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95" r:id="rId2"/>
    <p:sldId id="14803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3366FF"/>
    <a:srgbClr val="047EDA"/>
    <a:srgbClr val="3333FF"/>
    <a:srgbClr val="035C9C"/>
    <a:srgbClr val="F3F3F3"/>
    <a:srgbClr val="2C7CB3"/>
    <a:srgbClr val="7F7F7F"/>
    <a:srgbClr val="0363A5"/>
    <a:srgbClr val="03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6693C-9E13-461F-BCF1-CAFC11FCD2ED}" v="524" dt="2022-06-13T10:11:05.995"/>
    <p1510:client id="{C9DC9EFF-19AF-43C1-A18E-9E3C885EDDEC}" v="540" dt="2022-06-14T08:18:33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9" autoAdjust="0"/>
    <p:restoredTop sz="95317" autoAdjust="0"/>
  </p:normalViewPr>
  <p:slideViewPr>
    <p:cSldViewPr snapToGrid="0" showGuides="1">
      <p:cViewPr varScale="1">
        <p:scale>
          <a:sx n="128" d="100"/>
          <a:sy n="128" d="100"/>
        </p:scale>
        <p:origin x="72" y="113"/>
      </p:cViewPr>
      <p:guideLst>
        <p:guide orient="horz" pos="2205"/>
        <p:guide pos="3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Qingxiang [Student]" userId="357483e4-bb6c-4b9f-b5c7-e9c2111856af" providerId="ADAL" clId="{C9DC9EFF-19AF-43C1-A18E-9E3C885EDDEC}"/>
    <pc:docChg chg="undo custSel addSld delSld modSld">
      <pc:chgData name="ZHAO, Qingxiang [Student]" userId="357483e4-bb6c-4b9f-b5c7-e9c2111856af" providerId="ADAL" clId="{C9DC9EFF-19AF-43C1-A18E-9E3C885EDDEC}" dt="2022-06-14T08:40:38.776" v="2385" actId="1076"/>
      <pc:docMkLst>
        <pc:docMk/>
      </pc:docMkLst>
      <pc:sldChg chg="del">
        <pc:chgData name="ZHAO, Qingxiang [Student]" userId="357483e4-bb6c-4b9f-b5c7-e9c2111856af" providerId="ADAL" clId="{C9DC9EFF-19AF-43C1-A18E-9E3C885EDDEC}" dt="2022-06-14T08:05:12.849" v="1778" actId="47"/>
        <pc:sldMkLst>
          <pc:docMk/>
          <pc:sldMk cId="3660504782" sldId="356"/>
        </pc:sldMkLst>
      </pc:sldChg>
      <pc:sldChg chg="addSp delSp modSp add del mod delAnim">
        <pc:chgData name="ZHAO, Qingxiang [Student]" userId="357483e4-bb6c-4b9f-b5c7-e9c2111856af" providerId="ADAL" clId="{C9DC9EFF-19AF-43C1-A18E-9E3C885EDDEC}" dt="2022-06-14T08:13:53.642" v="2249" actId="47"/>
        <pc:sldMkLst>
          <pc:docMk/>
          <pc:sldMk cId="630164306" sldId="361"/>
        </pc:sldMkLst>
        <pc:spChg chg="add del mod">
          <ac:chgData name="ZHAO, Qingxiang [Student]" userId="357483e4-bb6c-4b9f-b5c7-e9c2111856af" providerId="ADAL" clId="{C9DC9EFF-19AF-43C1-A18E-9E3C885EDDEC}" dt="2022-06-14T08:13:08.705" v="2232" actId="478"/>
          <ac:spMkLst>
            <pc:docMk/>
            <pc:sldMk cId="630164306" sldId="361"/>
            <ac:spMk id="3" creationId="{548C1373-05EF-AEA7-46DE-EEC9DC0F5792}"/>
          </ac:spMkLst>
        </pc:spChg>
        <pc:spChg chg="del mod">
          <ac:chgData name="ZHAO, Qingxiang [Student]" userId="357483e4-bb6c-4b9f-b5c7-e9c2111856af" providerId="ADAL" clId="{C9DC9EFF-19AF-43C1-A18E-9E3C885EDDEC}" dt="2022-06-14T08:13:47.304" v="2247" actId="478"/>
          <ac:spMkLst>
            <pc:docMk/>
            <pc:sldMk cId="630164306" sldId="361"/>
            <ac:spMk id="5" creationId="{D6E1ACC6-6F64-4D4C-9995-2289334DA98C}"/>
          </ac:spMkLst>
        </pc:spChg>
        <pc:spChg chg="add del mod">
          <ac:chgData name="ZHAO, Qingxiang [Student]" userId="357483e4-bb6c-4b9f-b5c7-e9c2111856af" providerId="ADAL" clId="{C9DC9EFF-19AF-43C1-A18E-9E3C885EDDEC}" dt="2022-06-14T08:13:10.117" v="2233" actId="478"/>
          <ac:spMkLst>
            <pc:docMk/>
            <pc:sldMk cId="630164306" sldId="361"/>
            <ac:spMk id="7" creationId="{661205DE-DBB8-4706-06F3-70A684323010}"/>
          </ac:spMkLst>
        </pc:spChg>
        <pc:spChg chg="add del mod">
          <ac:chgData name="ZHAO, Qingxiang [Student]" userId="357483e4-bb6c-4b9f-b5c7-e9c2111856af" providerId="ADAL" clId="{C9DC9EFF-19AF-43C1-A18E-9E3C885EDDEC}" dt="2022-06-14T08:13:49.804" v="2248" actId="478"/>
          <ac:spMkLst>
            <pc:docMk/>
            <pc:sldMk cId="630164306" sldId="361"/>
            <ac:spMk id="9" creationId="{D7B1B457-55D7-4388-A353-390D387C892A}"/>
          </ac:spMkLst>
        </pc:spChg>
        <pc:spChg chg="add del mod">
          <ac:chgData name="ZHAO, Qingxiang [Student]" userId="357483e4-bb6c-4b9f-b5c7-e9c2111856af" providerId="ADAL" clId="{C9DC9EFF-19AF-43C1-A18E-9E3C885EDDEC}" dt="2022-06-14T08:13:07.964" v="2231" actId="478"/>
          <ac:spMkLst>
            <pc:docMk/>
            <pc:sldMk cId="630164306" sldId="361"/>
            <ac:spMk id="10" creationId="{25083C26-C4C9-6616-6A8A-049B7157BC26}"/>
          </ac:spMkLst>
        </pc:spChg>
        <pc:spChg chg="add mod">
          <ac:chgData name="ZHAO, Qingxiang [Student]" userId="357483e4-bb6c-4b9f-b5c7-e9c2111856af" providerId="ADAL" clId="{C9DC9EFF-19AF-43C1-A18E-9E3C885EDDEC}" dt="2022-06-14T08:13:49.804" v="2248" actId="478"/>
          <ac:spMkLst>
            <pc:docMk/>
            <pc:sldMk cId="630164306" sldId="361"/>
            <ac:spMk id="12" creationId="{B9D627E2-B799-4918-5835-CEDDF2E851EE}"/>
          </ac:spMkLst>
        </pc:spChg>
        <pc:picChg chg="del">
          <ac:chgData name="ZHAO, Qingxiang [Student]" userId="357483e4-bb6c-4b9f-b5c7-e9c2111856af" providerId="ADAL" clId="{C9DC9EFF-19AF-43C1-A18E-9E3C885EDDEC}" dt="2022-06-14T08:13:45.753" v="2246" actId="478"/>
          <ac:picMkLst>
            <pc:docMk/>
            <pc:sldMk cId="630164306" sldId="361"/>
            <ac:picMk id="8" creationId="{DFAAE53D-B972-4AEB-AB96-E01D52965022}"/>
          </ac:picMkLst>
        </pc:picChg>
        <pc:picChg chg="add del mod">
          <ac:chgData name="ZHAO, Qingxiang [Student]" userId="357483e4-bb6c-4b9f-b5c7-e9c2111856af" providerId="ADAL" clId="{C9DC9EFF-19AF-43C1-A18E-9E3C885EDDEC}" dt="2022-06-14T08:12:19.168" v="2216" actId="478"/>
          <ac:picMkLst>
            <pc:docMk/>
            <pc:sldMk cId="630164306" sldId="361"/>
            <ac:picMk id="11" creationId="{5077BA5D-B3EB-BEEC-B2E5-F20AD1313C46}"/>
          </ac:picMkLst>
        </pc:picChg>
        <pc:picChg chg="del mod">
          <ac:chgData name="ZHAO, Qingxiang [Student]" userId="357483e4-bb6c-4b9f-b5c7-e9c2111856af" providerId="ADAL" clId="{C9DC9EFF-19AF-43C1-A18E-9E3C885EDDEC}" dt="2022-06-14T08:13:45.174" v="2245" actId="478"/>
          <ac:picMkLst>
            <pc:docMk/>
            <pc:sldMk cId="630164306" sldId="361"/>
            <ac:picMk id="13" creationId="{8B3955F4-8B84-460E-B3BE-25698B84B449}"/>
          </ac:picMkLst>
        </pc:picChg>
      </pc:sldChg>
      <pc:sldChg chg="del">
        <pc:chgData name="ZHAO, Qingxiang [Student]" userId="357483e4-bb6c-4b9f-b5c7-e9c2111856af" providerId="ADAL" clId="{C9DC9EFF-19AF-43C1-A18E-9E3C885EDDEC}" dt="2022-06-14T08:05:14.154" v="1779" actId="47"/>
        <pc:sldMkLst>
          <pc:docMk/>
          <pc:sldMk cId="2345415562" sldId="365"/>
        </pc:sldMkLst>
      </pc:sldChg>
      <pc:sldChg chg="addSp delSp modSp mod setBg">
        <pc:chgData name="ZHAO, Qingxiang [Student]" userId="357483e4-bb6c-4b9f-b5c7-e9c2111856af" providerId="ADAL" clId="{C9DC9EFF-19AF-43C1-A18E-9E3C885EDDEC}" dt="2022-06-14T08:40:38.776" v="2385" actId="1076"/>
        <pc:sldMkLst>
          <pc:docMk/>
          <pc:sldMk cId="947718289" sldId="3295"/>
        </pc:sldMkLst>
        <pc:spChg chg="del mod">
          <ac:chgData name="ZHAO, Qingxiang [Student]" userId="357483e4-bb6c-4b9f-b5c7-e9c2111856af" providerId="ADAL" clId="{C9DC9EFF-19AF-43C1-A18E-9E3C885EDDEC}" dt="2022-06-14T07:14:54.949" v="1138" actId="478"/>
          <ac:spMkLst>
            <pc:docMk/>
            <pc:sldMk cId="947718289" sldId="3295"/>
            <ac:spMk id="5" creationId="{48CAB420-CF76-47B8-974B-00570E414A55}"/>
          </ac:spMkLst>
        </pc:spChg>
        <pc:spChg chg="mod">
          <ac:chgData name="ZHAO, Qingxiang [Student]" userId="357483e4-bb6c-4b9f-b5c7-e9c2111856af" providerId="ADAL" clId="{C9DC9EFF-19AF-43C1-A18E-9E3C885EDDEC}" dt="2022-06-14T08:40:38.776" v="2385" actId="1076"/>
          <ac:spMkLst>
            <pc:docMk/>
            <pc:sldMk cId="947718289" sldId="3295"/>
            <ac:spMk id="10" creationId="{AFB37F3E-8E13-910A-3B26-FC86E1D5C840}"/>
          </ac:spMkLst>
        </pc:spChg>
        <pc:spChg chg="del">
          <ac:chgData name="ZHAO, Qingxiang [Student]" userId="357483e4-bb6c-4b9f-b5c7-e9c2111856af" providerId="ADAL" clId="{C9DC9EFF-19AF-43C1-A18E-9E3C885EDDEC}" dt="2022-06-14T03:41:51.959" v="12" actId="478"/>
          <ac:spMkLst>
            <pc:docMk/>
            <pc:sldMk cId="947718289" sldId="3295"/>
            <ac:spMk id="11" creationId="{9524E333-A257-B5BB-2FEA-742E67641248}"/>
          </ac:spMkLst>
        </pc:spChg>
        <pc:picChg chg="mod">
          <ac:chgData name="ZHAO, Qingxiang [Student]" userId="357483e4-bb6c-4b9f-b5c7-e9c2111856af" providerId="ADAL" clId="{C9DC9EFF-19AF-43C1-A18E-9E3C885EDDEC}" dt="2022-06-14T06:48:15.145" v="692" actId="1076"/>
          <ac:picMkLst>
            <pc:docMk/>
            <pc:sldMk cId="947718289" sldId="3295"/>
            <ac:picMk id="4" creationId="{CC48E4D8-4ACB-47EA-AD14-E6A0FB4BFD29}"/>
          </ac:picMkLst>
        </pc:picChg>
        <pc:picChg chg="mod">
          <ac:chgData name="ZHAO, Qingxiang [Student]" userId="357483e4-bb6c-4b9f-b5c7-e9c2111856af" providerId="ADAL" clId="{C9DC9EFF-19AF-43C1-A18E-9E3C885EDDEC}" dt="2022-06-14T03:42:18.025" v="16" actId="1076"/>
          <ac:picMkLst>
            <pc:docMk/>
            <pc:sldMk cId="947718289" sldId="3295"/>
            <ac:picMk id="6" creationId="{75890AEA-0691-4AE9-BE14-DBE232C0F761}"/>
          </ac:picMkLst>
        </pc:picChg>
        <pc:picChg chg="del mod">
          <ac:chgData name="ZHAO, Qingxiang [Student]" userId="357483e4-bb6c-4b9f-b5c7-e9c2111856af" providerId="ADAL" clId="{C9DC9EFF-19AF-43C1-A18E-9E3C885EDDEC}" dt="2022-06-14T06:43:59.185" v="616" actId="478"/>
          <ac:picMkLst>
            <pc:docMk/>
            <pc:sldMk cId="947718289" sldId="3295"/>
            <ac:picMk id="7" creationId="{CDF07374-BB89-4B73-A8CE-8CA0C30C8363}"/>
          </ac:picMkLst>
        </pc:picChg>
        <pc:picChg chg="add del">
          <ac:chgData name="ZHAO, Qingxiang [Student]" userId="357483e4-bb6c-4b9f-b5c7-e9c2111856af" providerId="ADAL" clId="{C9DC9EFF-19AF-43C1-A18E-9E3C885EDDEC}" dt="2022-06-14T06:44:21.861" v="622" actId="478"/>
          <ac:picMkLst>
            <pc:docMk/>
            <pc:sldMk cId="947718289" sldId="3295"/>
            <ac:picMk id="8" creationId="{38F41355-4DF6-4373-83BC-55C60C4443D3}"/>
          </ac:picMkLst>
        </pc:picChg>
        <pc:picChg chg="del mod">
          <ac:chgData name="ZHAO, Qingxiang [Student]" userId="357483e4-bb6c-4b9f-b5c7-e9c2111856af" providerId="ADAL" clId="{C9DC9EFF-19AF-43C1-A18E-9E3C885EDDEC}" dt="2022-06-14T06:44:07.276" v="618" actId="478"/>
          <ac:picMkLst>
            <pc:docMk/>
            <pc:sldMk cId="947718289" sldId="3295"/>
            <ac:picMk id="9" creationId="{90DD2FCA-AC17-4447-99E0-05BD072ACAF4}"/>
          </ac:picMkLst>
        </pc:picChg>
      </pc:sldChg>
      <pc:sldChg chg="del">
        <pc:chgData name="ZHAO, Qingxiang [Student]" userId="357483e4-bb6c-4b9f-b5c7-e9c2111856af" providerId="ADAL" clId="{C9DC9EFF-19AF-43C1-A18E-9E3C885EDDEC}" dt="2022-06-14T06:52:53.351" v="846" actId="47"/>
        <pc:sldMkLst>
          <pc:docMk/>
          <pc:sldMk cId="533570298" sldId="3309"/>
        </pc:sldMkLst>
      </pc:sldChg>
      <pc:sldChg chg="del">
        <pc:chgData name="ZHAO, Qingxiang [Student]" userId="357483e4-bb6c-4b9f-b5c7-e9c2111856af" providerId="ADAL" clId="{C9DC9EFF-19AF-43C1-A18E-9E3C885EDDEC}" dt="2022-06-14T07:55:56.211" v="1489" actId="47"/>
        <pc:sldMkLst>
          <pc:docMk/>
          <pc:sldMk cId="2390947071" sldId="14788"/>
        </pc:sldMkLst>
      </pc:sldChg>
      <pc:sldChg chg="addSp delSp modSp mod">
        <pc:chgData name="ZHAO, Qingxiang [Student]" userId="357483e4-bb6c-4b9f-b5c7-e9c2111856af" providerId="ADAL" clId="{C9DC9EFF-19AF-43C1-A18E-9E3C885EDDEC}" dt="2022-06-14T08:11:08.889" v="2201" actId="1076"/>
        <pc:sldMkLst>
          <pc:docMk/>
          <pc:sldMk cId="2806762880" sldId="14789"/>
        </pc:sldMkLst>
        <pc:spChg chg="mod">
          <ac:chgData name="ZHAO, Qingxiang [Student]" userId="357483e4-bb6c-4b9f-b5c7-e9c2111856af" providerId="ADAL" clId="{C9DC9EFF-19AF-43C1-A18E-9E3C885EDDEC}" dt="2022-06-14T08:11:08.889" v="2201" actId="1076"/>
          <ac:spMkLst>
            <pc:docMk/>
            <pc:sldMk cId="2806762880" sldId="14789"/>
            <ac:spMk id="6" creationId="{D9C2CEBB-445A-4709-AA00-E25771E18ECD}"/>
          </ac:spMkLst>
        </pc:spChg>
        <pc:spChg chg="del">
          <ac:chgData name="ZHAO, Qingxiang [Student]" userId="357483e4-bb6c-4b9f-b5c7-e9c2111856af" providerId="ADAL" clId="{C9DC9EFF-19AF-43C1-A18E-9E3C885EDDEC}" dt="2022-06-14T08:05:32.808" v="1781" actId="478"/>
          <ac:spMkLst>
            <pc:docMk/>
            <pc:sldMk cId="2806762880" sldId="14789"/>
            <ac:spMk id="7" creationId="{995B5399-655D-4481-97B7-E89046784EB4}"/>
          </ac:spMkLst>
        </pc:spChg>
        <pc:spChg chg="add mod">
          <ac:chgData name="ZHAO, Qingxiang [Student]" userId="357483e4-bb6c-4b9f-b5c7-e9c2111856af" providerId="ADAL" clId="{C9DC9EFF-19AF-43C1-A18E-9E3C885EDDEC}" dt="2022-06-14T08:05:25.729" v="1780"/>
          <ac:spMkLst>
            <pc:docMk/>
            <pc:sldMk cId="2806762880" sldId="14789"/>
            <ac:spMk id="8" creationId="{A6168C14-5952-B3F3-4053-B287E84303FB}"/>
          </ac:spMkLst>
        </pc:spChg>
        <pc:spChg chg="add mod">
          <ac:chgData name="ZHAO, Qingxiang [Student]" userId="357483e4-bb6c-4b9f-b5c7-e9c2111856af" providerId="ADAL" clId="{C9DC9EFF-19AF-43C1-A18E-9E3C885EDDEC}" dt="2022-06-14T08:05:25.729" v="1780"/>
          <ac:spMkLst>
            <pc:docMk/>
            <pc:sldMk cId="2806762880" sldId="14789"/>
            <ac:spMk id="9" creationId="{1FECC7FC-5E6A-78A4-1983-72AE40B9149A}"/>
          </ac:spMkLst>
        </pc:spChg>
        <pc:graphicFrameChg chg="mod modGraphic">
          <ac:chgData name="ZHAO, Qingxiang [Student]" userId="357483e4-bb6c-4b9f-b5c7-e9c2111856af" providerId="ADAL" clId="{C9DC9EFF-19AF-43C1-A18E-9E3C885EDDEC}" dt="2022-06-14T08:11:06.889" v="2200" actId="1076"/>
          <ac:graphicFrameMkLst>
            <pc:docMk/>
            <pc:sldMk cId="2806762880" sldId="14789"/>
            <ac:graphicFrameMk id="4" creationId="{44543FA7-15F5-4573-83B2-2BBAEE19EBDD}"/>
          </ac:graphicFrameMkLst>
        </pc:graphicFrameChg>
      </pc:sldChg>
      <pc:sldChg chg="addSp modSp mod modAnim">
        <pc:chgData name="ZHAO, Qingxiang [Student]" userId="357483e4-bb6c-4b9f-b5c7-e9c2111856af" providerId="ADAL" clId="{C9DC9EFF-19AF-43C1-A18E-9E3C885EDDEC}" dt="2022-06-14T08:04:37.370" v="1776" actId="1076"/>
        <pc:sldMkLst>
          <pc:docMk/>
          <pc:sldMk cId="3030580449" sldId="14794"/>
        </pc:sldMkLst>
        <pc:spChg chg="add mod">
          <ac:chgData name="ZHAO, Qingxiang [Student]" userId="357483e4-bb6c-4b9f-b5c7-e9c2111856af" providerId="ADAL" clId="{C9DC9EFF-19AF-43C1-A18E-9E3C885EDDEC}" dt="2022-06-14T07:56:05.579" v="1490"/>
          <ac:spMkLst>
            <pc:docMk/>
            <pc:sldMk cId="3030580449" sldId="14794"/>
            <ac:spMk id="5" creationId="{DFB9FD90-3F23-D788-3E0F-E63A88798DFC}"/>
          </ac:spMkLst>
        </pc:spChg>
        <pc:spChg chg="add mod">
          <ac:chgData name="ZHAO, Qingxiang [Student]" userId="357483e4-bb6c-4b9f-b5c7-e9c2111856af" providerId="ADAL" clId="{C9DC9EFF-19AF-43C1-A18E-9E3C885EDDEC}" dt="2022-06-14T07:56:05.579" v="1490"/>
          <ac:spMkLst>
            <pc:docMk/>
            <pc:sldMk cId="3030580449" sldId="14794"/>
            <ac:spMk id="6" creationId="{B98F115F-8C5E-AED1-5F00-4552AC51EBE0}"/>
          </ac:spMkLst>
        </pc:spChg>
        <pc:spChg chg="add mod">
          <ac:chgData name="ZHAO, Qingxiang [Student]" userId="357483e4-bb6c-4b9f-b5c7-e9c2111856af" providerId="ADAL" clId="{C9DC9EFF-19AF-43C1-A18E-9E3C885EDDEC}" dt="2022-06-14T08:04:28.060" v="1773" actId="1076"/>
          <ac:spMkLst>
            <pc:docMk/>
            <pc:sldMk cId="3030580449" sldId="14794"/>
            <ac:spMk id="7" creationId="{D11420CD-A7A2-AC8D-3561-0AE7867DB233}"/>
          </ac:spMkLst>
        </pc:spChg>
        <pc:spChg chg="add mod">
          <ac:chgData name="ZHAO, Qingxiang [Student]" userId="357483e4-bb6c-4b9f-b5c7-e9c2111856af" providerId="ADAL" clId="{C9DC9EFF-19AF-43C1-A18E-9E3C885EDDEC}" dt="2022-06-14T08:04:31.978" v="1774" actId="1076"/>
          <ac:spMkLst>
            <pc:docMk/>
            <pc:sldMk cId="3030580449" sldId="14794"/>
            <ac:spMk id="9" creationId="{876D564D-0FE6-BD04-D1E3-EFAB56C1FFBF}"/>
          </ac:spMkLst>
        </pc:spChg>
        <pc:spChg chg="add mod">
          <ac:chgData name="ZHAO, Qingxiang [Student]" userId="357483e4-bb6c-4b9f-b5c7-e9c2111856af" providerId="ADAL" clId="{C9DC9EFF-19AF-43C1-A18E-9E3C885EDDEC}" dt="2022-06-14T08:04:37.370" v="1776" actId="1076"/>
          <ac:spMkLst>
            <pc:docMk/>
            <pc:sldMk cId="3030580449" sldId="14794"/>
            <ac:spMk id="11" creationId="{9B02A2CE-59B5-48F9-BF8B-BD6E2D1D602B}"/>
          </ac:spMkLst>
        </pc:spChg>
        <pc:spChg chg="add mod">
          <ac:chgData name="ZHAO, Qingxiang [Student]" userId="357483e4-bb6c-4b9f-b5c7-e9c2111856af" providerId="ADAL" clId="{C9DC9EFF-19AF-43C1-A18E-9E3C885EDDEC}" dt="2022-06-14T08:04:18.561" v="1771" actId="1076"/>
          <ac:spMkLst>
            <pc:docMk/>
            <pc:sldMk cId="3030580449" sldId="14794"/>
            <ac:spMk id="13" creationId="{481AD98B-739C-FEFD-ECE4-1AEF58AB08EA}"/>
          </ac:spMkLst>
        </pc:spChg>
        <pc:picChg chg="mod modCrop">
          <ac:chgData name="ZHAO, Qingxiang [Student]" userId="357483e4-bb6c-4b9f-b5c7-e9c2111856af" providerId="ADAL" clId="{C9DC9EFF-19AF-43C1-A18E-9E3C885EDDEC}" dt="2022-06-14T08:03:35.167" v="1738" actId="1076"/>
          <ac:picMkLst>
            <pc:docMk/>
            <pc:sldMk cId="3030580449" sldId="14794"/>
            <ac:picMk id="4" creationId="{A42B2B3D-0E2C-4CBA-BA07-D1B9B8A5BAFC}"/>
          </ac:picMkLst>
        </pc:picChg>
        <pc:picChg chg="add mod">
          <ac:chgData name="ZHAO, Qingxiang [Student]" userId="357483e4-bb6c-4b9f-b5c7-e9c2111856af" providerId="ADAL" clId="{C9DC9EFF-19AF-43C1-A18E-9E3C885EDDEC}" dt="2022-06-14T08:03:19.435" v="1733" actId="1076"/>
          <ac:picMkLst>
            <pc:docMk/>
            <pc:sldMk cId="3030580449" sldId="14794"/>
            <ac:picMk id="8" creationId="{4853BD63-C4DB-9013-B456-9C40F181F1C5}"/>
          </ac:picMkLst>
        </pc:picChg>
        <pc:picChg chg="add mod">
          <ac:chgData name="ZHAO, Qingxiang [Student]" userId="357483e4-bb6c-4b9f-b5c7-e9c2111856af" providerId="ADAL" clId="{C9DC9EFF-19AF-43C1-A18E-9E3C885EDDEC}" dt="2022-06-14T08:04:33.190" v="1775" actId="1076"/>
          <ac:picMkLst>
            <pc:docMk/>
            <pc:sldMk cId="3030580449" sldId="14794"/>
            <ac:picMk id="10" creationId="{AA2B528C-4ED1-432E-2875-FB5157E625DF}"/>
          </ac:picMkLst>
        </pc:picChg>
        <pc:picChg chg="add mod modCrop">
          <ac:chgData name="ZHAO, Qingxiang [Student]" userId="357483e4-bb6c-4b9f-b5c7-e9c2111856af" providerId="ADAL" clId="{C9DC9EFF-19AF-43C1-A18E-9E3C885EDDEC}" dt="2022-06-14T08:03:39.545" v="1739" actId="1076"/>
          <ac:picMkLst>
            <pc:docMk/>
            <pc:sldMk cId="3030580449" sldId="14794"/>
            <ac:picMk id="12" creationId="{BAFD6854-3129-B7D5-8ACE-029F0A2E1F31}"/>
          </ac:picMkLst>
        </pc:picChg>
      </pc:sldChg>
      <pc:sldChg chg="addSp delSp modSp mod setBg">
        <pc:chgData name="ZHAO, Qingxiang [Student]" userId="357483e4-bb6c-4b9f-b5c7-e9c2111856af" providerId="ADAL" clId="{C9DC9EFF-19AF-43C1-A18E-9E3C885EDDEC}" dt="2022-06-14T07:17:47.012" v="1195"/>
        <pc:sldMkLst>
          <pc:docMk/>
          <pc:sldMk cId="3212617341" sldId="14795"/>
        </pc:sldMkLst>
        <pc:spChg chg="del">
          <ac:chgData name="ZHAO, Qingxiang [Student]" userId="357483e4-bb6c-4b9f-b5c7-e9c2111856af" providerId="ADAL" clId="{C9DC9EFF-19AF-43C1-A18E-9E3C885EDDEC}" dt="2022-06-14T05:53:00.833" v="530" actId="478"/>
          <ac:spMkLst>
            <pc:docMk/>
            <pc:sldMk cId="3212617341" sldId="14795"/>
            <ac:spMk id="3" creationId="{0A457C43-117E-4395-A6A1-5B5F34C3A810}"/>
          </ac:spMkLst>
        </pc:spChg>
        <pc:spChg chg="mod">
          <ac:chgData name="ZHAO, Qingxiang [Student]" userId="357483e4-bb6c-4b9f-b5c7-e9c2111856af" providerId="ADAL" clId="{C9DC9EFF-19AF-43C1-A18E-9E3C885EDDEC}" dt="2022-06-14T07:13:51.030" v="1114" actId="1036"/>
          <ac:spMkLst>
            <pc:docMk/>
            <pc:sldMk cId="3212617341" sldId="14795"/>
            <ac:spMk id="4" creationId="{9AF5A696-9C51-A8F4-EABD-AE838149191C}"/>
          </ac:spMkLst>
        </pc:spChg>
        <pc:spChg chg="mod">
          <ac:chgData name="ZHAO, Qingxiang [Student]" userId="357483e4-bb6c-4b9f-b5c7-e9c2111856af" providerId="ADAL" clId="{C9DC9EFF-19AF-43C1-A18E-9E3C885EDDEC}" dt="2022-06-14T03:48:57.210" v="31"/>
          <ac:spMkLst>
            <pc:docMk/>
            <pc:sldMk cId="3212617341" sldId="14795"/>
            <ac:spMk id="6" creationId="{838FEB5C-15B2-CE86-024E-04309D22F3D0}"/>
          </ac:spMkLst>
        </pc:spChg>
        <pc:spChg chg="mod">
          <ac:chgData name="ZHAO, Qingxiang [Student]" userId="357483e4-bb6c-4b9f-b5c7-e9c2111856af" providerId="ADAL" clId="{C9DC9EFF-19AF-43C1-A18E-9E3C885EDDEC}" dt="2022-06-14T07:14:48.199" v="1137" actId="113"/>
          <ac:spMkLst>
            <pc:docMk/>
            <pc:sldMk cId="3212617341" sldId="14795"/>
            <ac:spMk id="8" creationId="{DC5AE199-4BF0-757D-09F0-918FEF9CA01B}"/>
          </ac:spMkLst>
        </pc:spChg>
        <pc:spChg chg="add del mod">
          <ac:chgData name="ZHAO, Qingxiang [Student]" userId="357483e4-bb6c-4b9f-b5c7-e9c2111856af" providerId="ADAL" clId="{C9DC9EFF-19AF-43C1-A18E-9E3C885EDDEC}" dt="2022-06-14T04:03:35.806" v="389" actId="11529"/>
          <ac:spMkLst>
            <pc:docMk/>
            <pc:sldMk cId="3212617341" sldId="14795"/>
            <ac:spMk id="9" creationId="{115BFBB3-F03F-94F9-4CBC-4231B11DDE5B}"/>
          </ac:spMkLst>
        </pc:spChg>
        <pc:spChg chg="mod">
          <ac:chgData name="ZHAO, Qingxiang [Student]" userId="357483e4-bb6c-4b9f-b5c7-e9c2111856af" providerId="ADAL" clId="{C9DC9EFF-19AF-43C1-A18E-9E3C885EDDEC}" dt="2022-06-14T06:48:56.649" v="709" actId="1037"/>
          <ac:spMkLst>
            <pc:docMk/>
            <pc:sldMk cId="3212617341" sldId="14795"/>
            <ac:spMk id="15" creationId="{931C0DBF-7125-26DE-0405-927F1601D972}"/>
          </ac:spMkLst>
        </pc:spChg>
        <pc:spChg chg="mod">
          <ac:chgData name="ZHAO, Qingxiang [Student]" userId="357483e4-bb6c-4b9f-b5c7-e9c2111856af" providerId="ADAL" clId="{C9DC9EFF-19AF-43C1-A18E-9E3C885EDDEC}" dt="2022-06-14T06:49:01.413" v="720" actId="1037"/>
          <ac:spMkLst>
            <pc:docMk/>
            <pc:sldMk cId="3212617341" sldId="14795"/>
            <ac:spMk id="16" creationId="{9C0FC1EE-F0DC-6FFA-BE8F-3E7A5E3FF0E3}"/>
          </ac:spMkLst>
        </pc:spChg>
        <pc:spChg chg="mod">
          <ac:chgData name="ZHAO, Qingxiang [Student]" userId="357483e4-bb6c-4b9f-b5c7-e9c2111856af" providerId="ADAL" clId="{C9DC9EFF-19AF-43C1-A18E-9E3C885EDDEC}" dt="2022-06-14T06:49:04.924" v="733" actId="1037"/>
          <ac:spMkLst>
            <pc:docMk/>
            <pc:sldMk cId="3212617341" sldId="14795"/>
            <ac:spMk id="17" creationId="{6BB0DC9A-0CDE-6C52-FCD7-51C7231345F4}"/>
          </ac:spMkLst>
        </pc:spChg>
        <pc:spChg chg="mod">
          <ac:chgData name="ZHAO, Qingxiang [Student]" userId="357483e4-bb6c-4b9f-b5c7-e9c2111856af" providerId="ADAL" clId="{C9DC9EFF-19AF-43C1-A18E-9E3C885EDDEC}" dt="2022-06-14T03:49:00.542" v="32" actId="1076"/>
          <ac:spMkLst>
            <pc:docMk/>
            <pc:sldMk cId="3212617341" sldId="14795"/>
            <ac:spMk id="18" creationId="{67B62AA5-5B84-6C55-EF92-F016F378FE64}"/>
          </ac:spMkLst>
        </pc:spChg>
        <pc:spChg chg="add mod">
          <ac:chgData name="ZHAO, Qingxiang [Student]" userId="357483e4-bb6c-4b9f-b5c7-e9c2111856af" providerId="ADAL" clId="{C9DC9EFF-19AF-43C1-A18E-9E3C885EDDEC}" dt="2022-06-14T06:39:11.856" v="551" actId="1076"/>
          <ac:spMkLst>
            <pc:docMk/>
            <pc:sldMk cId="3212617341" sldId="14795"/>
            <ac:spMk id="24" creationId="{490500BF-0600-D2D8-455C-49DB65E2F9A1}"/>
          </ac:spMkLst>
        </pc:spChg>
        <pc:spChg chg="add del mod ord">
          <ac:chgData name="ZHAO, Qingxiang [Student]" userId="357483e4-bb6c-4b9f-b5c7-e9c2111856af" providerId="ADAL" clId="{C9DC9EFF-19AF-43C1-A18E-9E3C885EDDEC}" dt="2022-06-14T07:14:43.623" v="1136" actId="478"/>
          <ac:spMkLst>
            <pc:docMk/>
            <pc:sldMk cId="3212617341" sldId="14795"/>
            <ac:spMk id="29" creationId="{BC61DC3A-77CE-5448-772A-B4D4C9053ED1}"/>
          </ac:spMkLst>
        </pc:spChg>
        <pc:grpChg chg="mod">
          <ac:chgData name="ZHAO, Qingxiang [Student]" userId="357483e4-bb6c-4b9f-b5c7-e9c2111856af" providerId="ADAL" clId="{C9DC9EFF-19AF-43C1-A18E-9E3C885EDDEC}" dt="2022-06-14T06:42:40.394" v="610" actId="14100"/>
          <ac:grpSpMkLst>
            <pc:docMk/>
            <pc:sldMk cId="3212617341" sldId="14795"/>
            <ac:grpSpMk id="13" creationId="{652C92D4-5F3F-2F39-D22D-BE15E5855E28}"/>
          </ac:grpSpMkLst>
        </pc:grpChg>
        <pc:grpChg chg="add del mod">
          <ac:chgData name="ZHAO, Qingxiang [Student]" userId="357483e4-bb6c-4b9f-b5c7-e9c2111856af" providerId="ADAL" clId="{C9DC9EFF-19AF-43C1-A18E-9E3C885EDDEC}" dt="2022-06-14T03:49:24.849" v="35" actId="1076"/>
          <ac:grpSpMkLst>
            <pc:docMk/>
            <pc:sldMk cId="3212617341" sldId="14795"/>
            <ac:grpSpMk id="19" creationId="{B3D4D4EC-976D-342A-3F9D-888544616376}"/>
          </ac:grpSpMkLst>
        </pc:grpChg>
        <pc:graphicFrameChg chg="add del mod modGraphic">
          <ac:chgData name="ZHAO, Qingxiang [Student]" userId="357483e4-bb6c-4b9f-b5c7-e9c2111856af" providerId="ADAL" clId="{C9DC9EFF-19AF-43C1-A18E-9E3C885EDDEC}" dt="2022-06-14T05:49:37.791" v="449" actId="478"/>
          <ac:graphicFrameMkLst>
            <pc:docMk/>
            <pc:sldMk cId="3212617341" sldId="14795"/>
            <ac:graphicFrameMk id="2" creationId="{7057E003-9B1F-3C7B-CBBF-3AF942F34BAF}"/>
          </ac:graphicFrameMkLst>
        </pc:graphicFrameChg>
        <pc:graphicFrameChg chg="add del mod modGraphic">
          <ac:chgData name="ZHAO, Qingxiang [Student]" userId="357483e4-bb6c-4b9f-b5c7-e9c2111856af" providerId="ADAL" clId="{C9DC9EFF-19AF-43C1-A18E-9E3C885EDDEC}" dt="2022-06-14T06:08:38.468" v="532" actId="478"/>
          <ac:graphicFrameMkLst>
            <pc:docMk/>
            <pc:sldMk cId="3212617341" sldId="14795"/>
            <ac:graphicFrameMk id="7" creationId="{ABFAEC18-95AC-2EED-1C66-5ADD21ECE78A}"/>
          </ac:graphicFrameMkLst>
        </pc:graphicFrameChg>
        <pc:graphicFrameChg chg="mod">
          <ac:chgData name="ZHAO, Qingxiang [Student]" userId="357483e4-bb6c-4b9f-b5c7-e9c2111856af" providerId="ADAL" clId="{C9DC9EFF-19AF-43C1-A18E-9E3C885EDDEC}" dt="2022-06-14T06:42:34.010" v="609" actId="255"/>
          <ac:graphicFrameMkLst>
            <pc:docMk/>
            <pc:sldMk cId="3212617341" sldId="14795"/>
            <ac:graphicFrameMk id="14" creationId="{C7C881A5-4638-D052-F59C-25326B4DA001}"/>
          </ac:graphicFrameMkLst>
        </pc:graphicFrameChg>
        <pc:graphicFrameChg chg="mod">
          <ac:chgData name="ZHAO, Qingxiang [Student]" userId="357483e4-bb6c-4b9f-b5c7-e9c2111856af" providerId="ADAL" clId="{C9DC9EFF-19AF-43C1-A18E-9E3C885EDDEC}" dt="2022-06-14T03:49:50.433" v="38"/>
          <ac:graphicFrameMkLst>
            <pc:docMk/>
            <pc:sldMk cId="3212617341" sldId="14795"/>
            <ac:graphicFrameMk id="20" creationId="{0045F002-EA29-E5DB-75F3-BDF3C1529BB2}"/>
          </ac:graphicFrameMkLst>
        </pc:graphicFrameChg>
        <pc:picChg chg="add del mod">
          <ac:chgData name="ZHAO, Qingxiang [Student]" userId="357483e4-bb6c-4b9f-b5c7-e9c2111856af" providerId="ADAL" clId="{C9DC9EFF-19AF-43C1-A18E-9E3C885EDDEC}" dt="2022-06-14T06:35:41.836" v="539" actId="478"/>
          <ac:picMkLst>
            <pc:docMk/>
            <pc:sldMk cId="3212617341" sldId="14795"/>
            <ac:picMk id="11" creationId="{AB34CE91-85B9-76C4-E59B-BAC54E876625}"/>
          </ac:picMkLst>
        </pc:picChg>
        <pc:picChg chg="add del mod">
          <ac:chgData name="ZHAO, Qingxiang [Student]" userId="357483e4-bb6c-4b9f-b5c7-e9c2111856af" providerId="ADAL" clId="{C9DC9EFF-19AF-43C1-A18E-9E3C885EDDEC}" dt="2022-06-14T06:38:52.803" v="547" actId="478"/>
          <ac:picMkLst>
            <pc:docMk/>
            <pc:sldMk cId="3212617341" sldId="14795"/>
            <ac:picMk id="25" creationId="{8B78579D-C287-D386-8BFD-3E8051D6C16D}"/>
          </ac:picMkLst>
        </pc:picChg>
        <pc:picChg chg="add mod">
          <ac:chgData name="ZHAO, Qingxiang [Student]" userId="357483e4-bb6c-4b9f-b5c7-e9c2111856af" providerId="ADAL" clId="{C9DC9EFF-19AF-43C1-A18E-9E3C885EDDEC}" dt="2022-06-14T06:38:57.099" v="549" actId="1076"/>
          <ac:picMkLst>
            <pc:docMk/>
            <pc:sldMk cId="3212617341" sldId="14795"/>
            <ac:picMk id="27" creationId="{9A6AFCD2-BD07-9DAD-9387-04781B4FB69F}"/>
          </ac:picMkLst>
        </pc:picChg>
        <pc:picChg chg="add del mod">
          <ac:chgData name="ZHAO, Qingxiang [Student]" userId="357483e4-bb6c-4b9f-b5c7-e9c2111856af" providerId="ADAL" clId="{C9DC9EFF-19AF-43C1-A18E-9E3C885EDDEC}" dt="2022-06-14T06:48:31.514" v="697" actId="478"/>
          <ac:picMkLst>
            <pc:docMk/>
            <pc:sldMk cId="3212617341" sldId="14795"/>
            <ac:picMk id="28" creationId="{FA426632-7A59-7EC3-4F65-D25792E6D210}"/>
          </ac:picMkLst>
        </pc:picChg>
      </pc:sldChg>
      <pc:sldChg chg="addSp delSp modSp mod">
        <pc:chgData name="ZHAO, Qingxiang [Student]" userId="357483e4-bb6c-4b9f-b5c7-e9c2111856af" providerId="ADAL" clId="{C9DC9EFF-19AF-43C1-A18E-9E3C885EDDEC}" dt="2022-06-14T08:00:54.821" v="1701" actId="1076"/>
        <pc:sldMkLst>
          <pc:docMk/>
          <pc:sldMk cId="795424071" sldId="14796"/>
        </pc:sldMkLst>
        <pc:spChg chg="del mod">
          <ac:chgData name="ZHAO, Qingxiang [Student]" userId="357483e4-bb6c-4b9f-b5c7-e9c2111856af" providerId="ADAL" clId="{C9DC9EFF-19AF-43C1-A18E-9E3C885EDDEC}" dt="2022-06-14T07:18:19.543" v="1199" actId="478"/>
          <ac:spMkLst>
            <pc:docMk/>
            <pc:sldMk cId="795424071" sldId="14796"/>
            <ac:spMk id="2" creationId="{E09818E7-5552-F38D-DC6C-16133A450516}"/>
          </ac:spMkLst>
        </pc:spChg>
        <pc:spChg chg="del mod">
          <ac:chgData name="ZHAO, Qingxiang [Student]" userId="357483e4-bb6c-4b9f-b5c7-e9c2111856af" providerId="ADAL" clId="{C9DC9EFF-19AF-43C1-A18E-9E3C885EDDEC}" dt="2022-06-14T07:18:26.024" v="1200" actId="478"/>
          <ac:spMkLst>
            <pc:docMk/>
            <pc:sldMk cId="795424071" sldId="14796"/>
            <ac:spMk id="4" creationId="{DC06B923-D5DD-62DB-CCF8-94F399F686C6}"/>
          </ac:spMkLst>
        </pc:spChg>
        <pc:spChg chg="del">
          <ac:chgData name="ZHAO, Qingxiang [Student]" userId="357483e4-bb6c-4b9f-b5c7-e9c2111856af" providerId="ADAL" clId="{C9DC9EFF-19AF-43C1-A18E-9E3C885EDDEC}" dt="2022-06-14T07:28:15.873" v="1302" actId="478"/>
          <ac:spMkLst>
            <pc:docMk/>
            <pc:sldMk cId="795424071" sldId="14796"/>
            <ac:spMk id="14" creationId="{A92D23BE-570C-F9B0-98BD-4ADD571AC8D0}"/>
          </ac:spMkLst>
        </pc:spChg>
        <pc:spChg chg="add mod">
          <ac:chgData name="ZHAO, Qingxiang [Student]" userId="357483e4-bb6c-4b9f-b5c7-e9c2111856af" providerId="ADAL" clId="{C9DC9EFF-19AF-43C1-A18E-9E3C885EDDEC}" dt="2022-06-14T07:18:38.967" v="1241" actId="20577"/>
          <ac:spMkLst>
            <pc:docMk/>
            <pc:sldMk cId="795424071" sldId="14796"/>
            <ac:spMk id="16" creationId="{84FA2360-F135-6C2B-7E55-1AE5929AD91D}"/>
          </ac:spMkLst>
        </pc:spChg>
        <pc:spChg chg="add mod">
          <ac:chgData name="ZHAO, Qingxiang [Student]" userId="357483e4-bb6c-4b9f-b5c7-e9c2111856af" providerId="ADAL" clId="{C9DC9EFF-19AF-43C1-A18E-9E3C885EDDEC}" dt="2022-06-14T07:18:17.768" v="1198"/>
          <ac:spMkLst>
            <pc:docMk/>
            <pc:sldMk cId="795424071" sldId="14796"/>
            <ac:spMk id="18" creationId="{D5DCF8ED-D10F-1534-3B6D-F047C4ED79AF}"/>
          </ac:spMkLst>
        </pc:spChg>
        <pc:spChg chg="mod">
          <ac:chgData name="ZHAO, Qingxiang [Student]" userId="357483e4-bb6c-4b9f-b5c7-e9c2111856af" providerId="ADAL" clId="{C9DC9EFF-19AF-43C1-A18E-9E3C885EDDEC}" dt="2022-06-14T08:00:29.027" v="1688" actId="1076"/>
          <ac:spMkLst>
            <pc:docMk/>
            <pc:sldMk cId="795424071" sldId="14796"/>
            <ac:spMk id="20" creationId="{D9D4B0DD-8DB7-D2A7-D23B-9EC0496E0341}"/>
          </ac:spMkLst>
        </pc:spChg>
        <pc:spChg chg="add mod">
          <ac:chgData name="ZHAO, Qingxiang [Student]" userId="357483e4-bb6c-4b9f-b5c7-e9c2111856af" providerId="ADAL" clId="{C9DC9EFF-19AF-43C1-A18E-9E3C885EDDEC}" dt="2022-06-14T07:29:51.322" v="1396" actId="1076"/>
          <ac:spMkLst>
            <pc:docMk/>
            <pc:sldMk cId="795424071" sldId="14796"/>
            <ac:spMk id="21" creationId="{9837923A-72D1-5A96-C2B4-6BEBC69040DD}"/>
          </ac:spMkLst>
        </pc:spChg>
        <pc:spChg chg="del">
          <ac:chgData name="ZHAO, Qingxiang [Student]" userId="357483e4-bb6c-4b9f-b5c7-e9c2111856af" providerId="ADAL" clId="{C9DC9EFF-19AF-43C1-A18E-9E3C885EDDEC}" dt="2022-06-14T07:25:34.350" v="1273" actId="478"/>
          <ac:spMkLst>
            <pc:docMk/>
            <pc:sldMk cId="795424071" sldId="14796"/>
            <ac:spMk id="23" creationId="{4DC580A7-4DC4-2A90-6C7A-50A3F648566C}"/>
          </ac:spMkLst>
        </pc:spChg>
        <pc:spChg chg="del">
          <ac:chgData name="ZHAO, Qingxiang [Student]" userId="357483e4-bb6c-4b9f-b5c7-e9c2111856af" providerId="ADAL" clId="{C9DC9EFF-19AF-43C1-A18E-9E3C885EDDEC}" dt="2022-06-14T07:25:38.944" v="1275" actId="478"/>
          <ac:spMkLst>
            <pc:docMk/>
            <pc:sldMk cId="795424071" sldId="14796"/>
            <ac:spMk id="24" creationId="{C0C64B73-B502-495E-B7DA-4F9DDF8F3B14}"/>
          </ac:spMkLst>
        </pc:spChg>
        <pc:spChg chg="add del">
          <ac:chgData name="ZHAO, Qingxiang [Student]" userId="357483e4-bb6c-4b9f-b5c7-e9c2111856af" providerId="ADAL" clId="{C9DC9EFF-19AF-43C1-A18E-9E3C885EDDEC}" dt="2022-06-14T07:25:49.761" v="1281" actId="478"/>
          <ac:spMkLst>
            <pc:docMk/>
            <pc:sldMk cId="795424071" sldId="14796"/>
            <ac:spMk id="25" creationId="{F1E23566-0356-A90E-E5A4-9F0FE85E7833}"/>
          </ac:spMkLst>
        </pc:spChg>
        <pc:spChg chg="add mod">
          <ac:chgData name="ZHAO, Qingxiang [Student]" userId="357483e4-bb6c-4b9f-b5c7-e9c2111856af" providerId="ADAL" clId="{C9DC9EFF-19AF-43C1-A18E-9E3C885EDDEC}" dt="2022-06-14T07:58:50.748" v="1581" actId="1076"/>
          <ac:spMkLst>
            <pc:docMk/>
            <pc:sldMk cId="795424071" sldId="14796"/>
            <ac:spMk id="27" creationId="{468E0A68-7B52-29E3-D4C4-A33A20E4DA4C}"/>
          </ac:spMkLst>
        </pc:spChg>
        <pc:spChg chg="mod">
          <ac:chgData name="ZHAO, Qingxiang [Student]" userId="357483e4-bb6c-4b9f-b5c7-e9c2111856af" providerId="ADAL" clId="{C9DC9EFF-19AF-43C1-A18E-9E3C885EDDEC}" dt="2022-06-14T07:27:24.629" v="1294" actId="1076"/>
          <ac:spMkLst>
            <pc:docMk/>
            <pc:sldMk cId="795424071" sldId="14796"/>
            <ac:spMk id="28" creationId="{36B6D69B-FDB8-B508-6A93-2B1D3A07C341}"/>
          </ac:spMkLst>
        </pc:spChg>
        <pc:spChg chg="add mod">
          <ac:chgData name="ZHAO, Qingxiang [Student]" userId="357483e4-bb6c-4b9f-b5c7-e9c2111856af" providerId="ADAL" clId="{C9DC9EFF-19AF-43C1-A18E-9E3C885EDDEC}" dt="2022-06-14T08:00:40.661" v="1691" actId="1076"/>
          <ac:spMkLst>
            <pc:docMk/>
            <pc:sldMk cId="795424071" sldId="14796"/>
            <ac:spMk id="31" creationId="{8887B3B2-1D3B-B018-6425-1E13F7916A6C}"/>
          </ac:spMkLst>
        </pc:spChg>
        <pc:spChg chg="add mod">
          <ac:chgData name="ZHAO, Qingxiang [Student]" userId="357483e4-bb6c-4b9f-b5c7-e9c2111856af" providerId="ADAL" clId="{C9DC9EFF-19AF-43C1-A18E-9E3C885EDDEC}" dt="2022-06-14T07:55:28.208" v="1484" actId="1076"/>
          <ac:spMkLst>
            <pc:docMk/>
            <pc:sldMk cId="795424071" sldId="14796"/>
            <ac:spMk id="32" creationId="{D59EA41A-F57C-2987-2A9C-0831DFF85A3C}"/>
          </ac:spMkLst>
        </pc:spChg>
        <pc:graphicFrameChg chg="add del modGraphic">
          <ac:chgData name="ZHAO, Qingxiang [Student]" userId="357483e4-bb6c-4b9f-b5c7-e9c2111856af" providerId="ADAL" clId="{C9DC9EFF-19AF-43C1-A18E-9E3C885EDDEC}" dt="2022-06-14T07:32:01.951" v="1415" actId="1032"/>
          <ac:graphicFrameMkLst>
            <pc:docMk/>
            <pc:sldMk cId="795424071" sldId="14796"/>
            <ac:graphicFrameMk id="6" creationId="{F5578FFB-7AAC-DA6E-C4FC-6BB5B084BA7C}"/>
          </ac:graphicFrameMkLst>
        </pc:graphicFrameChg>
        <pc:graphicFrameChg chg="add mod">
          <ac:chgData name="ZHAO, Qingxiang [Student]" userId="357483e4-bb6c-4b9f-b5c7-e9c2111856af" providerId="ADAL" clId="{C9DC9EFF-19AF-43C1-A18E-9E3C885EDDEC}" dt="2022-06-14T07:36:05.194" v="1427"/>
          <ac:graphicFrameMkLst>
            <pc:docMk/>
            <pc:sldMk cId="795424071" sldId="14796"/>
            <ac:graphicFrameMk id="19" creationId="{C2E45C3B-04B7-637C-A8D2-D7CCAB6B83FA}"/>
          </ac:graphicFrameMkLst>
        </pc:graphicFrameChg>
        <pc:picChg chg="del">
          <ac:chgData name="ZHAO, Qingxiang [Student]" userId="357483e4-bb6c-4b9f-b5c7-e9c2111856af" providerId="ADAL" clId="{C9DC9EFF-19AF-43C1-A18E-9E3C885EDDEC}" dt="2022-06-14T07:25:37.622" v="1274" actId="478"/>
          <ac:picMkLst>
            <pc:docMk/>
            <pc:sldMk cId="795424071" sldId="14796"/>
            <ac:picMk id="15" creationId="{0CCB89A1-DD69-1055-D03C-5892036B0460}"/>
          </ac:picMkLst>
        </pc:picChg>
        <pc:picChg chg="del">
          <ac:chgData name="ZHAO, Qingxiang [Student]" userId="357483e4-bb6c-4b9f-b5c7-e9c2111856af" providerId="ADAL" clId="{C9DC9EFF-19AF-43C1-A18E-9E3C885EDDEC}" dt="2022-06-14T07:25:32.765" v="1272" actId="478"/>
          <ac:picMkLst>
            <pc:docMk/>
            <pc:sldMk cId="795424071" sldId="14796"/>
            <ac:picMk id="17" creationId="{D310FEA0-832B-C6B9-1895-AEBA3188D6F9}"/>
          </ac:picMkLst>
        </pc:picChg>
        <pc:picChg chg="mod">
          <ac:chgData name="ZHAO, Qingxiang [Student]" userId="357483e4-bb6c-4b9f-b5c7-e9c2111856af" providerId="ADAL" clId="{C9DC9EFF-19AF-43C1-A18E-9E3C885EDDEC}" dt="2022-06-14T07:55:37.122" v="1487" actId="1076"/>
          <ac:picMkLst>
            <pc:docMk/>
            <pc:sldMk cId="795424071" sldId="14796"/>
            <ac:picMk id="22" creationId="{FA62C035-C6E0-6595-1D95-9A7CDA501352}"/>
          </ac:picMkLst>
        </pc:picChg>
        <pc:picChg chg="add mod">
          <ac:chgData name="ZHAO, Qingxiang [Student]" userId="357483e4-bb6c-4b9f-b5c7-e9c2111856af" providerId="ADAL" clId="{C9DC9EFF-19AF-43C1-A18E-9E3C885EDDEC}" dt="2022-06-14T07:52:35.012" v="1438" actId="1076"/>
          <ac:picMkLst>
            <pc:docMk/>
            <pc:sldMk cId="795424071" sldId="14796"/>
            <ac:picMk id="26" creationId="{70A6FFD1-640C-FAC7-2C44-7AE0CCF72FC0}"/>
          </ac:picMkLst>
        </pc:picChg>
        <pc:picChg chg="add mod modCrop">
          <ac:chgData name="ZHAO, Qingxiang [Student]" userId="357483e4-bb6c-4b9f-b5c7-e9c2111856af" providerId="ADAL" clId="{C9DC9EFF-19AF-43C1-A18E-9E3C885EDDEC}" dt="2022-06-14T08:00:54.821" v="1701" actId="1076"/>
          <ac:picMkLst>
            <pc:docMk/>
            <pc:sldMk cId="795424071" sldId="14796"/>
            <ac:picMk id="29" creationId="{757B3FE0-10BE-399C-AFC3-51A1ABBCA302}"/>
          </ac:picMkLst>
        </pc:picChg>
        <pc:picChg chg="add mod modCrop">
          <ac:chgData name="ZHAO, Qingxiang [Student]" userId="357483e4-bb6c-4b9f-b5c7-e9c2111856af" providerId="ADAL" clId="{C9DC9EFF-19AF-43C1-A18E-9E3C885EDDEC}" dt="2022-06-14T08:00:47.288" v="1700" actId="1038"/>
          <ac:picMkLst>
            <pc:docMk/>
            <pc:sldMk cId="795424071" sldId="14796"/>
            <ac:picMk id="34" creationId="{17252E99-33BF-CFE4-C91C-DDBD6D1A180C}"/>
          </ac:picMkLst>
        </pc:picChg>
        <pc:cxnChg chg="add del mod">
          <ac:chgData name="ZHAO, Qingxiang [Student]" userId="357483e4-bb6c-4b9f-b5c7-e9c2111856af" providerId="ADAL" clId="{C9DC9EFF-19AF-43C1-A18E-9E3C885EDDEC}" dt="2022-06-14T07:27:24.629" v="1294" actId="1076"/>
          <ac:cxnSpMkLst>
            <pc:docMk/>
            <pc:sldMk cId="795424071" sldId="14796"/>
            <ac:cxnSpMk id="30" creationId="{2164BA9F-C6C0-608E-8728-9ABF49AFE351}"/>
          </ac:cxnSpMkLst>
        </pc:cxnChg>
        <pc:cxnChg chg="add mod">
          <ac:chgData name="ZHAO, Qingxiang [Student]" userId="357483e4-bb6c-4b9f-b5c7-e9c2111856af" providerId="ADAL" clId="{C9DC9EFF-19AF-43C1-A18E-9E3C885EDDEC}" dt="2022-06-14T07:55:40.762" v="1488" actId="14100"/>
          <ac:cxnSpMkLst>
            <pc:docMk/>
            <pc:sldMk cId="795424071" sldId="14796"/>
            <ac:cxnSpMk id="33" creationId="{6075D77C-CE0A-72E3-DB5B-F52009E74679}"/>
          </ac:cxnSpMkLst>
        </pc:cxnChg>
      </pc:sldChg>
      <pc:sldChg chg="del">
        <pc:chgData name="ZHAO, Qingxiang [Student]" userId="357483e4-bb6c-4b9f-b5c7-e9c2111856af" providerId="ADAL" clId="{C9DC9EFF-19AF-43C1-A18E-9E3C885EDDEC}" dt="2022-06-14T08:13:55.837" v="2251" actId="47"/>
        <pc:sldMkLst>
          <pc:docMk/>
          <pc:sldMk cId="303051898" sldId="14797"/>
        </pc:sldMkLst>
      </pc:sldChg>
      <pc:sldChg chg="del">
        <pc:chgData name="ZHAO, Qingxiang [Student]" userId="357483e4-bb6c-4b9f-b5c7-e9c2111856af" providerId="ADAL" clId="{C9DC9EFF-19AF-43C1-A18E-9E3C885EDDEC}" dt="2022-06-14T08:05:11.148" v="1777" actId="47"/>
        <pc:sldMkLst>
          <pc:docMk/>
          <pc:sldMk cId="2461179625" sldId="14798"/>
        </pc:sldMkLst>
      </pc:sldChg>
      <pc:sldChg chg="addSp delSp modSp add mod setBg delAnim modAnim">
        <pc:chgData name="ZHAO, Qingxiang [Student]" userId="357483e4-bb6c-4b9f-b5c7-e9c2111856af" providerId="ADAL" clId="{C9DC9EFF-19AF-43C1-A18E-9E3C885EDDEC}" dt="2022-06-14T08:16:19.562" v="2320" actId="1037"/>
        <pc:sldMkLst>
          <pc:docMk/>
          <pc:sldMk cId="1664181237" sldId="14799"/>
        </pc:sldMkLst>
        <pc:spChg chg="add mod">
          <ac:chgData name="ZHAO, Qingxiang [Student]" userId="357483e4-bb6c-4b9f-b5c7-e9c2111856af" providerId="ADAL" clId="{C9DC9EFF-19AF-43C1-A18E-9E3C885EDDEC}" dt="2022-06-14T06:56:57.758" v="1059" actId="207"/>
          <ac:spMkLst>
            <pc:docMk/>
            <pc:sldMk cId="1664181237" sldId="14799"/>
            <ac:spMk id="2" creationId="{80AC2221-AC40-AEBB-7F3C-9FAA9D5D18E1}"/>
          </ac:spMkLst>
        </pc:spChg>
        <pc:spChg chg="mod">
          <ac:chgData name="ZHAO, Qingxiang [Student]" userId="357483e4-bb6c-4b9f-b5c7-e9c2111856af" providerId="ADAL" clId="{C9DC9EFF-19AF-43C1-A18E-9E3C885EDDEC}" dt="2022-06-14T07:15:59.621" v="1161" actId="1035"/>
          <ac:spMkLst>
            <pc:docMk/>
            <pc:sldMk cId="1664181237" sldId="14799"/>
            <ac:spMk id="4" creationId="{9AF5A696-9C51-A8F4-EABD-AE838149191C}"/>
          </ac:spMkLst>
        </pc:spChg>
        <pc:spChg chg="mod">
          <ac:chgData name="ZHAO, Qingxiang [Student]" userId="357483e4-bb6c-4b9f-b5c7-e9c2111856af" providerId="ADAL" clId="{C9DC9EFF-19AF-43C1-A18E-9E3C885EDDEC}" dt="2022-06-14T07:17:00.490" v="1162" actId="554"/>
          <ac:spMkLst>
            <pc:docMk/>
            <pc:sldMk cId="1664181237" sldId="14799"/>
            <ac:spMk id="5" creationId="{FA24F0B6-3058-0FF2-30C6-AFF6BD2436E6}"/>
          </ac:spMkLst>
        </pc:spChg>
        <pc:spChg chg="del">
          <ac:chgData name="ZHAO, Qingxiang [Student]" userId="357483e4-bb6c-4b9f-b5c7-e9c2111856af" providerId="ADAL" clId="{C9DC9EFF-19AF-43C1-A18E-9E3C885EDDEC}" dt="2022-06-14T06:41:03.359" v="606" actId="478"/>
          <ac:spMkLst>
            <pc:docMk/>
            <pc:sldMk cId="1664181237" sldId="14799"/>
            <ac:spMk id="6" creationId="{838FEB5C-15B2-CE86-024E-04309D22F3D0}"/>
          </ac:spMkLst>
        </pc:spChg>
        <pc:spChg chg="mod">
          <ac:chgData name="ZHAO, Qingxiang [Student]" userId="357483e4-bb6c-4b9f-b5c7-e9c2111856af" providerId="ADAL" clId="{C9DC9EFF-19AF-43C1-A18E-9E3C885EDDEC}" dt="2022-06-14T07:15:53.557" v="1143" actId="113"/>
          <ac:spMkLst>
            <pc:docMk/>
            <pc:sldMk cId="1664181237" sldId="14799"/>
            <ac:spMk id="8" creationId="{DC5AE199-4BF0-757D-09F0-918FEF9CA01B}"/>
          </ac:spMkLst>
        </pc:spChg>
        <pc:spChg chg="del">
          <ac:chgData name="ZHAO, Qingxiang [Student]" userId="357483e4-bb6c-4b9f-b5c7-e9c2111856af" providerId="ADAL" clId="{C9DC9EFF-19AF-43C1-A18E-9E3C885EDDEC}" dt="2022-06-14T06:41:04.805" v="607" actId="478"/>
          <ac:spMkLst>
            <pc:docMk/>
            <pc:sldMk cId="1664181237" sldId="14799"/>
            <ac:spMk id="18" creationId="{67B62AA5-5B84-6C55-EF92-F016F378FE64}"/>
          </ac:spMkLst>
        </pc:spChg>
        <pc:spChg chg="del">
          <ac:chgData name="ZHAO, Qingxiang [Student]" userId="357483e4-bb6c-4b9f-b5c7-e9c2111856af" providerId="ADAL" clId="{C9DC9EFF-19AF-43C1-A18E-9E3C885EDDEC}" dt="2022-06-14T06:41:02.095" v="605" actId="478"/>
          <ac:spMkLst>
            <pc:docMk/>
            <pc:sldMk cId="1664181237" sldId="14799"/>
            <ac:spMk id="24" creationId="{490500BF-0600-D2D8-455C-49DB65E2F9A1}"/>
          </ac:spMkLst>
        </pc:spChg>
        <pc:spChg chg="add del mod">
          <ac:chgData name="ZHAO, Qingxiang [Student]" userId="357483e4-bb6c-4b9f-b5c7-e9c2111856af" providerId="ADAL" clId="{C9DC9EFF-19AF-43C1-A18E-9E3C885EDDEC}" dt="2022-06-14T06:49:16.868" v="736" actId="478"/>
          <ac:spMkLst>
            <pc:docMk/>
            <pc:sldMk cId="1664181237" sldId="14799"/>
            <ac:spMk id="26" creationId="{3AEBB802-34C3-7F3C-E3F7-E178FB9B226F}"/>
          </ac:spMkLst>
        </pc:spChg>
        <pc:spChg chg="add mod">
          <ac:chgData name="ZHAO, Qingxiang [Student]" userId="357483e4-bb6c-4b9f-b5c7-e9c2111856af" providerId="ADAL" clId="{C9DC9EFF-19AF-43C1-A18E-9E3C885EDDEC}" dt="2022-06-14T08:16:19.562" v="2320" actId="1037"/>
          <ac:spMkLst>
            <pc:docMk/>
            <pc:sldMk cId="1664181237" sldId="14799"/>
            <ac:spMk id="28" creationId="{9081015F-DB0E-FFBC-4508-150B79829960}"/>
          </ac:spMkLst>
        </pc:spChg>
        <pc:spChg chg="add mod">
          <ac:chgData name="ZHAO, Qingxiang [Student]" userId="357483e4-bb6c-4b9f-b5c7-e9c2111856af" providerId="ADAL" clId="{C9DC9EFF-19AF-43C1-A18E-9E3C885EDDEC}" dt="2022-06-14T08:16:19.562" v="2320" actId="1037"/>
          <ac:spMkLst>
            <pc:docMk/>
            <pc:sldMk cId="1664181237" sldId="14799"/>
            <ac:spMk id="29" creationId="{9A5CEF60-2C2A-B99E-9E8B-50BAC8FC0529}"/>
          </ac:spMkLst>
        </pc:spChg>
        <pc:spChg chg="add del mod">
          <ac:chgData name="ZHAO, Qingxiang [Student]" userId="357483e4-bb6c-4b9f-b5c7-e9c2111856af" providerId="ADAL" clId="{C9DC9EFF-19AF-43C1-A18E-9E3C885EDDEC}" dt="2022-06-14T06:57:13.115" v="1062" actId="478"/>
          <ac:spMkLst>
            <pc:docMk/>
            <pc:sldMk cId="1664181237" sldId="14799"/>
            <ac:spMk id="32" creationId="{4EA38820-D9AB-8481-BFE5-B040E9D5F6A9}"/>
          </ac:spMkLst>
        </pc:spChg>
        <pc:spChg chg="add mod">
          <ac:chgData name="ZHAO, Qingxiang [Student]" userId="357483e4-bb6c-4b9f-b5c7-e9c2111856af" providerId="ADAL" clId="{C9DC9EFF-19AF-43C1-A18E-9E3C885EDDEC}" dt="2022-06-14T08:15:28.527" v="2266" actId="20577"/>
          <ac:spMkLst>
            <pc:docMk/>
            <pc:sldMk cId="1664181237" sldId="14799"/>
            <ac:spMk id="33" creationId="{54BA5AAA-BD44-8CFC-0239-B293A6644CFA}"/>
          </ac:spMkLst>
        </pc:spChg>
        <pc:spChg chg="add mod">
          <ac:chgData name="ZHAO, Qingxiang [Student]" userId="357483e4-bb6c-4b9f-b5c7-e9c2111856af" providerId="ADAL" clId="{C9DC9EFF-19AF-43C1-A18E-9E3C885EDDEC}" dt="2022-06-14T08:16:10.565" v="2300" actId="20577"/>
          <ac:spMkLst>
            <pc:docMk/>
            <pc:sldMk cId="1664181237" sldId="14799"/>
            <ac:spMk id="34" creationId="{BE67B53E-A47E-CAE9-1CB1-B9D7BB95C9B5}"/>
          </ac:spMkLst>
        </pc:spChg>
        <pc:spChg chg="add mod">
          <ac:chgData name="ZHAO, Qingxiang [Student]" userId="357483e4-bb6c-4b9f-b5c7-e9c2111856af" providerId="ADAL" clId="{C9DC9EFF-19AF-43C1-A18E-9E3C885EDDEC}" dt="2022-06-14T07:25:24.273" v="1271" actId="1076"/>
          <ac:spMkLst>
            <pc:docMk/>
            <pc:sldMk cId="1664181237" sldId="14799"/>
            <ac:spMk id="35" creationId="{B36FC907-23BA-62B2-0B0D-B9B58519232B}"/>
          </ac:spMkLst>
        </pc:spChg>
        <pc:grpChg chg="del">
          <ac:chgData name="ZHAO, Qingxiang [Student]" userId="357483e4-bb6c-4b9f-b5c7-e9c2111856af" providerId="ADAL" clId="{C9DC9EFF-19AF-43C1-A18E-9E3C885EDDEC}" dt="2022-06-14T06:40:57.557" v="602" actId="478"/>
          <ac:grpSpMkLst>
            <pc:docMk/>
            <pc:sldMk cId="1664181237" sldId="14799"/>
            <ac:grpSpMk id="13" creationId="{652C92D4-5F3F-2F39-D22D-BE15E5855E28}"/>
          </ac:grpSpMkLst>
        </pc:grpChg>
        <pc:grpChg chg="del">
          <ac:chgData name="ZHAO, Qingxiang [Student]" userId="357483e4-bb6c-4b9f-b5c7-e9c2111856af" providerId="ADAL" clId="{C9DC9EFF-19AF-43C1-A18E-9E3C885EDDEC}" dt="2022-06-14T06:40:58.869" v="603" actId="478"/>
          <ac:grpSpMkLst>
            <pc:docMk/>
            <pc:sldMk cId="1664181237" sldId="14799"/>
            <ac:grpSpMk id="19" creationId="{B3D4D4EC-976D-342A-3F9D-888544616376}"/>
          </ac:grpSpMkLst>
        </pc:grpChg>
        <pc:picChg chg="add del mod">
          <ac:chgData name="ZHAO, Qingxiang [Student]" userId="357483e4-bb6c-4b9f-b5c7-e9c2111856af" providerId="ADAL" clId="{C9DC9EFF-19AF-43C1-A18E-9E3C885EDDEC}" dt="2022-06-14T07:12:40.624" v="1086" actId="478"/>
          <ac:picMkLst>
            <pc:docMk/>
            <pc:sldMk cId="1664181237" sldId="14799"/>
            <ac:picMk id="9" creationId="{38519504-7043-34C3-F269-ED862F54E9BB}"/>
          </ac:picMkLst>
        </pc:picChg>
        <pc:picChg chg="add del mod">
          <ac:chgData name="ZHAO, Qingxiang [Student]" userId="357483e4-bb6c-4b9f-b5c7-e9c2111856af" providerId="ADAL" clId="{C9DC9EFF-19AF-43C1-A18E-9E3C885EDDEC}" dt="2022-06-14T07:15:32.312" v="1139" actId="478"/>
          <ac:picMkLst>
            <pc:docMk/>
            <pc:sldMk cId="1664181237" sldId="14799"/>
            <ac:picMk id="11" creationId="{6CB2CD6B-5E2E-763D-BF57-0E1BF688D7CE}"/>
          </ac:picMkLst>
        </pc:picChg>
        <pc:picChg chg="add del mod">
          <ac:chgData name="ZHAO, Qingxiang [Student]" userId="357483e4-bb6c-4b9f-b5c7-e9c2111856af" providerId="ADAL" clId="{C9DC9EFF-19AF-43C1-A18E-9E3C885EDDEC}" dt="2022-06-14T06:43:40.358" v="613" actId="478"/>
          <ac:picMkLst>
            <pc:docMk/>
            <pc:sldMk cId="1664181237" sldId="14799"/>
            <ac:picMk id="25" creationId="{34E25AA2-89E3-716C-91CE-9872DF254756}"/>
          </ac:picMkLst>
        </pc:picChg>
        <pc:picChg chg="del">
          <ac:chgData name="ZHAO, Qingxiang [Student]" userId="357483e4-bb6c-4b9f-b5c7-e9c2111856af" providerId="ADAL" clId="{C9DC9EFF-19AF-43C1-A18E-9E3C885EDDEC}" dt="2022-06-14T06:40:59.759" v="604" actId="478"/>
          <ac:picMkLst>
            <pc:docMk/>
            <pc:sldMk cId="1664181237" sldId="14799"/>
            <ac:picMk id="27" creationId="{9A6AFCD2-BD07-9DAD-9387-04781B4FB69F}"/>
          </ac:picMkLst>
        </pc:picChg>
        <pc:picChg chg="add del mod">
          <ac:chgData name="ZHAO, Qingxiang [Student]" userId="357483e4-bb6c-4b9f-b5c7-e9c2111856af" providerId="ADAL" clId="{C9DC9EFF-19AF-43C1-A18E-9E3C885EDDEC}" dt="2022-06-14T06:57:10.883" v="1061" actId="478"/>
          <ac:picMkLst>
            <pc:docMk/>
            <pc:sldMk cId="1664181237" sldId="14799"/>
            <ac:picMk id="30" creationId="{FCF011A6-728D-B4E2-60BC-13581F37ADEC}"/>
          </ac:picMkLst>
        </pc:picChg>
        <pc:picChg chg="add del mod">
          <ac:chgData name="ZHAO, Qingxiang [Student]" userId="357483e4-bb6c-4b9f-b5c7-e9c2111856af" providerId="ADAL" clId="{C9DC9EFF-19AF-43C1-A18E-9E3C885EDDEC}" dt="2022-06-14T06:57:10.324" v="1060" actId="478"/>
          <ac:picMkLst>
            <pc:docMk/>
            <pc:sldMk cId="1664181237" sldId="14799"/>
            <ac:picMk id="31" creationId="{689DBCCC-E39A-C59D-542A-B112FB09EDAA}"/>
          </ac:picMkLst>
        </pc:picChg>
        <pc:picChg chg="add del mod">
          <ac:chgData name="ZHAO, Qingxiang [Student]" userId="357483e4-bb6c-4b9f-b5c7-e9c2111856af" providerId="ADAL" clId="{C9DC9EFF-19AF-43C1-A18E-9E3C885EDDEC}" dt="2022-06-14T07:25:14.892" v="1267" actId="478"/>
          <ac:picMkLst>
            <pc:docMk/>
            <pc:sldMk cId="1664181237" sldId="14799"/>
            <ac:picMk id="36" creationId="{FDA65985-F056-A9EF-298A-DE5AC988CEE0}"/>
          </ac:picMkLst>
        </pc:picChg>
        <pc:picChg chg="add del mod">
          <ac:chgData name="ZHAO, Qingxiang [Student]" userId="357483e4-bb6c-4b9f-b5c7-e9c2111856af" providerId="ADAL" clId="{C9DC9EFF-19AF-43C1-A18E-9E3C885EDDEC}" dt="2022-06-14T07:25:16.757" v="1268" actId="478"/>
          <ac:picMkLst>
            <pc:docMk/>
            <pc:sldMk cId="1664181237" sldId="14799"/>
            <ac:picMk id="38" creationId="{E8602783-294E-09E1-E751-0D6BC2DAD473}"/>
          </ac:picMkLst>
        </pc:picChg>
        <pc:picChg chg="add mod">
          <ac:chgData name="ZHAO, Qingxiang [Student]" userId="357483e4-bb6c-4b9f-b5c7-e9c2111856af" providerId="ADAL" clId="{C9DC9EFF-19AF-43C1-A18E-9E3C885EDDEC}" dt="2022-06-14T07:25:19.843" v="1270" actId="1076"/>
          <ac:picMkLst>
            <pc:docMk/>
            <pc:sldMk cId="1664181237" sldId="14799"/>
            <ac:picMk id="40" creationId="{7C943918-6B79-2EA3-B911-1FFB952414B0}"/>
          </ac:picMkLst>
        </pc:picChg>
      </pc:sldChg>
      <pc:sldChg chg="addSp delSp modSp add del mod delAnim">
        <pc:chgData name="ZHAO, Qingxiang [Student]" userId="357483e4-bb6c-4b9f-b5c7-e9c2111856af" providerId="ADAL" clId="{C9DC9EFF-19AF-43C1-A18E-9E3C885EDDEC}" dt="2022-06-14T08:13:54.914" v="2250" actId="47"/>
        <pc:sldMkLst>
          <pc:docMk/>
          <pc:sldMk cId="511201117" sldId="14800"/>
        </pc:sldMkLst>
        <pc:spChg chg="add del mod">
          <ac:chgData name="ZHAO, Qingxiang [Student]" userId="357483e4-bb6c-4b9f-b5c7-e9c2111856af" providerId="ADAL" clId="{C9DC9EFF-19AF-43C1-A18E-9E3C885EDDEC}" dt="2022-06-14T08:12:34.424" v="2223" actId="478"/>
          <ac:spMkLst>
            <pc:docMk/>
            <pc:sldMk cId="511201117" sldId="14800"/>
            <ac:spMk id="3" creationId="{682520B0-70FE-77E3-0F54-BDE054EFAE97}"/>
          </ac:spMkLst>
        </pc:spChg>
        <pc:spChg chg="del">
          <ac:chgData name="ZHAO, Qingxiang [Student]" userId="357483e4-bb6c-4b9f-b5c7-e9c2111856af" providerId="ADAL" clId="{C9DC9EFF-19AF-43C1-A18E-9E3C885EDDEC}" dt="2022-06-14T08:12:25.431" v="2220" actId="478"/>
          <ac:spMkLst>
            <pc:docMk/>
            <pc:sldMk cId="511201117" sldId="14800"/>
            <ac:spMk id="5" creationId="{D6E1ACC6-6F64-4D4C-9995-2289334DA98C}"/>
          </ac:spMkLst>
        </pc:spChg>
        <pc:spChg chg="mod">
          <ac:chgData name="ZHAO, Qingxiang [Student]" userId="357483e4-bb6c-4b9f-b5c7-e9c2111856af" providerId="ADAL" clId="{C9DC9EFF-19AF-43C1-A18E-9E3C885EDDEC}" dt="2022-06-14T08:12:36.532" v="2224" actId="1076"/>
          <ac:spMkLst>
            <pc:docMk/>
            <pc:sldMk cId="511201117" sldId="14800"/>
            <ac:spMk id="7" creationId="{661205DE-DBB8-4706-06F3-70A684323010}"/>
          </ac:spMkLst>
        </pc:spChg>
        <pc:spChg chg="del">
          <ac:chgData name="ZHAO, Qingxiang [Student]" userId="357483e4-bb6c-4b9f-b5c7-e9c2111856af" providerId="ADAL" clId="{C9DC9EFF-19AF-43C1-A18E-9E3C885EDDEC}" dt="2022-06-14T08:12:30.143" v="2221" actId="478"/>
          <ac:spMkLst>
            <pc:docMk/>
            <pc:sldMk cId="511201117" sldId="14800"/>
            <ac:spMk id="9" creationId="{D7B1B457-55D7-4388-A353-390D387C892A}"/>
          </ac:spMkLst>
        </pc:spChg>
        <pc:picChg chg="del">
          <ac:chgData name="ZHAO, Qingxiang [Student]" userId="357483e4-bb6c-4b9f-b5c7-e9c2111856af" providerId="ADAL" clId="{C9DC9EFF-19AF-43C1-A18E-9E3C885EDDEC}" dt="2022-06-14T08:12:23.930" v="2219" actId="478"/>
          <ac:picMkLst>
            <pc:docMk/>
            <pc:sldMk cId="511201117" sldId="14800"/>
            <ac:picMk id="8" creationId="{DFAAE53D-B972-4AEB-AB96-E01D52965022}"/>
          </ac:picMkLst>
        </pc:picChg>
        <pc:picChg chg="del">
          <ac:chgData name="ZHAO, Qingxiang [Student]" userId="357483e4-bb6c-4b9f-b5c7-e9c2111856af" providerId="ADAL" clId="{C9DC9EFF-19AF-43C1-A18E-9E3C885EDDEC}" dt="2022-06-14T08:12:23.546" v="2218" actId="478"/>
          <ac:picMkLst>
            <pc:docMk/>
            <pc:sldMk cId="511201117" sldId="14800"/>
            <ac:picMk id="13" creationId="{8B3955F4-8B84-460E-B3BE-25698B84B449}"/>
          </ac:picMkLst>
        </pc:picChg>
      </pc:sldChg>
      <pc:sldChg chg="add del">
        <pc:chgData name="ZHAO, Qingxiang [Student]" userId="357483e4-bb6c-4b9f-b5c7-e9c2111856af" providerId="ADAL" clId="{C9DC9EFF-19AF-43C1-A18E-9E3C885EDDEC}" dt="2022-06-14T07:21:19.068" v="1266"/>
        <pc:sldMkLst>
          <pc:docMk/>
          <pc:sldMk cId="2026195745" sldId="14800"/>
        </pc:sldMkLst>
      </pc:sldChg>
      <pc:sldChg chg="delSp modSp add del mod delAnim">
        <pc:chgData name="ZHAO, Qingxiang [Student]" userId="357483e4-bb6c-4b9f-b5c7-e9c2111856af" providerId="ADAL" clId="{C9DC9EFF-19AF-43C1-A18E-9E3C885EDDEC}" dt="2022-06-14T08:12:14.457" v="2214" actId="47"/>
        <pc:sldMkLst>
          <pc:docMk/>
          <pc:sldMk cId="2800961458" sldId="14800"/>
        </pc:sldMkLst>
        <pc:spChg chg="del">
          <ac:chgData name="ZHAO, Qingxiang [Student]" userId="357483e4-bb6c-4b9f-b5c7-e9c2111856af" providerId="ADAL" clId="{C9DC9EFF-19AF-43C1-A18E-9E3C885EDDEC}" dt="2022-06-14T08:11:54.456" v="2211" actId="478"/>
          <ac:spMkLst>
            <pc:docMk/>
            <pc:sldMk cId="2800961458" sldId="14800"/>
            <ac:spMk id="5" creationId="{D6E1ACC6-6F64-4D4C-9995-2289334DA98C}"/>
          </ac:spMkLst>
        </pc:spChg>
        <pc:spChg chg="mod">
          <ac:chgData name="ZHAO, Qingxiang [Student]" userId="357483e4-bb6c-4b9f-b5c7-e9c2111856af" providerId="ADAL" clId="{C9DC9EFF-19AF-43C1-A18E-9E3C885EDDEC}" dt="2022-06-14T08:11:51.616" v="2208" actId="6549"/>
          <ac:spMkLst>
            <pc:docMk/>
            <pc:sldMk cId="2800961458" sldId="14800"/>
            <ac:spMk id="9" creationId="{D7B1B457-55D7-4388-A353-390D387C892A}"/>
          </ac:spMkLst>
        </pc:spChg>
        <pc:picChg chg="mod">
          <ac:chgData name="ZHAO, Qingxiang [Student]" userId="357483e4-bb6c-4b9f-b5c7-e9c2111856af" providerId="ADAL" clId="{C9DC9EFF-19AF-43C1-A18E-9E3C885EDDEC}" dt="2022-06-14T08:12:06.414" v="2213" actId="1076"/>
          <ac:picMkLst>
            <pc:docMk/>
            <pc:sldMk cId="2800961458" sldId="14800"/>
            <ac:picMk id="6" creationId="{CF77D4CA-E695-B00D-4E80-6CB52AD152DC}"/>
          </ac:picMkLst>
        </pc:picChg>
        <pc:picChg chg="del">
          <ac:chgData name="ZHAO, Qingxiang [Student]" userId="357483e4-bb6c-4b9f-b5c7-e9c2111856af" providerId="ADAL" clId="{C9DC9EFF-19AF-43C1-A18E-9E3C885EDDEC}" dt="2022-06-14T08:11:53.186" v="2210" actId="478"/>
          <ac:picMkLst>
            <pc:docMk/>
            <pc:sldMk cId="2800961458" sldId="14800"/>
            <ac:picMk id="8" creationId="{DFAAE53D-B972-4AEB-AB96-E01D52965022}"/>
          </ac:picMkLst>
        </pc:picChg>
        <pc:picChg chg="del">
          <ac:chgData name="ZHAO, Qingxiang [Student]" userId="357483e4-bb6c-4b9f-b5c7-e9c2111856af" providerId="ADAL" clId="{C9DC9EFF-19AF-43C1-A18E-9E3C885EDDEC}" dt="2022-06-14T08:11:52.596" v="2209" actId="478"/>
          <ac:picMkLst>
            <pc:docMk/>
            <pc:sldMk cId="2800961458" sldId="14800"/>
            <ac:picMk id="13" creationId="{8B3955F4-8B84-460E-B3BE-25698B84B449}"/>
          </ac:picMkLst>
        </pc:picChg>
      </pc:sldChg>
      <pc:sldChg chg="addSp delSp modSp add mod modAnim">
        <pc:chgData name="ZHAO, Qingxiang [Student]" userId="357483e4-bb6c-4b9f-b5c7-e9c2111856af" providerId="ADAL" clId="{C9DC9EFF-19AF-43C1-A18E-9E3C885EDDEC}" dt="2022-06-14T08:13:41.200" v="2244" actId="478"/>
        <pc:sldMkLst>
          <pc:docMk/>
          <pc:sldMk cId="1841870765" sldId="14801"/>
        </pc:sldMkLst>
        <pc:spChg chg="del mod">
          <ac:chgData name="ZHAO, Qingxiang [Student]" userId="357483e4-bb6c-4b9f-b5c7-e9c2111856af" providerId="ADAL" clId="{C9DC9EFF-19AF-43C1-A18E-9E3C885EDDEC}" dt="2022-06-14T08:13:41.200" v="2244" actId="478"/>
          <ac:spMkLst>
            <pc:docMk/>
            <pc:sldMk cId="1841870765" sldId="14801"/>
            <ac:spMk id="6" creationId="{D9C2CEBB-445A-4709-AA00-E25771E18ECD}"/>
          </ac:spMkLst>
        </pc:spChg>
        <pc:spChg chg="add mod">
          <ac:chgData name="ZHAO, Qingxiang [Student]" userId="357483e4-bb6c-4b9f-b5c7-e9c2111856af" providerId="ADAL" clId="{C9DC9EFF-19AF-43C1-A18E-9E3C885EDDEC}" dt="2022-06-14T08:13:17.336" v="2235"/>
          <ac:spMkLst>
            <pc:docMk/>
            <pc:sldMk cId="1841870765" sldId="14801"/>
            <ac:spMk id="7" creationId="{F5B15CFA-C9D3-09F8-7862-C1D26BA59179}"/>
          </ac:spMkLst>
        </pc:spChg>
        <pc:spChg chg="del">
          <ac:chgData name="ZHAO, Qingxiang [Student]" userId="357483e4-bb6c-4b9f-b5c7-e9c2111856af" providerId="ADAL" clId="{C9DC9EFF-19AF-43C1-A18E-9E3C885EDDEC}" dt="2022-06-14T08:13:15.835" v="2234" actId="478"/>
          <ac:spMkLst>
            <pc:docMk/>
            <pc:sldMk cId="1841870765" sldId="14801"/>
            <ac:spMk id="8" creationId="{A6168C14-5952-B3F3-4053-B287E84303FB}"/>
          </ac:spMkLst>
        </pc:spChg>
        <pc:spChg chg="add mod">
          <ac:chgData name="ZHAO, Qingxiang [Student]" userId="357483e4-bb6c-4b9f-b5c7-e9c2111856af" providerId="ADAL" clId="{C9DC9EFF-19AF-43C1-A18E-9E3C885EDDEC}" dt="2022-06-14T08:13:17.336" v="2235"/>
          <ac:spMkLst>
            <pc:docMk/>
            <pc:sldMk cId="1841870765" sldId="14801"/>
            <ac:spMk id="10" creationId="{BDED8E7D-BF70-78E5-D187-6413371F7C4C}"/>
          </ac:spMkLst>
        </pc:spChg>
        <pc:spChg chg="add mod">
          <ac:chgData name="ZHAO, Qingxiang [Student]" userId="357483e4-bb6c-4b9f-b5c7-e9c2111856af" providerId="ADAL" clId="{C9DC9EFF-19AF-43C1-A18E-9E3C885EDDEC}" dt="2022-06-14T08:13:38.840" v="2243"/>
          <ac:spMkLst>
            <pc:docMk/>
            <pc:sldMk cId="1841870765" sldId="14801"/>
            <ac:spMk id="13" creationId="{CA2FCECC-AD3E-121D-ACDE-1310F16E6796}"/>
          </ac:spMkLst>
        </pc:spChg>
        <pc:graphicFrameChg chg="del mod modGraphic">
          <ac:chgData name="ZHAO, Qingxiang [Student]" userId="357483e4-bb6c-4b9f-b5c7-e9c2111856af" providerId="ADAL" clId="{C9DC9EFF-19AF-43C1-A18E-9E3C885EDDEC}" dt="2022-06-14T08:13:38.265" v="2242" actId="478"/>
          <ac:graphicFrameMkLst>
            <pc:docMk/>
            <pc:sldMk cId="1841870765" sldId="14801"/>
            <ac:graphicFrameMk id="4" creationId="{44543FA7-15F5-4573-83B2-2BBAEE19EBDD}"/>
          </ac:graphicFrameMkLst>
        </pc:graphicFrameChg>
        <pc:picChg chg="add mod">
          <ac:chgData name="ZHAO, Qingxiang [Student]" userId="357483e4-bb6c-4b9f-b5c7-e9c2111856af" providerId="ADAL" clId="{C9DC9EFF-19AF-43C1-A18E-9E3C885EDDEC}" dt="2022-06-14T08:13:38.840" v="2243"/>
          <ac:picMkLst>
            <pc:docMk/>
            <pc:sldMk cId="1841870765" sldId="14801"/>
            <ac:picMk id="11" creationId="{BF74B501-83F7-ECAB-119D-5E530D1E490D}"/>
          </ac:picMkLst>
        </pc:picChg>
        <pc:picChg chg="add mod">
          <ac:chgData name="ZHAO, Qingxiang [Student]" userId="357483e4-bb6c-4b9f-b5c7-e9c2111856af" providerId="ADAL" clId="{C9DC9EFF-19AF-43C1-A18E-9E3C885EDDEC}" dt="2022-06-14T08:13:38.840" v="2243"/>
          <ac:picMkLst>
            <pc:docMk/>
            <pc:sldMk cId="1841870765" sldId="14801"/>
            <ac:picMk id="12" creationId="{FEA43609-D719-5ADD-FBC3-5004E3EA4704}"/>
          </ac:picMkLst>
        </pc:picChg>
      </pc:sldChg>
      <pc:sldChg chg="delSp modSp add mod delAnim">
        <pc:chgData name="ZHAO, Qingxiang [Student]" userId="357483e4-bb6c-4b9f-b5c7-e9c2111856af" providerId="ADAL" clId="{C9DC9EFF-19AF-43C1-A18E-9E3C885EDDEC}" dt="2022-06-14T08:14:08.436" v="2257" actId="478"/>
        <pc:sldMkLst>
          <pc:docMk/>
          <pc:sldMk cId="1068257468" sldId="14802"/>
        </pc:sldMkLst>
        <pc:spChg chg="mod">
          <ac:chgData name="ZHAO, Qingxiang [Student]" userId="357483e4-bb6c-4b9f-b5c7-e9c2111856af" providerId="ADAL" clId="{C9DC9EFF-19AF-43C1-A18E-9E3C885EDDEC}" dt="2022-06-14T08:14:05.764" v="2254" actId="6549"/>
          <ac:spMkLst>
            <pc:docMk/>
            <pc:sldMk cId="1068257468" sldId="14802"/>
            <ac:spMk id="7" creationId="{F5B15CFA-C9D3-09F8-7862-C1D26BA59179}"/>
          </ac:spMkLst>
        </pc:spChg>
        <pc:spChg chg="mod">
          <ac:chgData name="ZHAO, Qingxiang [Student]" userId="357483e4-bb6c-4b9f-b5c7-e9c2111856af" providerId="ADAL" clId="{C9DC9EFF-19AF-43C1-A18E-9E3C885EDDEC}" dt="2022-06-14T08:14:04.494" v="2253" actId="6549"/>
          <ac:spMkLst>
            <pc:docMk/>
            <pc:sldMk cId="1068257468" sldId="14802"/>
            <ac:spMk id="10" creationId="{BDED8E7D-BF70-78E5-D187-6413371F7C4C}"/>
          </ac:spMkLst>
        </pc:spChg>
        <pc:spChg chg="del">
          <ac:chgData name="ZHAO, Qingxiang [Student]" userId="357483e4-bb6c-4b9f-b5c7-e9c2111856af" providerId="ADAL" clId="{C9DC9EFF-19AF-43C1-A18E-9E3C885EDDEC}" dt="2022-06-14T08:14:08.436" v="2257" actId="478"/>
          <ac:spMkLst>
            <pc:docMk/>
            <pc:sldMk cId="1068257468" sldId="14802"/>
            <ac:spMk id="13" creationId="{CA2FCECC-AD3E-121D-ACDE-1310F16E6796}"/>
          </ac:spMkLst>
        </pc:spChg>
        <pc:picChg chg="del">
          <ac:chgData name="ZHAO, Qingxiang [Student]" userId="357483e4-bb6c-4b9f-b5c7-e9c2111856af" providerId="ADAL" clId="{C9DC9EFF-19AF-43C1-A18E-9E3C885EDDEC}" dt="2022-06-14T08:14:06.937" v="2256" actId="478"/>
          <ac:picMkLst>
            <pc:docMk/>
            <pc:sldMk cId="1068257468" sldId="14802"/>
            <ac:picMk id="11" creationId="{BF74B501-83F7-ECAB-119D-5E530D1E490D}"/>
          </ac:picMkLst>
        </pc:picChg>
        <pc:picChg chg="del">
          <ac:chgData name="ZHAO, Qingxiang [Student]" userId="357483e4-bb6c-4b9f-b5c7-e9c2111856af" providerId="ADAL" clId="{C9DC9EFF-19AF-43C1-A18E-9E3C885EDDEC}" dt="2022-06-14T08:14:06.344" v="2255" actId="478"/>
          <ac:picMkLst>
            <pc:docMk/>
            <pc:sldMk cId="1068257468" sldId="14802"/>
            <ac:picMk id="12" creationId="{FEA43609-D719-5ADD-FBC3-5004E3EA4704}"/>
          </ac:picMkLst>
        </pc:picChg>
      </pc:sldChg>
      <pc:sldChg chg="modSp add mod">
        <pc:chgData name="ZHAO, Qingxiang [Student]" userId="357483e4-bb6c-4b9f-b5c7-e9c2111856af" providerId="ADAL" clId="{C9DC9EFF-19AF-43C1-A18E-9E3C885EDDEC}" dt="2022-06-14T08:18:29.569" v="2358" actId="20577"/>
        <pc:sldMkLst>
          <pc:docMk/>
          <pc:sldMk cId="1886403382" sldId="14803"/>
        </pc:sldMkLst>
        <pc:spChg chg="mod">
          <ac:chgData name="ZHAO, Qingxiang [Student]" userId="357483e4-bb6c-4b9f-b5c7-e9c2111856af" providerId="ADAL" clId="{C9DC9EFF-19AF-43C1-A18E-9E3C885EDDEC}" dt="2022-06-14T08:18:29.569" v="2358" actId="20577"/>
          <ac:spMkLst>
            <pc:docMk/>
            <pc:sldMk cId="1886403382" sldId="14803"/>
            <ac:spMk id="10" creationId="{BDED8E7D-BF70-78E5-D187-6413371F7C4C}"/>
          </ac:spMkLst>
        </pc:spChg>
      </pc:sldChg>
      <pc:sldChg chg="modSp add mod">
        <pc:chgData name="ZHAO, Qingxiang [Student]" userId="357483e4-bb6c-4b9f-b5c7-e9c2111856af" providerId="ADAL" clId="{C9DC9EFF-19AF-43C1-A18E-9E3C885EDDEC}" dt="2022-06-14T08:18:44.380" v="2383" actId="20577"/>
        <pc:sldMkLst>
          <pc:docMk/>
          <pc:sldMk cId="576607392" sldId="14804"/>
        </pc:sldMkLst>
        <pc:spChg chg="mod">
          <ac:chgData name="ZHAO, Qingxiang [Student]" userId="357483e4-bb6c-4b9f-b5c7-e9c2111856af" providerId="ADAL" clId="{C9DC9EFF-19AF-43C1-A18E-9E3C885EDDEC}" dt="2022-06-14T08:18:44.380" v="2383" actId="20577"/>
          <ac:spMkLst>
            <pc:docMk/>
            <pc:sldMk cId="576607392" sldId="14804"/>
            <ac:spMk id="10" creationId="{BDED8E7D-BF70-78E5-D187-6413371F7C4C}"/>
          </ac:spMkLst>
        </pc:spChg>
      </pc:sldChg>
    </pc:docChg>
  </pc:docChgLst>
  <pc:docChgLst>
    <pc:chgData name="Qingxiang ZHAO" userId="357483e4-bb6c-4b9f-b5c7-e9c2111856af" providerId="ADAL" clId="{56A6693C-9E13-461F-BCF1-CAFC11FCD2ED}"/>
    <pc:docChg chg="undo custSel addSld delSld modSld">
      <pc:chgData name="Qingxiang ZHAO" userId="357483e4-bb6c-4b9f-b5c7-e9c2111856af" providerId="ADAL" clId="{56A6693C-9E13-461F-BCF1-CAFC11FCD2ED}" dt="2022-06-13T08:54:18.681" v="1916" actId="1076"/>
      <pc:docMkLst>
        <pc:docMk/>
      </pc:docMkLst>
      <pc:sldChg chg="addSp delSp modSp mod">
        <pc:chgData name="Qingxiang ZHAO" userId="357483e4-bb6c-4b9f-b5c7-e9c2111856af" providerId="ADAL" clId="{56A6693C-9E13-461F-BCF1-CAFC11FCD2ED}" dt="2022-06-13T08:36:33.965" v="1484" actId="14100"/>
        <pc:sldMkLst>
          <pc:docMk/>
          <pc:sldMk cId="3660504782" sldId="356"/>
        </pc:sldMkLst>
        <pc:picChg chg="add mod">
          <ac:chgData name="Qingxiang ZHAO" userId="357483e4-bb6c-4b9f-b5c7-e9c2111856af" providerId="ADAL" clId="{56A6693C-9E13-461F-BCF1-CAFC11FCD2ED}" dt="2022-06-13T08:36:33.965" v="1484" actId="14100"/>
          <ac:picMkLst>
            <pc:docMk/>
            <pc:sldMk cId="3660504782" sldId="356"/>
            <ac:picMk id="3" creationId="{CE53CC6B-49E8-873E-28F0-8DF5C351FB84}"/>
          </ac:picMkLst>
        </pc:picChg>
        <pc:picChg chg="del">
          <ac:chgData name="Qingxiang ZHAO" userId="357483e4-bb6c-4b9f-b5c7-e9c2111856af" providerId="ADAL" clId="{56A6693C-9E13-461F-BCF1-CAFC11FCD2ED}" dt="2022-06-13T08:36:22.638" v="1480" actId="478"/>
          <ac:picMkLst>
            <pc:docMk/>
            <pc:sldMk cId="3660504782" sldId="356"/>
            <ac:picMk id="10" creationId="{8F17149F-4E98-4575-9729-9AB460573813}"/>
          </ac:picMkLst>
        </pc:picChg>
      </pc:sldChg>
      <pc:sldChg chg="addSp modSp">
        <pc:chgData name="Qingxiang ZHAO" userId="357483e4-bb6c-4b9f-b5c7-e9c2111856af" providerId="ADAL" clId="{56A6693C-9E13-461F-BCF1-CAFC11FCD2ED}" dt="2022-06-13T08:37:48.796" v="1497"/>
        <pc:sldMkLst>
          <pc:docMk/>
          <pc:sldMk cId="630164306" sldId="361"/>
        </pc:sldMkLst>
        <pc:picChg chg="add mod">
          <ac:chgData name="Qingxiang ZHAO" userId="357483e4-bb6c-4b9f-b5c7-e9c2111856af" providerId="ADAL" clId="{56A6693C-9E13-461F-BCF1-CAFC11FCD2ED}" dt="2022-06-13T08:37:48.796" v="1497"/>
          <ac:picMkLst>
            <pc:docMk/>
            <pc:sldMk cId="630164306" sldId="361"/>
            <ac:picMk id="6" creationId="{CF77D4CA-E695-B00D-4E80-6CB52AD152DC}"/>
          </ac:picMkLst>
        </pc:picChg>
      </pc:sldChg>
      <pc:sldChg chg="addSp delSp modSp mod modAnim">
        <pc:chgData name="Qingxiang ZHAO" userId="357483e4-bb6c-4b9f-b5c7-e9c2111856af" providerId="ADAL" clId="{56A6693C-9E13-461F-BCF1-CAFC11FCD2ED}" dt="2022-06-13T08:52:51.145" v="1881" actId="1038"/>
        <pc:sldMkLst>
          <pc:docMk/>
          <pc:sldMk cId="2345415562" sldId="365"/>
        </pc:sldMkLst>
        <pc:spChg chg="add del mod">
          <ac:chgData name="Qingxiang ZHAO" userId="357483e4-bb6c-4b9f-b5c7-e9c2111856af" providerId="ADAL" clId="{56A6693C-9E13-461F-BCF1-CAFC11FCD2ED}" dt="2022-06-13T07:39:10.736" v="340" actId="478"/>
          <ac:spMkLst>
            <pc:docMk/>
            <pc:sldMk cId="2345415562" sldId="365"/>
            <ac:spMk id="3" creationId="{06D32074-AB06-3FBA-010F-0EA53F23F413}"/>
          </ac:spMkLst>
        </pc:spChg>
        <pc:spChg chg="mod">
          <ac:chgData name="Qingxiang ZHAO" userId="357483e4-bb6c-4b9f-b5c7-e9c2111856af" providerId="ADAL" clId="{56A6693C-9E13-461F-BCF1-CAFC11FCD2ED}" dt="2022-06-13T08:37:26.563" v="1491" actId="20577"/>
          <ac:spMkLst>
            <pc:docMk/>
            <pc:sldMk cId="2345415562" sldId="365"/>
            <ac:spMk id="7" creationId="{B545E182-CFF8-4882-A31C-F35A9DF0C13B}"/>
          </ac:spMkLst>
        </pc:spChg>
        <pc:spChg chg="del mod">
          <ac:chgData name="Qingxiang ZHAO" userId="357483e4-bb6c-4b9f-b5c7-e9c2111856af" providerId="ADAL" clId="{56A6693C-9E13-461F-BCF1-CAFC11FCD2ED}" dt="2022-06-13T07:39:03.317" v="336" actId="478"/>
          <ac:spMkLst>
            <pc:docMk/>
            <pc:sldMk cId="2345415562" sldId="365"/>
            <ac:spMk id="10" creationId="{905D6744-2B40-4F2D-83A8-8D94D9F98466}"/>
          </ac:spMkLst>
        </pc:spChg>
        <pc:picChg chg="mod">
          <ac:chgData name="Qingxiang ZHAO" userId="357483e4-bb6c-4b9f-b5c7-e9c2111856af" providerId="ADAL" clId="{56A6693C-9E13-461F-BCF1-CAFC11FCD2ED}" dt="2022-06-13T08:52:51.145" v="1881" actId="1038"/>
          <ac:picMkLst>
            <pc:docMk/>
            <pc:sldMk cId="2345415562" sldId="365"/>
            <ac:picMk id="6" creationId="{00000000-0000-0000-0000-000000000000}"/>
          </ac:picMkLst>
        </pc:picChg>
        <pc:picChg chg="del">
          <ac:chgData name="Qingxiang ZHAO" userId="357483e4-bb6c-4b9f-b5c7-e9c2111856af" providerId="ADAL" clId="{56A6693C-9E13-461F-BCF1-CAFC11FCD2ED}" dt="2022-06-13T07:38:46.195" v="332" actId="478"/>
          <ac:picMkLst>
            <pc:docMk/>
            <pc:sldMk cId="2345415562" sldId="365"/>
            <ac:picMk id="8" creationId="{9414C94C-D180-45C9-BA9D-7013E0D0E7DC}"/>
          </ac:picMkLst>
        </pc:picChg>
        <pc:picChg chg="add mod">
          <ac:chgData name="Qingxiang ZHAO" userId="357483e4-bb6c-4b9f-b5c7-e9c2111856af" providerId="ADAL" clId="{56A6693C-9E13-461F-BCF1-CAFC11FCD2ED}" dt="2022-06-13T08:36:14.305" v="1479" actId="14100"/>
          <ac:picMkLst>
            <pc:docMk/>
            <pc:sldMk cId="2345415562" sldId="365"/>
            <ac:picMk id="9" creationId="{EE303B60-6DC0-2D8E-6F32-67D24924D1CE}"/>
          </ac:picMkLst>
        </pc:picChg>
      </pc:sldChg>
      <pc:sldChg chg="addSp delSp modSp add del mod">
        <pc:chgData name="Qingxiang ZHAO" userId="357483e4-bb6c-4b9f-b5c7-e9c2111856af" providerId="ADAL" clId="{56A6693C-9E13-461F-BCF1-CAFC11FCD2ED}" dt="2022-06-13T08:54:18.681" v="1916" actId="1076"/>
        <pc:sldMkLst>
          <pc:docMk/>
          <pc:sldMk cId="3610282843" sldId="14773"/>
        </pc:sldMkLst>
        <pc:spChg chg="del">
          <ac:chgData name="Qingxiang ZHAO" userId="357483e4-bb6c-4b9f-b5c7-e9c2111856af" providerId="ADAL" clId="{56A6693C-9E13-461F-BCF1-CAFC11FCD2ED}" dt="2022-06-13T07:09:19.504" v="47" actId="478"/>
          <ac:spMkLst>
            <pc:docMk/>
            <pc:sldMk cId="3610282843" sldId="14773"/>
            <ac:spMk id="2" creationId="{36B0FD8F-5E12-49AE-A4BB-9AFD25105650}"/>
          </ac:spMkLst>
        </pc:spChg>
        <pc:spChg chg="mod">
          <ac:chgData name="Qingxiang ZHAO" userId="357483e4-bb6c-4b9f-b5c7-e9c2111856af" providerId="ADAL" clId="{56A6693C-9E13-461F-BCF1-CAFC11FCD2ED}" dt="2022-06-13T08:54:18.681" v="1916" actId="1076"/>
          <ac:spMkLst>
            <pc:docMk/>
            <pc:sldMk cId="3610282843" sldId="14773"/>
            <ac:spMk id="5" creationId="{7B0AE4A6-0D4A-4349-984C-79F948E6399D}"/>
          </ac:spMkLst>
        </pc:spChg>
        <pc:spChg chg="add mod">
          <ac:chgData name="Qingxiang ZHAO" userId="357483e4-bb6c-4b9f-b5c7-e9c2111856af" providerId="ADAL" clId="{56A6693C-9E13-461F-BCF1-CAFC11FCD2ED}" dt="2022-06-13T08:54:15.532" v="1915" actId="20577"/>
          <ac:spMkLst>
            <pc:docMk/>
            <pc:sldMk cId="3610282843" sldId="14773"/>
            <ac:spMk id="6" creationId="{02AA9E92-1BAB-4368-C61D-0E9B8F9026A5}"/>
          </ac:spMkLst>
        </pc:spChg>
      </pc:sldChg>
      <pc:sldChg chg="modSp mod">
        <pc:chgData name="Qingxiang ZHAO" userId="357483e4-bb6c-4b9f-b5c7-e9c2111856af" providerId="ADAL" clId="{56A6693C-9E13-461F-BCF1-CAFC11FCD2ED}" dt="2022-06-13T08:52:22.584" v="1879" actId="20577"/>
        <pc:sldMkLst>
          <pc:docMk/>
          <pc:sldMk cId="2390947071" sldId="14788"/>
        </pc:sldMkLst>
        <pc:spChg chg="mod">
          <ac:chgData name="Qingxiang ZHAO" userId="357483e4-bb6c-4b9f-b5c7-e9c2111856af" providerId="ADAL" clId="{56A6693C-9E13-461F-BCF1-CAFC11FCD2ED}" dt="2022-06-13T08:40:16.269" v="1788" actId="20577"/>
          <ac:spMkLst>
            <pc:docMk/>
            <pc:sldMk cId="2390947071" sldId="14788"/>
            <ac:spMk id="14" creationId="{F83D1960-D812-4118-BF15-2BDE1621738E}"/>
          </ac:spMkLst>
        </pc:spChg>
        <pc:spChg chg="mod">
          <ac:chgData name="Qingxiang ZHAO" userId="357483e4-bb6c-4b9f-b5c7-e9c2111856af" providerId="ADAL" clId="{56A6693C-9E13-461F-BCF1-CAFC11FCD2ED}" dt="2022-06-13T08:27:11.292" v="1041" actId="20577"/>
          <ac:spMkLst>
            <pc:docMk/>
            <pc:sldMk cId="2390947071" sldId="14788"/>
            <ac:spMk id="21" creationId="{5CE96B80-633F-4A9B-B550-7827B4CC2557}"/>
          </ac:spMkLst>
        </pc:spChg>
        <pc:spChg chg="mod">
          <ac:chgData name="Qingxiang ZHAO" userId="357483e4-bb6c-4b9f-b5c7-e9c2111856af" providerId="ADAL" clId="{56A6693C-9E13-461F-BCF1-CAFC11FCD2ED}" dt="2022-06-13T08:52:22.584" v="1879" actId="20577"/>
          <ac:spMkLst>
            <pc:docMk/>
            <pc:sldMk cId="2390947071" sldId="14788"/>
            <ac:spMk id="22" creationId="{0F8CBC1A-1143-4D56-A1D1-349F73CCD680}"/>
          </ac:spMkLst>
        </pc:spChg>
        <pc:graphicFrameChg chg="mod">
          <ac:chgData name="Qingxiang ZHAO" userId="357483e4-bb6c-4b9f-b5c7-e9c2111856af" providerId="ADAL" clId="{56A6693C-9E13-461F-BCF1-CAFC11FCD2ED}" dt="2022-06-13T08:34:02.337" v="1474" actId="20577"/>
          <ac:graphicFrameMkLst>
            <pc:docMk/>
            <pc:sldMk cId="2390947071" sldId="14788"/>
            <ac:graphicFrameMk id="19" creationId="{BFA57085-1276-4098-93E0-2304D980F264}"/>
          </ac:graphicFrameMkLst>
        </pc:graphicFrameChg>
      </pc:sldChg>
      <pc:sldChg chg="modSp mod">
        <pc:chgData name="Qingxiang ZHAO" userId="357483e4-bb6c-4b9f-b5c7-e9c2111856af" providerId="ADAL" clId="{56A6693C-9E13-461F-BCF1-CAFC11FCD2ED}" dt="2022-06-13T08:34:54.437" v="1476" actId="115"/>
        <pc:sldMkLst>
          <pc:docMk/>
          <pc:sldMk cId="2806762880" sldId="14789"/>
        </pc:sldMkLst>
        <pc:graphicFrameChg chg="modGraphic">
          <ac:chgData name="Qingxiang ZHAO" userId="357483e4-bb6c-4b9f-b5c7-e9c2111856af" providerId="ADAL" clId="{56A6693C-9E13-461F-BCF1-CAFC11FCD2ED}" dt="2022-06-13T08:34:54.437" v="1476" actId="115"/>
          <ac:graphicFrameMkLst>
            <pc:docMk/>
            <pc:sldMk cId="2806762880" sldId="14789"/>
            <ac:graphicFrameMk id="4" creationId="{44543FA7-15F5-4573-83B2-2BBAEE19EBDD}"/>
          </ac:graphicFrameMkLst>
        </pc:graphicFrameChg>
      </pc:sldChg>
      <pc:sldChg chg="delSp modSp mod">
        <pc:chgData name="Qingxiang ZHAO" userId="357483e4-bb6c-4b9f-b5c7-e9c2111856af" providerId="ADAL" clId="{56A6693C-9E13-461F-BCF1-CAFC11FCD2ED}" dt="2022-06-13T08:52:32.048" v="1880" actId="14100"/>
        <pc:sldMkLst>
          <pc:docMk/>
          <pc:sldMk cId="3030580449" sldId="14794"/>
        </pc:sldMkLst>
        <pc:spChg chg="del">
          <ac:chgData name="Qingxiang ZHAO" userId="357483e4-bb6c-4b9f-b5c7-e9c2111856af" providerId="ADAL" clId="{56A6693C-9E13-461F-BCF1-CAFC11FCD2ED}" dt="2022-06-13T07:24:08.531" v="152" actId="478"/>
          <ac:spMkLst>
            <pc:docMk/>
            <pc:sldMk cId="3030580449" sldId="14794"/>
            <ac:spMk id="2" creationId="{9EF0FD34-4E96-4DDF-9257-A63FDB7F6820}"/>
          </ac:spMkLst>
        </pc:spChg>
        <pc:picChg chg="mod">
          <ac:chgData name="Qingxiang ZHAO" userId="357483e4-bb6c-4b9f-b5c7-e9c2111856af" providerId="ADAL" clId="{56A6693C-9E13-461F-BCF1-CAFC11FCD2ED}" dt="2022-06-13T08:52:32.048" v="1880" actId="14100"/>
          <ac:picMkLst>
            <pc:docMk/>
            <pc:sldMk cId="3030580449" sldId="14794"/>
            <ac:picMk id="4" creationId="{A42B2B3D-0E2C-4CBA-BA07-D1B9B8A5BAFC}"/>
          </ac:picMkLst>
        </pc:picChg>
      </pc:sldChg>
      <pc:sldChg chg="addSp delSp modSp add mod">
        <pc:chgData name="Qingxiang ZHAO" userId="357483e4-bb6c-4b9f-b5c7-e9c2111856af" providerId="ADAL" clId="{56A6693C-9E13-461F-BCF1-CAFC11FCD2ED}" dt="2022-06-13T08:53:45.544" v="1886" actId="478"/>
        <pc:sldMkLst>
          <pc:docMk/>
          <pc:sldMk cId="3212617341" sldId="14795"/>
        </pc:sldMkLst>
        <pc:spChg chg="add del mod">
          <ac:chgData name="Qingxiang ZHAO" userId="357483e4-bb6c-4b9f-b5c7-e9c2111856af" providerId="ADAL" clId="{56A6693C-9E13-461F-BCF1-CAFC11FCD2ED}" dt="2022-06-13T08:53:45.544" v="1886" actId="478"/>
          <ac:spMkLst>
            <pc:docMk/>
            <pc:sldMk cId="3212617341" sldId="14795"/>
            <ac:spMk id="2" creationId="{E09818E7-5552-F38D-DC6C-16133A450516}"/>
          </ac:spMkLst>
        </pc:spChg>
        <pc:spChg chg="add del mod">
          <ac:chgData name="Qingxiang ZHAO" userId="357483e4-bb6c-4b9f-b5c7-e9c2111856af" providerId="ADAL" clId="{56A6693C-9E13-461F-BCF1-CAFC11FCD2ED}" dt="2022-06-13T08:53:36.910" v="1883" actId="478"/>
          <ac:spMkLst>
            <pc:docMk/>
            <pc:sldMk cId="3212617341" sldId="14795"/>
            <ac:spMk id="4" creationId="{DC06B923-D5DD-62DB-CCF8-94F399F686C6}"/>
          </ac:spMkLst>
        </pc:spChg>
        <pc:spChg chg="del">
          <ac:chgData name="Qingxiang ZHAO" userId="357483e4-bb6c-4b9f-b5c7-e9c2111856af" providerId="ADAL" clId="{56A6693C-9E13-461F-BCF1-CAFC11FCD2ED}" dt="2022-06-13T07:29:38.130" v="159" actId="478"/>
          <ac:spMkLst>
            <pc:docMk/>
            <pc:sldMk cId="3212617341" sldId="14795"/>
            <ac:spMk id="5" creationId="{7B0AE4A6-0D4A-4349-984C-79F948E6399D}"/>
          </ac:spMkLst>
        </pc:spChg>
        <pc:spChg chg="del">
          <ac:chgData name="Qingxiang ZHAO" userId="357483e4-bb6c-4b9f-b5c7-e9c2111856af" providerId="ADAL" clId="{56A6693C-9E13-461F-BCF1-CAFC11FCD2ED}" dt="2022-06-13T07:29:39.505" v="160" actId="478"/>
          <ac:spMkLst>
            <pc:docMk/>
            <pc:sldMk cId="3212617341" sldId="14795"/>
            <ac:spMk id="6" creationId="{02AA9E92-1BAB-4368-C61D-0E9B8F9026A5}"/>
          </ac:spMkLst>
        </pc:spChg>
        <pc:spChg chg="add del mod">
          <ac:chgData name="Qingxiang ZHAO" userId="357483e4-bb6c-4b9f-b5c7-e9c2111856af" providerId="ADAL" clId="{56A6693C-9E13-461F-BCF1-CAFC11FCD2ED}" dt="2022-06-13T07:31:30.219" v="181" actId="478"/>
          <ac:spMkLst>
            <pc:docMk/>
            <pc:sldMk cId="3212617341" sldId="14795"/>
            <ac:spMk id="7" creationId="{305E49DC-7990-4827-38F0-08A36A9C19C0}"/>
          </ac:spMkLst>
        </pc:spChg>
        <pc:spChg chg="add mod">
          <ac:chgData name="Qingxiang ZHAO" userId="357483e4-bb6c-4b9f-b5c7-e9c2111856af" providerId="ADAL" clId="{56A6693C-9E13-461F-BCF1-CAFC11FCD2ED}" dt="2022-06-13T08:53:41.732" v="1885" actId="20577"/>
          <ac:spMkLst>
            <pc:docMk/>
            <pc:sldMk cId="3212617341" sldId="14795"/>
            <ac:spMk id="8" creationId="{DC5AE199-4BF0-757D-09F0-918FEF9CA01B}"/>
          </ac:spMkLst>
        </pc:spChg>
        <pc:spChg chg="add del mod">
          <ac:chgData name="Qingxiang ZHAO" userId="357483e4-bb6c-4b9f-b5c7-e9c2111856af" providerId="ADAL" clId="{56A6693C-9E13-461F-BCF1-CAFC11FCD2ED}" dt="2022-06-13T08:53:32.010" v="1882" actId="478"/>
          <ac:spMkLst>
            <pc:docMk/>
            <pc:sldMk cId="3212617341" sldId="14795"/>
            <ac:spMk id="9" creationId="{01D48269-64D6-9AA5-24FA-EEAEC40EE9FF}"/>
          </ac:spMkLst>
        </pc:spChg>
      </pc:sldChg>
      <pc:sldChg chg="addSp delSp modSp add mod">
        <pc:chgData name="Qingxiang ZHAO" userId="357483e4-bb6c-4b9f-b5c7-e9c2111856af" providerId="ADAL" clId="{56A6693C-9E13-461F-BCF1-CAFC11FCD2ED}" dt="2022-06-13T08:24:17.520" v="1020" actId="1076"/>
        <pc:sldMkLst>
          <pc:docMk/>
          <pc:sldMk cId="795424071" sldId="14796"/>
        </pc:sldMkLst>
        <pc:spChg chg="add del mod">
          <ac:chgData name="Qingxiang ZHAO" userId="357483e4-bb6c-4b9f-b5c7-e9c2111856af" providerId="ADAL" clId="{56A6693C-9E13-461F-BCF1-CAFC11FCD2ED}" dt="2022-06-13T08:20:58.963" v="919" actId="20577"/>
          <ac:spMkLst>
            <pc:docMk/>
            <pc:sldMk cId="795424071" sldId="14796"/>
            <ac:spMk id="4" creationId="{DC06B923-D5DD-62DB-CCF8-94F399F686C6}"/>
          </ac:spMkLst>
        </pc:spChg>
        <pc:spChg chg="add del mod">
          <ac:chgData name="Qingxiang ZHAO" userId="357483e4-bb6c-4b9f-b5c7-e9c2111856af" providerId="ADAL" clId="{56A6693C-9E13-461F-BCF1-CAFC11FCD2ED}" dt="2022-06-13T07:37:05.904" v="321"/>
          <ac:spMkLst>
            <pc:docMk/>
            <pc:sldMk cId="795424071" sldId="14796"/>
            <ac:spMk id="7" creationId="{94C45920-AD45-D6F3-83FA-4FFC4C34F8F2}"/>
          </ac:spMkLst>
        </pc:spChg>
        <pc:spChg chg="del">
          <ac:chgData name="Qingxiang ZHAO" userId="357483e4-bb6c-4b9f-b5c7-e9c2111856af" providerId="ADAL" clId="{56A6693C-9E13-461F-BCF1-CAFC11FCD2ED}" dt="2022-06-13T07:37:19.376" v="328" actId="478"/>
          <ac:spMkLst>
            <pc:docMk/>
            <pc:sldMk cId="795424071" sldId="14796"/>
            <ac:spMk id="8" creationId="{DC5AE199-4BF0-757D-09F0-918FEF9CA01B}"/>
          </ac:spMkLst>
        </pc:spChg>
        <pc:spChg chg="del">
          <ac:chgData name="Qingxiang ZHAO" userId="357483e4-bb6c-4b9f-b5c7-e9c2111856af" providerId="ADAL" clId="{56A6693C-9E13-461F-BCF1-CAFC11FCD2ED}" dt="2022-06-13T07:37:18.194" v="327" actId="478"/>
          <ac:spMkLst>
            <pc:docMk/>
            <pc:sldMk cId="795424071" sldId="14796"/>
            <ac:spMk id="9" creationId="{01D48269-64D6-9AA5-24FA-EEAEC40EE9FF}"/>
          </ac:spMkLst>
        </pc:spChg>
        <pc:spChg chg="add mod">
          <ac:chgData name="Qingxiang ZHAO" userId="357483e4-bb6c-4b9f-b5c7-e9c2111856af" providerId="ADAL" clId="{56A6693C-9E13-461F-BCF1-CAFC11FCD2ED}" dt="2022-06-13T08:24:17.520" v="1020" actId="1076"/>
          <ac:spMkLst>
            <pc:docMk/>
            <pc:sldMk cId="795424071" sldId="14796"/>
            <ac:spMk id="20" creationId="{D9D4B0DD-8DB7-D2A7-D23B-9EC0496E0341}"/>
          </ac:spMkLst>
        </pc:spChg>
        <pc:spChg chg="add mod">
          <ac:chgData name="Qingxiang ZHAO" userId="357483e4-bb6c-4b9f-b5c7-e9c2111856af" providerId="ADAL" clId="{56A6693C-9E13-461F-BCF1-CAFC11FCD2ED}" dt="2022-06-13T08:23:02.805" v="951" actId="20577"/>
          <ac:spMkLst>
            <pc:docMk/>
            <pc:sldMk cId="795424071" sldId="14796"/>
            <ac:spMk id="23" creationId="{4DC580A7-4DC4-2A90-6C7A-50A3F648566C}"/>
          </ac:spMkLst>
        </pc:spChg>
        <pc:spChg chg="add mod">
          <ac:chgData name="Qingxiang ZHAO" userId="357483e4-bb6c-4b9f-b5c7-e9c2111856af" providerId="ADAL" clId="{56A6693C-9E13-461F-BCF1-CAFC11FCD2ED}" dt="2022-06-13T08:23:22.522" v="988" actId="1076"/>
          <ac:spMkLst>
            <pc:docMk/>
            <pc:sldMk cId="795424071" sldId="14796"/>
            <ac:spMk id="24" creationId="{C0C64B73-B502-495E-B7DA-4F9DDF8F3B14}"/>
          </ac:spMkLst>
        </pc:spChg>
        <pc:spChg chg="add mod">
          <ac:chgData name="Qingxiang ZHAO" userId="357483e4-bb6c-4b9f-b5c7-e9c2111856af" providerId="ADAL" clId="{56A6693C-9E13-461F-BCF1-CAFC11FCD2ED}" dt="2022-06-13T08:23:28.735" v="997" actId="20577"/>
          <ac:spMkLst>
            <pc:docMk/>
            <pc:sldMk cId="795424071" sldId="14796"/>
            <ac:spMk id="25" creationId="{F1E23566-0356-A90E-E5A4-9F0FE85E7833}"/>
          </ac:spMkLst>
        </pc:spChg>
        <pc:spChg chg="add mod">
          <ac:chgData name="Qingxiang ZHAO" userId="357483e4-bb6c-4b9f-b5c7-e9c2111856af" providerId="ADAL" clId="{56A6693C-9E13-461F-BCF1-CAFC11FCD2ED}" dt="2022-06-13T08:23:37.443" v="999" actId="571"/>
          <ac:spMkLst>
            <pc:docMk/>
            <pc:sldMk cId="795424071" sldId="14796"/>
            <ac:spMk id="27" creationId="{54A2B5CF-A86A-4367-9321-B4C1171DD50E}"/>
          </ac:spMkLst>
        </pc:spChg>
        <pc:spChg chg="add mod">
          <ac:chgData name="Qingxiang ZHAO" userId="357483e4-bb6c-4b9f-b5c7-e9c2111856af" providerId="ADAL" clId="{56A6693C-9E13-461F-BCF1-CAFC11FCD2ED}" dt="2022-06-13T08:23:52.714" v="1017" actId="1076"/>
          <ac:spMkLst>
            <pc:docMk/>
            <pc:sldMk cId="795424071" sldId="14796"/>
            <ac:spMk id="28" creationId="{36B6D69B-FDB8-B508-6A93-2B1D3A07C341}"/>
          </ac:spMkLst>
        </pc:spChg>
        <pc:picChg chg="add del mod">
          <ac:chgData name="Qingxiang ZHAO" userId="357483e4-bb6c-4b9f-b5c7-e9c2111856af" providerId="ADAL" clId="{56A6693C-9E13-461F-BCF1-CAFC11FCD2ED}" dt="2022-06-13T07:47:01.476" v="345" actId="478"/>
          <ac:picMkLst>
            <pc:docMk/>
            <pc:sldMk cId="795424071" sldId="14796"/>
            <ac:picMk id="6" creationId="{B3D3D46E-1D83-CF5E-B13F-6C14951A73F0}"/>
          </ac:picMkLst>
        </pc:picChg>
        <pc:picChg chg="add del mod">
          <ac:chgData name="Qingxiang ZHAO" userId="357483e4-bb6c-4b9f-b5c7-e9c2111856af" providerId="ADAL" clId="{56A6693C-9E13-461F-BCF1-CAFC11FCD2ED}" dt="2022-06-13T08:11:42.904" v="375" actId="478"/>
          <ac:picMkLst>
            <pc:docMk/>
            <pc:sldMk cId="795424071" sldId="14796"/>
            <ac:picMk id="11" creationId="{E0B4AEDC-DDF7-2C63-4EBE-3374242A82DA}"/>
          </ac:picMkLst>
        </pc:picChg>
        <pc:picChg chg="add del mod">
          <ac:chgData name="Qingxiang ZHAO" userId="357483e4-bb6c-4b9f-b5c7-e9c2111856af" providerId="ADAL" clId="{56A6693C-9E13-461F-BCF1-CAFC11FCD2ED}" dt="2022-06-13T08:11:54.733" v="382" actId="478"/>
          <ac:picMkLst>
            <pc:docMk/>
            <pc:sldMk cId="795424071" sldId="14796"/>
            <ac:picMk id="13" creationId="{21527406-0689-8C07-F4AB-611A9DE07583}"/>
          </ac:picMkLst>
        </pc:picChg>
        <pc:picChg chg="add mod ord">
          <ac:chgData name="Qingxiang ZHAO" userId="357483e4-bb6c-4b9f-b5c7-e9c2111856af" providerId="ADAL" clId="{56A6693C-9E13-461F-BCF1-CAFC11FCD2ED}" dt="2022-06-13T08:19:20.617" v="843" actId="166"/>
          <ac:picMkLst>
            <pc:docMk/>
            <pc:sldMk cId="795424071" sldId="14796"/>
            <ac:picMk id="15" creationId="{0CCB89A1-DD69-1055-D03C-5892036B0460}"/>
          </ac:picMkLst>
        </pc:picChg>
        <pc:picChg chg="add mod">
          <ac:chgData name="Qingxiang ZHAO" userId="357483e4-bb6c-4b9f-b5c7-e9c2111856af" providerId="ADAL" clId="{56A6693C-9E13-461F-BCF1-CAFC11FCD2ED}" dt="2022-06-13T08:11:51.446" v="380" actId="1076"/>
          <ac:picMkLst>
            <pc:docMk/>
            <pc:sldMk cId="795424071" sldId="14796"/>
            <ac:picMk id="17" creationId="{D310FEA0-832B-C6B9-1895-AEBA3188D6F9}"/>
          </ac:picMkLst>
        </pc:picChg>
        <pc:picChg chg="add del mod">
          <ac:chgData name="Qingxiang ZHAO" userId="357483e4-bb6c-4b9f-b5c7-e9c2111856af" providerId="ADAL" clId="{56A6693C-9E13-461F-BCF1-CAFC11FCD2ED}" dt="2022-06-13T08:24:04.595" v="1019" actId="478"/>
          <ac:picMkLst>
            <pc:docMk/>
            <pc:sldMk cId="795424071" sldId="14796"/>
            <ac:picMk id="19" creationId="{7874C28A-AC49-8559-44E8-BF28289ED2A0}"/>
          </ac:picMkLst>
        </pc:picChg>
        <pc:picChg chg="add mod ord">
          <ac:chgData name="Qingxiang ZHAO" userId="357483e4-bb6c-4b9f-b5c7-e9c2111856af" providerId="ADAL" clId="{56A6693C-9E13-461F-BCF1-CAFC11FCD2ED}" dt="2022-06-13T08:19:24.505" v="845" actId="1076"/>
          <ac:picMkLst>
            <pc:docMk/>
            <pc:sldMk cId="795424071" sldId="14796"/>
            <ac:picMk id="22" creationId="{FA62C035-C6E0-6595-1D95-9A7CDA501352}"/>
          </ac:picMkLst>
        </pc:picChg>
        <pc:picChg chg="add mod">
          <ac:chgData name="Qingxiang ZHAO" userId="357483e4-bb6c-4b9f-b5c7-e9c2111856af" providerId="ADAL" clId="{56A6693C-9E13-461F-BCF1-CAFC11FCD2ED}" dt="2022-06-13T08:23:37.443" v="999" actId="571"/>
          <ac:picMkLst>
            <pc:docMk/>
            <pc:sldMk cId="795424071" sldId="14796"/>
            <ac:picMk id="26" creationId="{47FF5BB8-75EF-6AEC-E21C-9B2B3A59AE57}"/>
          </ac:picMkLst>
        </pc:picChg>
        <pc:cxnChg chg="add">
          <ac:chgData name="Qingxiang ZHAO" userId="357483e4-bb6c-4b9f-b5c7-e9c2111856af" providerId="ADAL" clId="{56A6693C-9E13-461F-BCF1-CAFC11FCD2ED}" dt="2022-06-13T08:23:56.950" v="1018" actId="11529"/>
          <ac:cxnSpMkLst>
            <pc:docMk/>
            <pc:sldMk cId="795424071" sldId="14796"/>
            <ac:cxnSpMk id="30" creationId="{2164BA9F-C6C0-608E-8728-9ABF49AFE351}"/>
          </ac:cxnSpMkLst>
        </pc:cxnChg>
      </pc:sldChg>
      <pc:sldChg chg="addSp delSp modSp add mod delAnim">
        <pc:chgData name="Qingxiang ZHAO" userId="357483e4-bb6c-4b9f-b5c7-e9c2111856af" providerId="ADAL" clId="{56A6693C-9E13-461F-BCF1-CAFC11FCD2ED}" dt="2022-06-13T08:38:33.930" v="1558" actId="14100"/>
        <pc:sldMkLst>
          <pc:docMk/>
          <pc:sldMk cId="303051898" sldId="14797"/>
        </pc:sldMkLst>
        <pc:spChg chg="add del mod">
          <ac:chgData name="Qingxiang ZHAO" userId="357483e4-bb6c-4b9f-b5c7-e9c2111856af" providerId="ADAL" clId="{56A6693C-9E13-461F-BCF1-CAFC11FCD2ED}" dt="2022-06-13T08:38:01.981" v="1499" actId="478"/>
          <ac:spMkLst>
            <pc:docMk/>
            <pc:sldMk cId="303051898" sldId="14797"/>
            <ac:spMk id="3" creationId="{F6147283-EF31-BC53-6B75-D297B74AF518}"/>
          </ac:spMkLst>
        </pc:spChg>
        <pc:spChg chg="add mod">
          <ac:chgData name="Qingxiang ZHAO" userId="357483e4-bb6c-4b9f-b5c7-e9c2111856af" providerId="ADAL" clId="{56A6693C-9E13-461F-BCF1-CAFC11FCD2ED}" dt="2022-06-13T08:38:33.930" v="1558" actId="14100"/>
          <ac:spMkLst>
            <pc:docMk/>
            <pc:sldMk cId="303051898" sldId="14797"/>
            <ac:spMk id="4" creationId="{02B3EBEF-2ED1-C317-1C0B-926CE952A11E}"/>
          </ac:spMkLst>
        </pc:spChg>
        <pc:spChg chg="del">
          <ac:chgData name="Qingxiang ZHAO" userId="357483e4-bb6c-4b9f-b5c7-e9c2111856af" providerId="ADAL" clId="{56A6693C-9E13-461F-BCF1-CAFC11FCD2ED}" dt="2022-06-13T08:37:42.178" v="1495" actId="478"/>
          <ac:spMkLst>
            <pc:docMk/>
            <pc:sldMk cId="303051898" sldId="14797"/>
            <ac:spMk id="5" creationId="{D6E1ACC6-6F64-4D4C-9995-2289334DA98C}"/>
          </ac:spMkLst>
        </pc:spChg>
        <pc:spChg chg="del mod">
          <ac:chgData name="Qingxiang ZHAO" userId="357483e4-bb6c-4b9f-b5c7-e9c2111856af" providerId="ADAL" clId="{56A6693C-9E13-461F-BCF1-CAFC11FCD2ED}" dt="2022-06-13T08:37:58.129" v="1498" actId="478"/>
          <ac:spMkLst>
            <pc:docMk/>
            <pc:sldMk cId="303051898" sldId="14797"/>
            <ac:spMk id="9" creationId="{D7B1B457-55D7-4388-A353-390D387C892A}"/>
          </ac:spMkLst>
        </pc:spChg>
        <pc:picChg chg="del">
          <ac:chgData name="Qingxiang ZHAO" userId="357483e4-bb6c-4b9f-b5c7-e9c2111856af" providerId="ADAL" clId="{56A6693C-9E13-461F-BCF1-CAFC11FCD2ED}" dt="2022-06-13T08:37:40.998" v="1494" actId="478"/>
          <ac:picMkLst>
            <pc:docMk/>
            <pc:sldMk cId="303051898" sldId="14797"/>
            <ac:picMk id="8" creationId="{DFAAE53D-B972-4AEB-AB96-E01D52965022}"/>
          </ac:picMkLst>
        </pc:picChg>
        <pc:picChg chg="add mod">
          <ac:chgData name="Qingxiang ZHAO" userId="357483e4-bb6c-4b9f-b5c7-e9c2111856af" providerId="ADAL" clId="{56A6693C-9E13-461F-BCF1-CAFC11FCD2ED}" dt="2022-06-13T08:38:06.526" v="1500"/>
          <ac:picMkLst>
            <pc:docMk/>
            <pc:sldMk cId="303051898" sldId="14797"/>
            <ac:picMk id="10" creationId="{742ABE4B-0830-EAEF-C86B-B9E1DA8EAA1A}"/>
          </ac:picMkLst>
        </pc:picChg>
        <pc:picChg chg="del">
          <ac:chgData name="Qingxiang ZHAO" userId="357483e4-bb6c-4b9f-b5c7-e9c2111856af" providerId="ADAL" clId="{56A6693C-9E13-461F-BCF1-CAFC11FCD2ED}" dt="2022-06-13T08:37:40.468" v="1493" actId="478"/>
          <ac:picMkLst>
            <pc:docMk/>
            <pc:sldMk cId="303051898" sldId="14797"/>
            <ac:picMk id="13" creationId="{8B3955F4-8B84-460E-B3BE-25698B84B449}"/>
          </ac:picMkLst>
        </pc:picChg>
      </pc:sldChg>
    </pc:docChg>
  </pc:docChgLst>
  <pc:docChgLst>
    <pc:chgData name="ZHAO, Qingxiang [Student]" userId="357483e4-bb6c-4b9f-b5c7-e9c2111856af" providerId="ADAL" clId="{56A6693C-9E13-461F-BCF1-CAFC11FCD2ED}"/>
    <pc:docChg chg="undo custSel addSld delSld modSld">
      <pc:chgData name="ZHAO, Qingxiang [Student]" userId="357483e4-bb6c-4b9f-b5c7-e9c2111856af" providerId="ADAL" clId="{56A6693C-9E13-461F-BCF1-CAFC11FCD2ED}" dt="2022-06-13T10:16:42.991" v="711" actId="1076"/>
      <pc:docMkLst>
        <pc:docMk/>
      </pc:docMkLst>
      <pc:sldChg chg="modSp mod">
        <pc:chgData name="ZHAO, Qingxiang [Student]" userId="357483e4-bb6c-4b9f-b5c7-e9c2111856af" providerId="ADAL" clId="{56A6693C-9E13-461F-BCF1-CAFC11FCD2ED}" dt="2022-06-13T10:16:42.991" v="711" actId="1076"/>
        <pc:sldMkLst>
          <pc:docMk/>
          <pc:sldMk cId="3660504782" sldId="356"/>
        </pc:sldMkLst>
        <pc:picChg chg="mod">
          <ac:chgData name="ZHAO, Qingxiang [Student]" userId="357483e4-bb6c-4b9f-b5c7-e9c2111856af" providerId="ADAL" clId="{56A6693C-9E13-461F-BCF1-CAFC11FCD2ED}" dt="2022-06-13T10:16:42.991" v="711" actId="1076"/>
          <ac:picMkLst>
            <pc:docMk/>
            <pc:sldMk cId="3660504782" sldId="356"/>
            <ac:picMk id="11" creationId="{FE2D4707-2FF4-4E55-9DA6-9B47C44D10E3}"/>
          </ac:picMkLst>
        </pc:picChg>
      </pc:sldChg>
      <pc:sldChg chg="addSp modSp mod modAnim">
        <pc:chgData name="ZHAO, Qingxiang [Student]" userId="357483e4-bb6c-4b9f-b5c7-e9c2111856af" providerId="ADAL" clId="{56A6693C-9E13-461F-BCF1-CAFC11FCD2ED}" dt="2022-06-13T10:14:02.234" v="708" actId="20577"/>
        <pc:sldMkLst>
          <pc:docMk/>
          <pc:sldMk cId="2345415562" sldId="365"/>
        </pc:sldMkLst>
        <pc:spChg chg="mod">
          <ac:chgData name="ZHAO, Qingxiang [Student]" userId="357483e4-bb6c-4b9f-b5c7-e9c2111856af" providerId="ADAL" clId="{56A6693C-9E13-461F-BCF1-CAFC11FCD2ED}" dt="2022-06-13T10:14:02.234" v="708" actId="20577"/>
          <ac:spMkLst>
            <pc:docMk/>
            <pc:sldMk cId="2345415562" sldId="365"/>
            <ac:spMk id="7" creationId="{B545E182-CFF8-4882-A31C-F35A9DF0C13B}"/>
          </ac:spMkLst>
        </pc:spChg>
        <pc:spChg chg="add mod">
          <ac:chgData name="ZHAO, Qingxiang [Student]" userId="357483e4-bb6c-4b9f-b5c7-e9c2111856af" providerId="ADAL" clId="{56A6693C-9E13-461F-BCF1-CAFC11FCD2ED}" dt="2022-06-13T09:54:35.397" v="539" actId="1076"/>
          <ac:spMkLst>
            <pc:docMk/>
            <pc:sldMk cId="2345415562" sldId="365"/>
            <ac:spMk id="10" creationId="{4BB0A924-922D-9CF8-2CBC-8E62FBE680BD}"/>
          </ac:spMkLst>
        </pc:spChg>
        <pc:picChg chg="mod">
          <ac:chgData name="ZHAO, Qingxiang [Student]" userId="357483e4-bb6c-4b9f-b5c7-e9c2111856af" providerId="ADAL" clId="{56A6693C-9E13-461F-BCF1-CAFC11FCD2ED}" dt="2022-06-13T09:54:44.316" v="543" actId="14100"/>
          <ac:picMkLst>
            <pc:docMk/>
            <pc:sldMk cId="2345415562" sldId="365"/>
            <ac:picMk id="6" creationId="{00000000-0000-0000-0000-000000000000}"/>
          </ac:picMkLst>
        </pc:picChg>
        <pc:picChg chg="add mod ord">
          <ac:chgData name="ZHAO, Qingxiang [Student]" userId="357483e4-bb6c-4b9f-b5c7-e9c2111856af" providerId="ADAL" clId="{56A6693C-9E13-461F-BCF1-CAFC11FCD2ED}" dt="2022-06-13T09:54:51.894" v="545" actId="167"/>
          <ac:picMkLst>
            <pc:docMk/>
            <pc:sldMk cId="2345415562" sldId="365"/>
            <ac:picMk id="8" creationId="{3C754688-5C56-25DF-213F-6BA6A02A1A4B}"/>
          </ac:picMkLst>
        </pc:picChg>
      </pc:sldChg>
      <pc:sldChg chg="addSp delSp modSp add mod">
        <pc:chgData name="ZHAO, Qingxiang [Student]" userId="357483e4-bb6c-4b9f-b5c7-e9c2111856af" providerId="ADAL" clId="{56A6693C-9E13-461F-BCF1-CAFC11FCD2ED}" dt="2022-06-13T09:34:42.080" v="155" actId="1076"/>
        <pc:sldMkLst>
          <pc:docMk/>
          <pc:sldMk cId="947718289" sldId="3295"/>
        </pc:sldMkLst>
        <pc:spChg chg="mod ord">
          <ac:chgData name="ZHAO, Qingxiang [Student]" userId="357483e4-bb6c-4b9f-b5c7-e9c2111856af" providerId="ADAL" clId="{56A6693C-9E13-461F-BCF1-CAFC11FCD2ED}" dt="2022-06-13T09:33:25.267" v="120" actId="166"/>
          <ac:spMkLst>
            <pc:docMk/>
            <pc:sldMk cId="947718289" sldId="3295"/>
            <ac:spMk id="5" creationId="{48CAB420-CF76-47B8-974B-00570E414A55}"/>
          </ac:spMkLst>
        </pc:spChg>
        <pc:spChg chg="add mod">
          <ac:chgData name="ZHAO, Qingxiang [Student]" userId="357483e4-bb6c-4b9f-b5c7-e9c2111856af" providerId="ADAL" clId="{56A6693C-9E13-461F-BCF1-CAFC11FCD2ED}" dt="2022-06-13T09:34:00.946" v="130" actId="1076"/>
          <ac:spMkLst>
            <pc:docMk/>
            <pc:sldMk cId="947718289" sldId="3295"/>
            <ac:spMk id="10" creationId="{AFB37F3E-8E13-910A-3B26-FC86E1D5C840}"/>
          </ac:spMkLst>
        </pc:spChg>
        <pc:spChg chg="add mod">
          <ac:chgData name="ZHAO, Qingxiang [Student]" userId="357483e4-bb6c-4b9f-b5c7-e9c2111856af" providerId="ADAL" clId="{56A6693C-9E13-461F-BCF1-CAFC11FCD2ED}" dt="2022-06-13T09:34:42.080" v="155" actId="1076"/>
          <ac:spMkLst>
            <pc:docMk/>
            <pc:sldMk cId="947718289" sldId="3295"/>
            <ac:spMk id="11" creationId="{9524E333-A257-B5BB-2FEA-742E67641248}"/>
          </ac:spMkLst>
        </pc:spChg>
        <pc:picChg chg="add del mod">
          <ac:chgData name="ZHAO, Qingxiang [Student]" userId="357483e4-bb6c-4b9f-b5c7-e9c2111856af" providerId="ADAL" clId="{56A6693C-9E13-461F-BCF1-CAFC11FCD2ED}" dt="2022-06-13T09:32:38.557" v="79" actId="1076"/>
          <ac:picMkLst>
            <pc:docMk/>
            <pc:sldMk cId="947718289" sldId="3295"/>
            <ac:picMk id="4" creationId="{CC48E4D8-4ACB-47EA-AD14-E6A0FB4BFD29}"/>
          </ac:picMkLst>
        </pc:picChg>
        <pc:picChg chg="mod ord">
          <ac:chgData name="ZHAO, Qingxiang [Student]" userId="357483e4-bb6c-4b9f-b5c7-e9c2111856af" providerId="ADAL" clId="{56A6693C-9E13-461F-BCF1-CAFC11FCD2ED}" dt="2022-06-13T09:33:58.358" v="129" actId="1076"/>
          <ac:picMkLst>
            <pc:docMk/>
            <pc:sldMk cId="947718289" sldId="3295"/>
            <ac:picMk id="6" creationId="{75890AEA-0691-4AE9-BE14-DBE232C0F761}"/>
          </ac:picMkLst>
        </pc:picChg>
        <pc:picChg chg="add del mod">
          <ac:chgData name="ZHAO, Qingxiang [Student]" userId="357483e4-bb6c-4b9f-b5c7-e9c2111856af" providerId="ADAL" clId="{56A6693C-9E13-461F-BCF1-CAFC11FCD2ED}" dt="2022-06-13T09:33:51.302" v="126" actId="478"/>
          <ac:picMkLst>
            <pc:docMk/>
            <pc:sldMk cId="947718289" sldId="3295"/>
            <ac:picMk id="8" creationId="{38F41355-4DF6-4373-83BC-55C60C4443D3}"/>
          </ac:picMkLst>
        </pc:picChg>
      </pc:sldChg>
      <pc:sldChg chg="modSp add mod">
        <pc:chgData name="ZHAO, Qingxiang [Student]" userId="357483e4-bb6c-4b9f-b5c7-e9c2111856af" providerId="ADAL" clId="{56A6693C-9E13-461F-BCF1-CAFC11FCD2ED}" dt="2022-06-13T09:49:15.852" v="250" actId="1076"/>
        <pc:sldMkLst>
          <pc:docMk/>
          <pc:sldMk cId="533570298" sldId="3309"/>
        </pc:sldMkLst>
        <pc:spChg chg="mod">
          <ac:chgData name="ZHAO, Qingxiang [Student]" userId="357483e4-bb6c-4b9f-b5c7-e9c2111856af" providerId="ADAL" clId="{56A6693C-9E13-461F-BCF1-CAFC11FCD2ED}" dt="2022-06-13T09:49:15.852" v="250" actId="1076"/>
          <ac:spMkLst>
            <pc:docMk/>
            <pc:sldMk cId="533570298" sldId="3309"/>
            <ac:spMk id="4" creationId="{15C681A2-A7E3-4853-99EB-90E50F152797}"/>
          </ac:spMkLst>
        </pc:spChg>
      </pc:sldChg>
      <pc:sldChg chg="del">
        <pc:chgData name="ZHAO, Qingxiang [Student]" userId="357483e4-bb6c-4b9f-b5c7-e9c2111856af" providerId="ADAL" clId="{56A6693C-9E13-461F-BCF1-CAFC11FCD2ED}" dt="2022-06-13T09:34:11.036" v="131" actId="2696"/>
        <pc:sldMkLst>
          <pc:docMk/>
          <pc:sldMk cId="3610282843" sldId="14773"/>
        </pc:sldMkLst>
      </pc:sldChg>
      <pc:sldChg chg="modSp mod">
        <pc:chgData name="ZHAO, Qingxiang [Student]" userId="357483e4-bb6c-4b9f-b5c7-e9c2111856af" providerId="ADAL" clId="{56A6693C-9E13-461F-BCF1-CAFC11FCD2ED}" dt="2022-06-13T08:55:53.843" v="28" actId="1076"/>
        <pc:sldMkLst>
          <pc:docMk/>
          <pc:sldMk cId="2390947071" sldId="14788"/>
        </pc:sldMkLst>
        <pc:spChg chg="mod">
          <ac:chgData name="ZHAO, Qingxiang [Student]" userId="357483e4-bb6c-4b9f-b5c7-e9c2111856af" providerId="ADAL" clId="{56A6693C-9E13-461F-BCF1-CAFC11FCD2ED}" dt="2022-06-13T08:55:50.958" v="27" actId="6549"/>
          <ac:spMkLst>
            <pc:docMk/>
            <pc:sldMk cId="2390947071" sldId="14788"/>
            <ac:spMk id="14" creationId="{F83D1960-D812-4118-BF15-2BDE1621738E}"/>
          </ac:spMkLst>
        </pc:spChg>
        <pc:picChg chg="mod">
          <ac:chgData name="ZHAO, Qingxiang [Student]" userId="357483e4-bb6c-4b9f-b5c7-e9c2111856af" providerId="ADAL" clId="{56A6693C-9E13-461F-BCF1-CAFC11FCD2ED}" dt="2022-06-13T08:55:53.843" v="28" actId="1076"/>
          <ac:picMkLst>
            <pc:docMk/>
            <pc:sldMk cId="2390947071" sldId="14788"/>
            <ac:picMk id="20" creationId="{A84FCCB0-4577-4048-906F-DD03B17C9146}"/>
          </ac:picMkLst>
        </pc:picChg>
      </pc:sldChg>
      <pc:sldChg chg="addSp delSp modSp mod">
        <pc:chgData name="ZHAO, Qingxiang [Student]" userId="357483e4-bb6c-4b9f-b5c7-e9c2111856af" providerId="ADAL" clId="{56A6693C-9E13-461F-BCF1-CAFC11FCD2ED}" dt="2022-06-13T09:44:49.713" v="248" actId="1076"/>
        <pc:sldMkLst>
          <pc:docMk/>
          <pc:sldMk cId="3212617341" sldId="14795"/>
        </pc:sldMkLst>
        <pc:spChg chg="add mod">
          <ac:chgData name="ZHAO, Qingxiang [Student]" userId="357483e4-bb6c-4b9f-b5c7-e9c2111856af" providerId="ADAL" clId="{56A6693C-9E13-461F-BCF1-CAFC11FCD2ED}" dt="2022-06-13T09:34:17.098" v="133" actId="1076"/>
          <ac:spMkLst>
            <pc:docMk/>
            <pc:sldMk cId="3212617341" sldId="14795"/>
            <ac:spMk id="4" creationId="{9AF5A696-9C51-A8F4-EABD-AE838149191C}"/>
          </ac:spMkLst>
        </pc:spChg>
        <pc:spChg chg="add mod">
          <ac:chgData name="ZHAO, Qingxiang [Student]" userId="357483e4-bb6c-4b9f-b5c7-e9c2111856af" providerId="ADAL" clId="{56A6693C-9E13-461F-BCF1-CAFC11FCD2ED}" dt="2022-06-13T09:36:58.474" v="160" actId="1076"/>
          <ac:spMkLst>
            <pc:docMk/>
            <pc:sldMk cId="3212617341" sldId="14795"/>
            <ac:spMk id="5" creationId="{FA24F0B6-3058-0FF2-30C6-AFF6BD2436E6}"/>
          </ac:spMkLst>
        </pc:spChg>
        <pc:spChg chg="add mod">
          <ac:chgData name="ZHAO, Qingxiang [Student]" userId="357483e4-bb6c-4b9f-b5c7-e9c2111856af" providerId="ADAL" clId="{56A6693C-9E13-461F-BCF1-CAFC11FCD2ED}" dt="2022-06-13T09:37:01.882" v="161" actId="1076"/>
          <ac:spMkLst>
            <pc:docMk/>
            <pc:sldMk cId="3212617341" sldId="14795"/>
            <ac:spMk id="6" creationId="{838FEB5C-15B2-CE86-024E-04309D22F3D0}"/>
          </ac:spMkLst>
        </pc:spChg>
        <pc:spChg chg="mod">
          <ac:chgData name="ZHAO, Qingxiang [Student]" userId="357483e4-bb6c-4b9f-b5c7-e9c2111856af" providerId="ADAL" clId="{56A6693C-9E13-461F-BCF1-CAFC11FCD2ED}" dt="2022-06-13T09:37:05.436" v="162"/>
          <ac:spMkLst>
            <pc:docMk/>
            <pc:sldMk cId="3212617341" sldId="14795"/>
            <ac:spMk id="10" creationId="{2FB101E3-F84E-6974-E96B-154E33F93966}"/>
          </ac:spMkLst>
        </pc:spChg>
        <pc:spChg chg="mod">
          <ac:chgData name="ZHAO, Qingxiang [Student]" userId="357483e4-bb6c-4b9f-b5c7-e9c2111856af" providerId="ADAL" clId="{56A6693C-9E13-461F-BCF1-CAFC11FCD2ED}" dt="2022-06-13T09:37:05.436" v="162"/>
          <ac:spMkLst>
            <pc:docMk/>
            <pc:sldMk cId="3212617341" sldId="14795"/>
            <ac:spMk id="11" creationId="{F4E08C09-A838-1526-9B9C-C81A469548DF}"/>
          </ac:spMkLst>
        </pc:spChg>
        <pc:spChg chg="mod">
          <ac:chgData name="ZHAO, Qingxiang [Student]" userId="357483e4-bb6c-4b9f-b5c7-e9c2111856af" providerId="ADAL" clId="{56A6693C-9E13-461F-BCF1-CAFC11FCD2ED}" dt="2022-06-13T09:37:05.436" v="162"/>
          <ac:spMkLst>
            <pc:docMk/>
            <pc:sldMk cId="3212617341" sldId="14795"/>
            <ac:spMk id="12" creationId="{B70EAD61-0717-451F-5085-8B3CA9DC125B}"/>
          </ac:spMkLst>
        </pc:spChg>
        <pc:spChg chg="mod">
          <ac:chgData name="ZHAO, Qingxiang [Student]" userId="357483e4-bb6c-4b9f-b5c7-e9c2111856af" providerId="ADAL" clId="{56A6693C-9E13-461F-BCF1-CAFC11FCD2ED}" dt="2022-06-13T09:39:24.119" v="191" actId="255"/>
          <ac:spMkLst>
            <pc:docMk/>
            <pc:sldMk cId="3212617341" sldId="14795"/>
            <ac:spMk id="15" creationId="{931C0DBF-7125-26DE-0405-927F1601D972}"/>
          </ac:spMkLst>
        </pc:spChg>
        <pc:spChg chg="mod">
          <ac:chgData name="ZHAO, Qingxiang [Student]" userId="357483e4-bb6c-4b9f-b5c7-e9c2111856af" providerId="ADAL" clId="{56A6693C-9E13-461F-BCF1-CAFC11FCD2ED}" dt="2022-06-13T09:39:24.119" v="191" actId="255"/>
          <ac:spMkLst>
            <pc:docMk/>
            <pc:sldMk cId="3212617341" sldId="14795"/>
            <ac:spMk id="16" creationId="{9C0FC1EE-F0DC-6FFA-BE8F-3E7A5E3FF0E3}"/>
          </ac:spMkLst>
        </pc:spChg>
        <pc:spChg chg="mod">
          <ac:chgData name="ZHAO, Qingxiang [Student]" userId="357483e4-bb6c-4b9f-b5c7-e9c2111856af" providerId="ADAL" clId="{56A6693C-9E13-461F-BCF1-CAFC11FCD2ED}" dt="2022-06-13T09:39:24.119" v="191" actId="255"/>
          <ac:spMkLst>
            <pc:docMk/>
            <pc:sldMk cId="3212617341" sldId="14795"/>
            <ac:spMk id="17" creationId="{6BB0DC9A-0CDE-6C52-FCD7-51C7231345F4}"/>
          </ac:spMkLst>
        </pc:spChg>
        <pc:spChg chg="add mod">
          <ac:chgData name="ZHAO, Qingxiang [Student]" userId="357483e4-bb6c-4b9f-b5c7-e9c2111856af" providerId="ADAL" clId="{56A6693C-9E13-461F-BCF1-CAFC11FCD2ED}" dt="2022-06-13T09:39:42.559" v="195" actId="1076"/>
          <ac:spMkLst>
            <pc:docMk/>
            <pc:sldMk cId="3212617341" sldId="14795"/>
            <ac:spMk id="18" creationId="{67B62AA5-5B84-6C55-EF92-F016F378FE64}"/>
          </ac:spMkLst>
        </pc:spChg>
        <pc:grpChg chg="add del mod">
          <ac:chgData name="ZHAO, Qingxiang [Student]" userId="357483e4-bb6c-4b9f-b5c7-e9c2111856af" providerId="ADAL" clId="{56A6693C-9E13-461F-BCF1-CAFC11FCD2ED}" dt="2022-06-13T09:37:15.050" v="165"/>
          <ac:grpSpMkLst>
            <pc:docMk/>
            <pc:sldMk cId="3212617341" sldId="14795"/>
            <ac:grpSpMk id="7" creationId="{141632E4-1AB0-99A8-EBCD-63F469923E50}"/>
          </ac:grpSpMkLst>
        </pc:grpChg>
        <pc:grpChg chg="add mod">
          <ac:chgData name="ZHAO, Qingxiang [Student]" userId="357483e4-bb6c-4b9f-b5c7-e9c2111856af" providerId="ADAL" clId="{56A6693C-9E13-461F-BCF1-CAFC11FCD2ED}" dt="2022-06-13T09:44:47.378" v="247" actId="1035"/>
          <ac:grpSpMkLst>
            <pc:docMk/>
            <pc:sldMk cId="3212617341" sldId="14795"/>
            <ac:grpSpMk id="13" creationId="{652C92D4-5F3F-2F39-D22D-BE15E5855E28}"/>
          </ac:grpSpMkLst>
        </pc:grpChg>
        <pc:grpChg chg="add mod">
          <ac:chgData name="ZHAO, Qingxiang [Student]" userId="357483e4-bb6c-4b9f-b5c7-e9c2111856af" providerId="ADAL" clId="{56A6693C-9E13-461F-BCF1-CAFC11FCD2ED}" dt="2022-06-13T09:44:49.713" v="248" actId="1076"/>
          <ac:grpSpMkLst>
            <pc:docMk/>
            <pc:sldMk cId="3212617341" sldId="14795"/>
            <ac:grpSpMk id="19" creationId="{B3D4D4EC-976D-342A-3F9D-888544616376}"/>
          </ac:grpSpMkLst>
        </pc:grpChg>
        <pc:grpChg chg="add del mod">
          <ac:chgData name="ZHAO, Qingxiang [Student]" userId="357483e4-bb6c-4b9f-b5c7-e9c2111856af" providerId="ADAL" clId="{56A6693C-9E13-461F-BCF1-CAFC11FCD2ED}" dt="2022-06-13T09:43:16.419" v="227"/>
          <ac:grpSpMkLst>
            <pc:docMk/>
            <pc:sldMk cId="3212617341" sldId="14795"/>
            <ac:grpSpMk id="24" creationId="{B77BE09B-1945-AFF0-81D1-ADA262B0A400}"/>
          </ac:grpSpMkLst>
        </pc:grpChg>
        <pc:graphicFrameChg chg="mod">
          <ac:chgData name="ZHAO, Qingxiang [Student]" userId="357483e4-bb6c-4b9f-b5c7-e9c2111856af" providerId="ADAL" clId="{56A6693C-9E13-461F-BCF1-CAFC11FCD2ED}" dt="2022-06-13T09:37:13.463" v="164"/>
          <ac:graphicFrameMkLst>
            <pc:docMk/>
            <pc:sldMk cId="3212617341" sldId="14795"/>
            <ac:graphicFrameMk id="9" creationId="{9CD51D56-D8B0-7C30-63F5-D35F8DE33DBB}"/>
          </ac:graphicFrameMkLst>
        </pc:graphicFrameChg>
        <pc:graphicFrameChg chg="mod">
          <ac:chgData name="ZHAO, Qingxiang [Student]" userId="357483e4-bb6c-4b9f-b5c7-e9c2111856af" providerId="ADAL" clId="{56A6693C-9E13-461F-BCF1-CAFC11FCD2ED}" dt="2022-06-13T09:39:38.041" v="194" actId="255"/>
          <ac:graphicFrameMkLst>
            <pc:docMk/>
            <pc:sldMk cId="3212617341" sldId="14795"/>
            <ac:graphicFrameMk id="14" creationId="{C7C881A5-4638-D052-F59C-25326B4DA001}"/>
          </ac:graphicFrameMkLst>
        </pc:graphicFrameChg>
        <pc:graphicFrameChg chg="mod">
          <ac:chgData name="ZHAO, Qingxiang [Student]" userId="357483e4-bb6c-4b9f-b5c7-e9c2111856af" providerId="ADAL" clId="{56A6693C-9E13-461F-BCF1-CAFC11FCD2ED}" dt="2022-06-13T09:44:32.019" v="232"/>
          <ac:graphicFrameMkLst>
            <pc:docMk/>
            <pc:sldMk cId="3212617341" sldId="14795"/>
            <ac:graphicFrameMk id="20" creationId="{0045F002-EA29-E5DB-75F3-BDF3C1529BB2}"/>
          </ac:graphicFrameMkLst>
        </pc:graphicFrameChg>
        <pc:graphicFrameChg chg="mod">
          <ac:chgData name="ZHAO, Qingxiang [Student]" userId="357483e4-bb6c-4b9f-b5c7-e9c2111856af" providerId="ADAL" clId="{56A6693C-9E13-461F-BCF1-CAFC11FCD2ED}" dt="2022-06-13T09:43:14.480" v="226"/>
          <ac:graphicFrameMkLst>
            <pc:docMk/>
            <pc:sldMk cId="3212617341" sldId="14795"/>
            <ac:graphicFrameMk id="25" creationId="{07AA73DD-B34E-2FB9-9B24-551BA098A1D5}"/>
          </ac:graphicFrameMkLst>
        </pc:graphicFrameChg>
        <pc:picChg chg="mod">
          <ac:chgData name="ZHAO, Qingxiang [Student]" userId="357483e4-bb6c-4b9f-b5c7-e9c2111856af" providerId="ADAL" clId="{56A6693C-9E13-461F-BCF1-CAFC11FCD2ED}" dt="2022-06-13T09:41:56.106" v="218" actId="1076"/>
          <ac:picMkLst>
            <pc:docMk/>
            <pc:sldMk cId="3212617341" sldId="14795"/>
            <ac:picMk id="21" creationId="{D851C57C-C80D-383E-5981-E538EBDB2E03}"/>
          </ac:picMkLst>
        </pc:picChg>
        <pc:picChg chg="mod">
          <ac:chgData name="ZHAO, Qingxiang [Student]" userId="357483e4-bb6c-4b9f-b5c7-e9c2111856af" providerId="ADAL" clId="{56A6693C-9E13-461F-BCF1-CAFC11FCD2ED}" dt="2022-06-13T09:41:57.947" v="219" actId="1076"/>
          <ac:picMkLst>
            <pc:docMk/>
            <pc:sldMk cId="3212617341" sldId="14795"/>
            <ac:picMk id="22" creationId="{FD9F0748-B2BE-5B51-A88A-2664777C824E}"/>
          </ac:picMkLst>
        </pc:picChg>
        <pc:picChg chg="mod">
          <ac:chgData name="ZHAO, Qingxiang [Student]" userId="357483e4-bb6c-4b9f-b5c7-e9c2111856af" providerId="ADAL" clId="{56A6693C-9E13-461F-BCF1-CAFC11FCD2ED}" dt="2022-06-13T09:42:01.075" v="220" actId="1076"/>
          <ac:picMkLst>
            <pc:docMk/>
            <pc:sldMk cId="3212617341" sldId="14795"/>
            <ac:picMk id="23" creationId="{8D3C3092-2EC2-6693-1243-DD4965DCE76F}"/>
          </ac:picMkLst>
        </pc:picChg>
        <pc:picChg chg="mod">
          <ac:chgData name="ZHAO, Qingxiang [Student]" userId="357483e4-bb6c-4b9f-b5c7-e9c2111856af" providerId="ADAL" clId="{56A6693C-9E13-461F-BCF1-CAFC11FCD2ED}" dt="2022-06-13T09:43:14.480" v="226"/>
          <ac:picMkLst>
            <pc:docMk/>
            <pc:sldMk cId="3212617341" sldId="14795"/>
            <ac:picMk id="26" creationId="{8139F309-7CE3-B966-113A-759C94F9650F}"/>
          </ac:picMkLst>
        </pc:picChg>
        <pc:picChg chg="mod">
          <ac:chgData name="ZHAO, Qingxiang [Student]" userId="357483e4-bb6c-4b9f-b5c7-e9c2111856af" providerId="ADAL" clId="{56A6693C-9E13-461F-BCF1-CAFC11FCD2ED}" dt="2022-06-13T09:43:14.480" v="226"/>
          <ac:picMkLst>
            <pc:docMk/>
            <pc:sldMk cId="3212617341" sldId="14795"/>
            <ac:picMk id="27" creationId="{88A579E9-FBA3-0D95-2402-5F0C3352EDD8}"/>
          </ac:picMkLst>
        </pc:picChg>
        <pc:picChg chg="mod">
          <ac:chgData name="ZHAO, Qingxiang [Student]" userId="357483e4-bb6c-4b9f-b5c7-e9c2111856af" providerId="ADAL" clId="{56A6693C-9E13-461F-BCF1-CAFC11FCD2ED}" dt="2022-06-13T09:43:14.480" v="226"/>
          <ac:picMkLst>
            <pc:docMk/>
            <pc:sldMk cId="3212617341" sldId="14795"/>
            <ac:picMk id="28" creationId="{24DF839D-1406-47CC-32A1-0796DB250E77}"/>
          </ac:picMkLst>
        </pc:picChg>
      </pc:sldChg>
      <pc:sldChg chg="addSp modSp mod">
        <pc:chgData name="ZHAO, Qingxiang [Student]" userId="357483e4-bb6c-4b9f-b5c7-e9c2111856af" providerId="ADAL" clId="{56A6693C-9E13-461F-BCF1-CAFC11FCD2ED}" dt="2022-06-13T10:16:05.907" v="710" actId="2711"/>
        <pc:sldMkLst>
          <pc:docMk/>
          <pc:sldMk cId="795424071" sldId="14796"/>
        </pc:sldMkLst>
        <pc:spChg chg="mod">
          <ac:chgData name="ZHAO, Qingxiang [Student]" userId="357483e4-bb6c-4b9f-b5c7-e9c2111856af" providerId="ADAL" clId="{56A6693C-9E13-461F-BCF1-CAFC11FCD2ED}" dt="2022-06-13T10:16:05.907" v="710" actId="2711"/>
          <ac:spMkLst>
            <pc:docMk/>
            <pc:sldMk cId="795424071" sldId="14796"/>
            <ac:spMk id="4" creationId="{DC06B923-D5DD-62DB-CCF8-94F399F686C6}"/>
          </ac:spMkLst>
        </pc:spChg>
        <pc:spChg chg="add mod">
          <ac:chgData name="ZHAO, Qingxiang [Student]" userId="357483e4-bb6c-4b9f-b5c7-e9c2111856af" providerId="ADAL" clId="{56A6693C-9E13-461F-BCF1-CAFC11FCD2ED}" dt="2022-06-13T09:53:00.062" v="534" actId="20577"/>
          <ac:spMkLst>
            <pc:docMk/>
            <pc:sldMk cId="795424071" sldId="14796"/>
            <ac:spMk id="14" creationId="{A92D23BE-570C-F9B0-98BD-4ADD571AC8D0}"/>
          </ac:spMkLst>
        </pc:spChg>
        <pc:spChg chg="mod">
          <ac:chgData name="ZHAO, Qingxiang [Student]" userId="357483e4-bb6c-4b9f-b5c7-e9c2111856af" providerId="ADAL" clId="{56A6693C-9E13-461F-BCF1-CAFC11FCD2ED}" dt="2022-06-13T09:51:34.891" v="371" actId="20577"/>
          <ac:spMkLst>
            <pc:docMk/>
            <pc:sldMk cId="795424071" sldId="14796"/>
            <ac:spMk id="20" creationId="{D9D4B0DD-8DB7-D2A7-D23B-9EC0496E0341}"/>
          </ac:spMkLst>
        </pc:spChg>
      </pc:sldChg>
      <pc:sldChg chg="addSp delSp modSp add mod delAnim modAnim">
        <pc:chgData name="ZHAO, Qingxiang [Student]" userId="357483e4-bb6c-4b9f-b5c7-e9c2111856af" providerId="ADAL" clId="{56A6693C-9E13-461F-BCF1-CAFC11FCD2ED}" dt="2022-06-13T10:13:31.085" v="682" actId="20577"/>
        <pc:sldMkLst>
          <pc:docMk/>
          <pc:sldMk cId="2461179625" sldId="14798"/>
        </pc:sldMkLst>
        <pc:spChg chg="add del mod">
          <ac:chgData name="ZHAO, Qingxiang [Student]" userId="357483e4-bb6c-4b9f-b5c7-e9c2111856af" providerId="ADAL" clId="{56A6693C-9E13-461F-BCF1-CAFC11FCD2ED}" dt="2022-06-13T09:58:18.025" v="549" actId="478"/>
          <ac:spMkLst>
            <pc:docMk/>
            <pc:sldMk cId="2461179625" sldId="14798"/>
            <ac:spMk id="3" creationId="{E6AEAE11-2ED2-AA6F-3DE6-40294F6E5835}"/>
          </ac:spMkLst>
        </pc:spChg>
        <pc:spChg chg="mod">
          <ac:chgData name="ZHAO, Qingxiang [Student]" userId="357483e4-bb6c-4b9f-b5c7-e9c2111856af" providerId="ADAL" clId="{56A6693C-9E13-461F-BCF1-CAFC11FCD2ED}" dt="2022-06-13T10:13:31.085" v="682" actId="20577"/>
          <ac:spMkLst>
            <pc:docMk/>
            <pc:sldMk cId="2461179625" sldId="14798"/>
            <ac:spMk id="7" creationId="{B545E182-CFF8-4882-A31C-F35A9DF0C13B}"/>
          </ac:spMkLst>
        </pc:spChg>
        <pc:spChg chg="del">
          <ac:chgData name="ZHAO, Qingxiang [Student]" userId="357483e4-bb6c-4b9f-b5c7-e9c2111856af" providerId="ADAL" clId="{56A6693C-9E13-461F-BCF1-CAFC11FCD2ED}" dt="2022-06-13T09:58:19.461" v="550" actId="478"/>
          <ac:spMkLst>
            <pc:docMk/>
            <pc:sldMk cId="2461179625" sldId="14798"/>
            <ac:spMk id="10" creationId="{4BB0A924-922D-9CF8-2CBC-8E62FBE680BD}"/>
          </ac:spMkLst>
        </pc:spChg>
        <pc:picChg chg="add del mod">
          <ac:chgData name="ZHAO, Qingxiang [Student]" userId="357483e4-bb6c-4b9f-b5c7-e9c2111856af" providerId="ADAL" clId="{56A6693C-9E13-461F-BCF1-CAFC11FCD2ED}" dt="2022-06-13T10:02:10.237" v="655" actId="478"/>
          <ac:picMkLst>
            <pc:docMk/>
            <pc:sldMk cId="2461179625" sldId="14798"/>
            <ac:picMk id="5" creationId="{DE876075-5470-7FCA-979A-EF9B947CA6B7}"/>
          </ac:picMkLst>
        </pc:picChg>
        <pc:picChg chg="del">
          <ac:chgData name="ZHAO, Qingxiang [Student]" userId="357483e4-bb6c-4b9f-b5c7-e9c2111856af" providerId="ADAL" clId="{56A6693C-9E13-461F-BCF1-CAFC11FCD2ED}" dt="2022-06-13T09:58:14.310" v="547" actId="478"/>
          <ac:picMkLst>
            <pc:docMk/>
            <pc:sldMk cId="2461179625" sldId="14798"/>
            <ac:picMk id="6" creationId="{00000000-0000-0000-0000-000000000000}"/>
          </ac:picMkLst>
        </pc:picChg>
        <pc:picChg chg="del">
          <ac:chgData name="ZHAO, Qingxiang [Student]" userId="357483e4-bb6c-4b9f-b5c7-e9c2111856af" providerId="ADAL" clId="{56A6693C-9E13-461F-BCF1-CAFC11FCD2ED}" dt="2022-06-13T09:58:14.983" v="548" actId="478"/>
          <ac:picMkLst>
            <pc:docMk/>
            <pc:sldMk cId="2461179625" sldId="14798"/>
            <ac:picMk id="8" creationId="{3C754688-5C56-25DF-213F-6BA6A02A1A4B}"/>
          </ac:picMkLst>
        </pc:picChg>
        <pc:picChg chg="add del mod">
          <ac:chgData name="ZHAO, Qingxiang [Student]" userId="357483e4-bb6c-4b9f-b5c7-e9c2111856af" providerId="ADAL" clId="{56A6693C-9E13-461F-BCF1-CAFC11FCD2ED}" dt="2022-06-13T10:08:49.061" v="670" actId="478"/>
          <ac:picMkLst>
            <pc:docMk/>
            <pc:sldMk cId="2461179625" sldId="14798"/>
            <ac:picMk id="11" creationId="{B8434970-C5BE-B4C3-9B18-C2E5EB0F0424}"/>
          </ac:picMkLst>
        </pc:picChg>
        <pc:picChg chg="add mod">
          <ac:chgData name="ZHAO, Qingxiang [Student]" userId="357483e4-bb6c-4b9f-b5c7-e9c2111856af" providerId="ADAL" clId="{56A6693C-9E13-461F-BCF1-CAFC11FCD2ED}" dt="2022-06-13T10:11:09.968" v="673" actId="1076"/>
          <ac:picMkLst>
            <pc:docMk/>
            <pc:sldMk cId="2461179625" sldId="14798"/>
            <ac:picMk id="12" creationId="{A6228945-780D-DF09-7CEE-657A7CC2B045}"/>
          </ac:picMkLst>
        </pc:picChg>
      </pc:sldChg>
      <pc:sldChg chg="add del">
        <pc:chgData name="ZHAO, Qingxiang [Student]" userId="357483e4-bb6c-4b9f-b5c7-e9c2111856af" providerId="ADAL" clId="{56A6693C-9E13-461F-BCF1-CAFC11FCD2ED}" dt="2022-06-13T09:44:58.669" v="249" actId="47"/>
        <pc:sldMkLst>
          <pc:docMk/>
          <pc:sldMk cId="2871327794" sldId="14798"/>
        </pc:sldMkLst>
      </pc:sldChg>
      <pc:sldChg chg="new del">
        <pc:chgData name="ZHAO, Qingxiang [Student]" userId="357483e4-bb6c-4b9f-b5c7-e9c2111856af" providerId="ADAL" clId="{56A6693C-9E13-461F-BCF1-CAFC11FCD2ED}" dt="2022-06-13T09:43:45.574" v="230" actId="2696"/>
        <pc:sldMkLst>
          <pc:docMk/>
          <pc:sldMk cId="3199518207" sldId="14798"/>
        </pc:sldMkLst>
      </pc:sldChg>
    </pc:docChg>
  </pc:docChgLst>
  <pc:docChgLst>
    <pc:chgData name="Qingxiang ZHAO" userId="357483e4-bb6c-4b9f-b5c7-e9c2111856af" providerId="ADAL" clId="{454E9D95-F5D7-49A5-8D5E-89944D4C8CB4}"/>
    <pc:docChg chg="undo custSel modSld">
      <pc:chgData name="Qingxiang ZHAO" userId="357483e4-bb6c-4b9f-b5c7-e9c2111856af" providerId="ADAL" clId="{454E9D95-F5D7-49A5-8D5E-89944D4C8CB4}" dt="2022-06-13T11:39:00.981" v="29" actId="1076"/>
      <pc:docMkLst>
        <pc:docMk/>
      </pc:docMkLst>
      <pc:sldChg chg="modSp mod">
        <pc:chgData name="Qingxiang ZHAO" userId="357483e4-bb6c-4b9f-b5c7-e9c2111856af" providerId="ADAL" clId="{454E9D95-F5D7-49A5-8D5E-89944D4C8CB4}" dt="2022-06-13T11:35:05.547" v="28" actId="115"/>
        <pc:sldMkLst>
          <pc:docMk/>
          <pc:sldMk cId="3660504782" sldId="356"/>
        </pc:sldMkLst>
        <pc:spChg chg="mod">
          <ac:chgData name="Qingxiang ZHAO" userId="357483e4-bb6c-4b9f-b5c7-e9c2111856af" providerId="ADAL" clId="{454E9D95-F5D7-49A5-8D5E-89944D4C8CB4}" dt="2022-06-13T11:35:05.547" v="28" actId="115"/>
          <ac:spMkLst>
            <pc:docMk/>
            <pc:sldMk cId="3660504782" sldId="356"/>
            <ac:spMk id="53" creationId="{00000000-0000-0000-0000-000000000000}"/>
          </ac:spMkLst>
        </pc:spChg>
      </pc:sldChg>
      <pc:sldChg chg="modSp mod">
        <pc:chgData name="Qingxiang ZHAO" userId="357483e4-bb6c-4b9f-b5c7-e9c2111856af" providerId="ADAL" clId="{454E9D95-F5D7-49A5-8D5E-89944D4C8CB4}" dt="2022-06-13T11:27:23.036" v="8" actId="6549"/>
        <pc:sldMkLst>
          <pc:docMk/>
          <pc:sldMk cId="947718289" sldId="3295"/>
        </pc:sldMkLst>
        <pc:spChg chg="mod">
          <ac:chgData name="Qingxiang ZHAO" userId="357483e4-bb6c-4b9f-b5c7-e9c2111856af" providerId="ADAL" clId="{454E9D95-F5D7-49A5-8D5E-89944D4C8CB4}" dt="2022-06-13T11:27:08.526" v="2" actId="1076"/>
          <ac:spMkLst>
            <pc:docMk/>
            <pc:sldMk cId="947718289" sldId="3295"/>
            <ac:spMk id="10" creationId="{AFB37F3E-8E13-910A-3B26-FC86E1D5C840}"/>
          </ac:spMkLst>
        </pc:spChg>
        <pc:spChg chg="mod">
          <ac:chgData name="Qingxiang ZHAO" userId="357483e4-bb6c-4b9f-b5c7-e9c2111856af" providerId="ADAL" clId="{454E9D95-F5D7-49A5-8D5E-89944D4C8CB4}" dt="2022-06-13T11:27:23.036" v="8" actId="6549"/>
          <ac:spMkLst>
            <pc:docMk/>
            <pc:sldMk cId="947718289" sldId="3295"/>
            <ac:spMk id="11" creationId="{9524E333-A257-B5BB-2FEA-742E67641248}"/>
          </ac:spMkLst>
        </pc:spChg>
        <pc:picChg chg="mod">
          <ac:chgData name="Qingxiang ZHAO" userId="357483e4-bb6c-4b9f-b5c7-e9c2111856af" providerId="ADAL" clId="{454E9D95-F5D7-49A5-8D5E-89944D4C8CB4}" dt="2022-06-13T11:27:04.610" v="1" actId="1076"/>
          <ac:picMkLst>
            <pc:docMk/>
            <pc:sldMk cId="947718289" sldId="3295"/>
            <ac:picMk id="4" creationId="{CC48E4D8-4ACB-47EA-AD14-E6A0FB4BFD29}"/>
          </ac:picMkLst>
        </pc:picChg>
      </pc:sldChg>
      <pc:sldChg chg="modSp mod">
        <pc:chgData name="Qingxiang ZHAO" userId="357483e4-bb6c-4b9f-b5c7-e9c2111856af" providerId="ADAL" clId="{454E9D95-F5D7-49A5-8D5E-89944D4C8CB4}" dt="2022-06-13T11:39:00.981" v="29" actId="1076"/>
        <pc:sldMkLst>
          <pc:docMk/>
          <pc:sldMk cId="2390947071" sldId="14788"/>
        </pc:sldMkLst>
        <pc:picChg chg="mod">
          <ac:chgData name="Qingxiang ZHAO" userId="357483e4-bb6c-4b9f-b5c7-e9c2111856af" providerId="ADAL" clId="{454E9D95-F5D7-49A5-8D5E-89944D4C8CB4}" dt="2022-06-13T11:39:00.981" v="29" actId="1076"/>
          <ac:picMkLst>
            <pc:docMk/>
            <pc:sldMk cId="2390947071" sldId="14788"/>
            <ac:picMk id="11" creationId="{90E3F6DD-3500-4783-AB75-D0FC4335EC68}"/>
          </ac:picMkLst>
        </pc:picChg>
      </pc:sldChg>
      <pc:sldChg chg="modSp mod">
        <pc:chgData name="Qingxiang ZHAO" userId="357483e4-bb6c-4b9f-b5c7-e9c2111856af" providerId="ADAL" clId="{454E9D95-F5D7-49A5-8D5E-89944D4C8CB4}" dt="2022-06-13T11:28:03.550" v="13" actId="1076"/>
        <pc:sldMkLst>
          <pc:docMk/>
          <pc:sldMk cId="3212617341" sldId="14795"/>
        </pc:sldMkLst>
        <pc:grpChg chg="mod">
          <ac:chgData name="Qingxiang ZHAO" userId="357483e4-bb6c-4b9f-b5c7-e9c2111856af" providerId="ADAL" clId="{454E9D95-F5D7-49A5-8D5E-89944D4C8CB4}" dt="2022-06-13T11:28:03.550" v="13" actId="1076"/>
          <ac:grpSpMkLst>
            <pc:docMk/>
            <pc:sldMk cId="3212617341" sldId="14795"/>
            <ac:grpSpMk id="13" creationId="{652C92D4-5F3F-2F39-D22D-BE15E5855E28}"/>
          </ac:grpSpMkLst>
        </pc:grpChg>
        <pc:grpChg chg="mod">
          <ac:chgData name="Qingxiang ZHAO" userId="357483e4-bb6c-4b9f-b5c7-e9c2111856af" providerId="ADAL" clId="{454E9D95-F5D7-49A5-8D5E-89944D4C8CB4}" dt="2022-06-13T11:27:57.212" v="10" actId="1076"/>
          <ac:grpSpMkLst>
            <pc:docMk/>
            <pc:sldMk cId="3212617341" sldId="14795"/>
            <ac:grpSpMk id="19" creationId="{B3D4D4EC-976D-342A-3F9D-888544616376}"/>
          </ac:grpSpMkLst>
        </pc:grpChg>
        <pc:graphicFrameChg chg="mod">
          <ac:chgData name="Qingxiang ZHAO" userId="357483e4-bb6c-4b9f-b5c7-e9c2111856af" providerId="ADAL" clId="{454E9D95-F5D7-49A5-8D5E-89944D4C8CB4}" dt="2022-06-13T11:27:59.192" v="11" actId="20577"/>
          <ac:graphicFrameMkLst>
            <pc:docMk/>
            <pc:sldMk cId="3212617341" sldId="14795"/>
            <ac:graphicFrameMk id="20" creationId="{0045F002-EA29-E5DB-75F3-BDF3C1529BB2}"/>
          </ac:graphicFrameMkLst>
        </pc:graphicFrameChg>
      </pc:sldChg>
      <pc:sldChg chg="modSp mod">
        <pc:chgData name="Qingxiang ZHAO" userId="357483e4-bb6c-4b9f-b5c7-e9c2111856af" providerId="ADAL" clId="{454E9D95-F5D7-49A5-8D5E-89944D4C8CB4}" dt="2022-06-13T11:29:14.733" v="27" actId="5793"/>
        <pc:sldMkLst>
          <pc:docMk/>
          <pc:sldMk cId="795424071" sldId="14796"/>
        </pc:sldMkLst>
        <pc:spChg chg="mod">
          <ac:chgData name="Qingxiang ZHAO" userId="357483e4-bb6c-4b9f-b5c7-e9c2111856af" providerId="ADAL" clId="{454E9D95-F5D7-49A5-8D5E-89944D4C8CB4}" dt="2022-06-13T11:29:14.733" v="27" actId="5793"/>
          <ac:spMkLst>
            <pc:docMk/>
            <pc:sldMk cId="795424071" sldId="14796"/>
            <ac:spMk id="20" creationId="{D9D4B0DD-8DB7-D2A7-D23B-9EC0496E03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95802" y="636286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8772" y="6362862"/>
            <a:ext cx="2743200" cy="365125"/>
          </a:xfrm>
        </p:spPr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67392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10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933" y="163795"/>
            <a:ext cx="10515600" cy="8401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6E59-DA13-4E33-8A73-1B3DD8E17CC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678" y="31984"/>
            <a:ext cx="2400294" cy="6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793859" cy="365125"/>
          </a:xfrm>
        </p:spPr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60846" y="798903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933" y="163795"/>
            <a:ext cx="10515600" cy="8401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9E53A-9067-44FF-ACD6-9474B601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0" y="6167943"/>
            <a:ext cx="2374381" cy="6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351616" y="0"/>
            <a:ext cx="9840384" cy="9327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616" y="136955"/>
            <a:ext cx="9408584" cy="65881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42895" y="6451444"/>
            <a:ext cx="589856" cy="365125"/>
          </a:xfrm>
        </p:spPr>
        <p:txBody>
          <a:bodyPr/>
          <a:lstStyle>
            <a:lvl1pPr algn="ctr">
              <a:defRPr sz="1335">
                <a:solidFill>
                  <a:srgbClr val="2B3142"/>
                </a:solidFill>
              </a:defRPr>
            </a:lvl1pPr>
          </a:lstStyle>
          <a:p>
            <a:fld id="{60CA668C-5F5B-4084-8C43-0EF544EB6AD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1541846" y="6549997"/>
            <a:ext cx="192021" cy="168019"/>
          </a:xfrm>
          <a:prstGeom prst="triangle">
            <a:avLst/>
          </a:prstGeom>
          <a:solidFill>
            <a:srgbClr val="1D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/>
          </a:p>
        </p:txBody>
      </p:sp>
      <p:sp>
        <p:nvSpPr>
          <p:cNvPr id="8" name="等腰三角形 7"/>
          <p:cNvSpPr/>
          <p:nvPr userDrawn="1"/>
        </p:nvSpPr>
        <p:spPr>
          <a:xfrm rot="16200000" flipH="1">
            <a:off x="10941779" y="6549999"/>
            <a:ext cx="192021" cy="168019"/>
          </a:xfrm>
          <a:prstGeom prst="triangle">
            <a:avLst/>
          </a:prstGeom>
          <a:solidFill>
            <a:srgbClr val="1D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53"/>
          <a:stretch>
            <a:fillRect/>
          </a:stretch>
        </p:blipFill>
        <p:spPr>
          <a:xfrm>
            <a:off x="40548" y="32213"/>
            <a:ext cx="870899" cy="86400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15414" y="68988"/>
            <a:ext cx="1584088" cy="79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5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中国科学院</a:t>
            </a:r>
            <a:endParaRPr lang="en-US" altLang="zh-CN" sz="1465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465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自动化研究所</a:t>
            </a:r>
            <a:endParaRPr lang="en-US" altLang="zh-CN" sz="1465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Institute of Automation</a:t>
            </a:r>
          </a:p>
          <a:p>
            <a:r>
              <a:rPr lang="en-US" altLang="zh-CN" sz="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Chinese Academy of Sciences</a:t>
            </a:r>
            <a:endParaRPr lang="zh-CN" altLang="en-US" sz="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A492-8ED3-4B2C-ADFE-88CABC1454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A492-8ED3-4B2C-ADFE-88CABC145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5" descr="D:\HK相关\CAIR-HKISI\中科院香港创新研究院LOGO源文件\中科院香港创新研究院LOGO源文件\CAIR-1.png">
            <a:extLst>
              <a:ext uri="{FF2B5EF4-FFF2-40B4-BE49-F238E27FC236}">
                <a16:creationId xmlns:a16="http://schemas.microsoft.com/office/drawing/2014/main" id="{7F5C509A-696D-432B-81D8-2FCE07B628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656" y="0"/>
            <a:ext cx="2911114" cy="6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Profile PowerPoint10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73"/>
            <a:ext cx="1219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Profile PowerPoint1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7" y="6453188"/>
            <a:ext cx="878416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Profile PowerPoint1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451273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8" y="6524630"/>
            <a:ext cx="9696449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>
              <a:defRPr/>
            </a:pPr>
            <a:r>
              <a:rPr kumimoji="0" lang="en-GB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Robotic Endovascular Interventions – Hamlyn Workshop                                                            23 June 2015</a:t>
            </a:r>
          </a:p>
        </p:txBody>
      </p:sp>
      <p:sp>
        <p:nvSpPr>
          <p:cNvPr id="8" name="Rectangle 47"/>
          <p:cNvSpPr txBox="1">
            <a:spLocks noChangeArrowheads="1"/>
          </p:cNvSpPr>
          <p:nvPr/>
        </p:nvSpPr>
        <p:spPr>
          <a:xfrm>
            <a:off x="3490384" y="6481768"/>
            <a:ext cx="2844800" cy="3762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latinLnBrk="0">
              <a:defRPr/>
            </a:pPr>
            <a:fld id="{30DB381C-7A27-4D0F-84D4-C1EDF0EBA413}" type="slidenum">
              <a:rPr kumimoji="0" lang="de-DE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endParaRPr kumimoji="0" lang="de-DE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12"/>
          <p:cNvCxnSpPr/>
          <p:nvPr/>
        </p:nvCxnSpPr>
        <p:spPr>
          <a:xfrm>
            <a:off x="190500" y="333375"/>
            <a:ext cx="0" cy="6477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/>
          <p:cNvCxnSpPr/>
          <p:nvPr/>
        </p:nvCxnSpPr>
        <p:spPr>
          <a:xfrm>
            <a:off x="334433" y="323850"/>
            <a:ext cx="0" cy="64770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>
            <a:off x="431800" y="327025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>
            <a:off x="495300" y="271463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Profile PowerPoint1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7" y="6453188"/>
            <a:ext cx="878416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Profile PowerPoint1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451273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9184" y="6524630"/>
            <a:ext cx="11040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IROS</a:t>
            </a:r>
            <a:r>
              <a:rPr kumimoji="0" lang="en-US" altLang="en-US" sz="1200" baseline="0" dirty="0">
                <a:solidFill>
                  <a:schemeClr val="bg1"/>
                </a:solidFill>
                <a:latin typeface="Calibri" panose="020F0502020204030204" pitchFamily="34" charset="0"/>
              </a:rPr>
              <a:t> 2015 – Hamburg                                                                                                                                      King’s College London</a:t>
            </a:r>
            <a:endParaRPr kumimoji="0" lang="en-GB" alt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47"/>
          <p:cNvSpPr txBox="1">
            <a:spLocks noChangeArrowheads="1"/>
          </p:cNvSpPr>
          <p:nvPr/>
        </p:nvSpPr>
        <p:spPr>
          <a:xfrm>
            <a:off x="3119669" y="6481768"/>
            <a:ext cx="2844800" cy="3762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latinLnBrk="0">
              <a:defRPr/>
            </a:pPr>
            <a:fld id="{4646369D-584A-449B-8F06-6D27D8D493D6}" type="slidenum">
              <a:rPr kumimoji="0" lang="de-DE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endParaRPr kumimoji="0" lang="de-DE" alt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Straight Connector 23"/>
          <p:cNvCxnSpPr/>
          <p:nvPr/>
        </p:nvCxnSpPr>
        <p:spPr>
          <a:xfrm>
            <a:off x="190500" y="333375"/>
            <a:ext cx="0" cy="6477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4"/>
          <p:cNvCxnSpPr/>
          <p:nvPr/>
        </p:nvCxnSpPr>
        <p:spPr>
          <a:xfrm>
            <a:off x="334433" y="323850"/>
            <a:ext cx="0" cy="64770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5"/>
          <p:cNvCxnSpPr/>
          <p:nvPr/>
        </p:nvCxnSpPr>
        <p:spPr>
          <a:xfrm>
            <a:off x="431800" y="327025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/>
          <p:nvPr/>
        </p:nvCxnSpPr>
        <p:spPr>
          <a:xfrm>
            <a:off x="495300" y="271463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52451" y="139013"/>
            <a:ext cx="10972800" cy="503237"/>
          </a:xfrm>
        </p:spPr>
        <p:txBody>
          <a:bodyPr/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" name="Picture 6" descr="Profile PowerPoint1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37" y="6453188"/>
            <a:ext cx="878416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 descr="Profile PowerPoint10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188"/>
            <a:ext cx="451273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 userDrawn="1"/>
        </p:nvSpPr>
        <p:spPr>
          <a:xfrm>
            <a:off x="239184" y="6524630"/>
            <a:ext cx="11040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en-US" sz="1200" baseline="0" dirty="0">
                <a:solidFill>
                  <a:schemeClr val="bg1"/>
                </a:solidFill>
                <a:latin typeface="Calibri" panose="020F0502020204030204" pitchFamily="34" charset="0"/>
              </a:rPr>
              <a:t>Kclhammerlab.com	   			</a:t>
            </a:r>
            <a:endParaRPr kumimoji="0" lang="en-GB" alt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47"/>
          <p:cNvSpPr txBox="1">
            <a:spLocks noChangeArrowheads="1"/>
          </p:cNvSpPr>
          <p:nvPr userDrawn="1"/>
        </p:nvSpPr>
        <p:spPr>
          <a:xfrm>
            <a:off x="3119669" y="6481768"/>
            <a:ext cx="2844800" cy="3762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latinLnBrk="0">
              <a:defRPr/>
            </a:pPr>
            <a:fld id="{4646369D-584A-449B-8F06-6D27D8D493D6}" type="slidenum">
              <a:rPr kumimoji="0" lang="de-DE" altLang="en-US" sz="120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endParaRPr kumimoji="0" lang="de-DE" alt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Straight Connector 23"/>
          <p:cNvCxnSpPr/>
          <p:nvPr userDrawn="1"/>
        </p:nvCxnSpPr>
        <p:spPr>
          <a:xfrm>
            <a:off x="190500" y="106536"/>
            <a:ext cx="0" cy="6477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4"/>
          <p:cNvCxnSpPr/>
          <p:nvPr userDrawn="1"/>
        </p:nvCxnSpPr>
        <p:spPr>
          <a:xfrm>
            <a:off x="334433" y="97011"/>
            <a:ext cx="0" cy="64770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5"/>
          <p:cNvCxnSpPr/>
          <p:nvPr userDrawn="1"/>
        </p:nvCxnSpPr>
        <p:spPr>
          <a:xfrm>
            <a:off x="431800" y="100186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/>
          <p:nvPr userDrawn="1"/>
        </p:nvCxnSpPr>
        <p:spPr>
          <a:xfrm>
            <a:off x="495300" y="44624"/>
            <a:ext cx="0" cy="6477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1"/>
          <a:stretch>
            <a:fillRect/>
          </a:stretch>
        </p:blipFill>
        <p:spPr>
          <a:xfrm>
            <a:off x="8880309" y="144099"/>
            <a:ext cx="3264363" cy="4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24312"/>
            <a:ext cx="10972800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688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Timeline&#10;&#10;Description automatically generated">
            <a:extLst>
              <a:ext uri="{FF2B5EF4-FFF2-40B4-BE49-F238E27FC236}">
                <a16:creationId xmlns:a16="http://schemas.microsoft.com/office/drawing/2014/main" id="{CC48E4D8-4ACB-47EA-AD14-E6A0FB4BFD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 r="-2619" b="-3302"/>
          <a:stretch/>
        </p:blipFill>
        <p:spPr>
          <a:xfrm>
            <a:off x="6049245" y="3243009"/>
            <a:ext cx="6384446" cy="3729678"/>
          </a:xfrm>
          <a:prstGeom prst="rect">
            <a:avLst/>
          </a:prstGeom>
        </p:spPr>
      </p:pic>
      <p:pic>
        <p:nvPicPr>
          <p:cNvPr id="8" name="Picture 11" descr="Timeline&#10;&#10;Description automatically generated">
            <a:extLst>
              <a:ext uri="{FF2B5EF4-FFF2-40B4-BE49-F238E27FC236}">
                <a16:creationId xmlns:a16="http://schemas.microsoft.com/office/drawing/2014/main" id="{38F41355-4DF6-4373-83BC-55C60C444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t="57139" r="69366" b="16409"/>
          <a:stretch/>
        </p:blipFill>
        <p:spPr>
          <a:xfrm>
            <a:off x="4995434" y="3825032"/>
            <a:ext cx="2984974" cy="11352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890AEA-0691-4AE9-BE14-DBE232C0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846"/>
            <a:ext cx="8991600" cy="3047154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FB37F3E-8E13-910A-3B26-FC86E1D5C840}"/>
              </a:ext>
            </a:extLst>
          </p:cNvPr>
          <p:cNvSpPr txBox="1"/>
          <p:nvPr/>
        </p:nvSpPr>
        <p:spPr>
          <a:xfrm>
            <a:off x="1279386" y="3571904"/>
            <a:ext cx="76348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智能微创医疗机器人技术团队简介</a:t>
            </a:r>
          </a:p>
        </p:txBody>
      </p:sp>
    </p:spTree>
    <p:extLst>
      <p:ext uri="{BB962C8B-B14F-4D97-AF65-F5344CB8AC3E}">
        <p14:creationId xmlns:p14="http://schemas.microsoft.com/office/powerpoint/2010/main" val="94771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B8BBCE-41D3-47E9-915E-24455CB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A492-8ED3-4B2C-ADFE-88CABC145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ECC7FC-5E6A-78A4-1983-72AE40B9149A}"/>
              </a:ext>
            </a:extLst>
          </p:cNvPr>
          <p:cNvSpPr/>
          <p:nvPr/>
        </p:nvSpPr>
        <p:spPr>
          <a:xfrm rot="16200000">
            <a:off x="6020755" y="-5353550"/>
            <a:ext cx="150491" cy="12192001"/>
          </a:xfrm>
          <a:prstGeom prst="rect">
            <a:avLst/>
          </a:prstGeom>
          <a:gradFill>
            <a:gsLst>
              <a:gs pos="0">
                <a:srgbClr val="204797"/>
              </a:gs>
              <a:gs pos="100000">
                <a:srgbClr val="E22C2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15CFA-C9D3-09F8-7862-C1D26BA59179}"/>
              </a:ext>
            </a:extLst>
          </p:cNvPr>
          <p:cNvSpPr txBox="1">
            <a:spLocks/>
          </p:cNvSpPr>
          <p:nvPr/>
        </p:nvSpPr>
        <p:spPr>
          <a:xfrm>
            <a:off x="-93017" y="859667"/>
            <a:ext cx="10515600" cy="840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ED8E7D-BF70-78E5-D187-6413371F7C4C}"/>
              </a:ext>
            </a:extLst>
          </p:cNvPr>
          <p:cNvSpPr txBox="1"/>
          <p:nvPr/>
        </p:nvSpPr>
        <p:spPr>
          <a:xfrm>
            <a:off x="0" y="63244"/>
            <a:ext cx="597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应用与合作伙伴</a:t>
            </a:r>
          </a:p>
        </p:txBody>
      </p:sp>
    </p:spTree>
    <p:extLst>
      <p:ext uri="{BB962C8B-B14F-4D97-AF65-F5344CB8AC3E}">
        <p14:creationId xmlns:p14="http://schemas.microsoft.com/office/powerpoint/2010/main" val="18864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第一PPT，www.1ppt.com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中科院智能微创医疗团队</dc:title>
  <dc:creator>liuhongbin@ia.ac.cn</dc:creator>
  <cp:keywords>CASMICRO</cp:keywords>
  <dc:description>www.1ppt.com</dc:description>
  <cp:lastModifiedBy>Ming Cong Chen</cp:lastModifiedBy>
  <cp:revision>482</cp:revision>
  <dcterms:created xsi:type="dcterms:W3CDTF">2018-03-09T23:56:00Z</dcterms:created>
  <dcterms:modified xsi:type="dcterms:W3CDTF">2022-06-27T05:56:12Z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