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B0862-5167-41CB-9548-C7E01043DC81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11E8B-516C-4DE6-8A03-E17AEDD0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27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1E8B-516C-4DE6-8A03-E17AEDD0D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33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A3AD-F6AD-4714-965F-532F7DAE3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A94F8-9B3E-463D-981B-E82D24FEF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B1D19-0334-416D-ADFD-17E5CF87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8C1B-0EF5-4726-B71C-53C4E565AC95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82803-6F72-4CE7-9888-2C8DAAE5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B4F35-7DA9-4898-974B-C7046CD7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3056-234C-4213-AB5C-179494A58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2B7A-A88D-4378-A2DD-06EE606A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62DD9-A1E4-4264-93E6-5271471A7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E5243-F968-4598-BDAE-2AF71C44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8C1B-0EF5-4726-B71C-53C4E565AC95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E81CB-8D41-4B58-8EE6-7E13A104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BF744-80A7-409A-8E46-515B478A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3056-234C-4213-AB5C-179494A58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6A31A-D007-45DA-A91E-BE2C33025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CC572-6A38-41F8-85A6-FED3AFD51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B70FB-D872-4398-A1EC-74049726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8C1B-0EF5-4726-B71C-53C4E565AC95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7792F-AF5D-43A3-B955-9F9F2497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CC160-C02C-4A65-965C-85A269A2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3056-234C-4213-AB5C-179494A58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7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D440-3808-4634-B6ED-794BB61D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F847E-4A22-4AB2-B690-0864E2B56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B149C-5C4F-4B0A-A11C-999BF324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8C1B-0EF5-4726-B71C-53C4E565AC95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4A20B-04B4-4773-8AB6-BACCE55A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8B0DC-1D31-4584-89FC-51FA0D9A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3056-234C-4213-AB5C-179494A58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EC36-1E52-4998-8FDC-C65F6AF4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1E49A-2697-4434-B933-5A2C15C1B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3E31B-84B3-459A-8139-AC1FDA8F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8C1B-0EF5-4726-B71C-53C4E565AC95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1F35A-0E43-4D7B-B367-0A67B55F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6488B-473B-448B-BD9A-D196BEA2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3056-234C-4213-AB5C-179494A58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CF62-5FDA-4699-92D5-24639B02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3C88C-6610-47BF-9ADF-322898BB4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28B63-4008-430E-918F-808DDB59B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26718-E37D-4769-9912-AFAF62418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8C1B-0EF5-4726-B71C-53C4E565AC95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8DE85-3BBE-40CF-83B3-A4A62DC0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0289C-60FC-471E-A4F9-3A8A4733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3056-234C-4213-AB5C-179494A58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7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73AB-AB64-437E-9E6D-E25822382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4574A-3CD2-4F48-AD4B-92D78965F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8F1F1-D6F4-4D46-A313-18327D61D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FC4DB-24B8-4130-86C9-B89E752DD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62C01-5200-4940-A1D4-191CC55C8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582D5-8DAE-4735-8D7F-4B406761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8C1B-0EF5-4726-B71C-53C4E565AC95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6F293-FA2A-4343-B624-262A8AA5B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8A33E-077E-4491-AE0A-BA002448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3056-234C-4213-AB5C-179494A58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8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473C-A999-41F7-A60F-50078CCC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9834D3-E385-4C24-BA31-2BA7638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8C1B-0EF5-4726-B71C-53C4E565AC95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93CF8-F9A6-4138-B5EB-8DE4B0D2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09295-0099-4B0A-AC77-50A9E2AC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3056-234C-4213-AB5C-179494A58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5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089F3-3001-4CD8-B08A-8ADE7390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8C1B-0EF5-4726-B71C-53C4E565AC95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D3DBA0-4A33-46E2-8C87-7050444A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2BCE7-C34F-4CE3-9D73-DA4BA27C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3056-234C-4213-AB5C-179494A58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C53E0-4D3B-4D5E-AA9D-5A5E32D3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399A5-17EB-4E16-95BE-41EE35925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91847-511F-4C33-9F83-ECD85BC2D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A6DD4-EA2C-4DFC-A02A-ED6632C1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8C1B-0EF5-4726-B71C-53C4E565AC95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6B43E-E23B-40AA-99F1-0154F1B1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A707B-944E-48EB-8993-B82145E3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3056-234C-4213-AB5C-179494A58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9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AE79-C36E-4827-8470-D95CA43AD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034B1-282F-4178-A055-F46070EC2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DD4EF-8F11-44BA-BC58-1FB85BE50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102A3-70C0-4F20-8C56-1AF774B5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8C1B-0EF5-4726-B71C-53C4E565AC95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73922-43C1-4F81-B61E-CC7A6377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918AE-45C2-4AE8-9BDF-E7970951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3056-234C-4213-AB5C-179494A58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307C7F-2707-46F5-BE94-ABE1661A3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651D7-F45F-41FC-B8A4-E96FE06CC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40E75-B82B-4E31-A616-09669739B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A8C1B-0EF5-4726-B71C-53C4E565AC95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40736-BDDB-4DC0-99B7-015608A8A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C9BFD-2392-42AE-AE3D-AA6E4B45F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F3056-234C-4213-AB5C-179494A58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2FD20D-BB52-4737-9823-87CE2845F65B}"/>
              </a:ext>
            </a:extLst>
          </p:cNvPr>
          <p:cNvSpPr txBox="1"/>
          <p:nvPr/>
        </p:nvSpPr>
        <p:spPr>
          <a:xfrm>
            <a:off x="4367001" y="2921168"/>
            <a:ext cx="34579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CH32V307</a:t>
            </a:r>
          </a:p>
        </p:txBody>
      </p:sp>
    </p:spTree>
    <p:extLst>
      <p:ext uri="{BB962C8B-B14F-4D97-AF65-F5344CB8AC3E}">
        <p14:creationId xmlns:p14="http://schemas.microsoft.com/office/powerpoint/2010/main" val="28418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280918-C268-4A63-81B2-C09F651CC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152400"/>
            <a:ext cx="10915650" cy="6553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77523A-CCB5-4A22-BD5C-4B21A53E4705}"/>
              </a:ext>
            </a:extLst>
          </p:cNvPr>
          <p:cNvSpPr/>
          <p:nvPr/>
        </p:nvSpPr>
        <p:spPr>
          <a:xfrm>
            <a:off x="9671538" y="2171700"/>
            <a:ext cx="571500" cy="7297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20DFA9-08A2-4DCF-A8A9-EA5FE73CF90C}"/>
              </a:ext>
            </a:extLst>
          </p:cNvPr>
          <p:cNvSpPr/>
          <p:nvPr/>
        </p:nvSpPr>
        <p:spPr>
          <a:xfrm>
            <a:off x="9671538" y="3609242"/>
            <a:ext cx="571500" cy="3648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AEA65B-7B7A-4F94-8948-F089BC311DC3}"/>
              </a:ext>
            </a:extLst>
          </p:cNvPr>
          <p:cNvGrpSpPr/>
          <p:nvPr/>
        </p:nvGrpSpPr>
        <p:grpSpPr>
          <a:xfrm>
            <a:off x="9671538" y="6216162"/>
            <a:ext cx="580292" cy="219807"/>
            <a:chOff x="9671538" y="6216162"/>
            <a:chExt cx="580292" cy="21980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71756F5-2A20-4287-8194-B2D792190ED6}"/>
                </a:ext>
              </a:extLst>
            </p:cNvPr>
            <p:cNvCxnSpPr>
              <a:cxnSpLocks/>
            </p:cNvCxnSpPr>
            <p:nvPr/>
          </p:nvCxnSpPr>
          <p:spPr>
            <a:xfrm>
              <a:off x="9671538" y="6216162"/>
              <a:ext cx="580292" cy="2198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EEA54C4-106B-4F56-B87B-5724BA40A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1538" y="6216162"/>
              <a:ext cx="571500" cy="2110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FD26C27-E70E-4EEC-8CC7-C77AEB0CD970}"/>
              </a:ext>
            </a:extLst>
          </p:cNvPr>
          <p:cNvSpPr/>
          <p:nvPr/>
        </p:nvSpPr>
        <p:spPr>
          <a:xfrm>
            <a:off x="5679830" y="4554416"/>
            <a:ext cx="536332" cy="3692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9C9634-D9F5-4396-AD1F-F89846A56E76}"/>
              </a:ext>
            </a:extLst>
          </p:cNvPr>
          <p:cNvSpPr/>
          <p:nvPr/>
        </p:nvSpPr>
        <p:spPr>
          <a:xfrm>
            <a:off x="4070837" y="1494691"/>
            <a:ext cx="633047" cy="589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091C11-1D15-4018-9F07-561CAF500BE3}"/>
              </a:ext>
            </a:extLst>
          </p:cNvPr>
          <p:cNvSpPr/>
          <p:nvPr/>
        </p:nvSpPr>
        <p:spPr>
          <a:xfrm>
            <a:off x="1485899" y="650631"/>
            <a:ext cx="536332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21B4C0-825B-4F9A-BE7C-4E42FDFE93B8}"/>
              </a:ext>
            </a:extLst>
          </p:cNvPr>
          <p:cNvSpPr/>
          <p:nvPr/>
        </p:nvSpPr>
        <p:spPr>
          <a:xfrm>
            <a:off x="7148144" y="6224955"/>
            <a:ext cx="571500" cy="1773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43FCE1-838A-4AC3-AA69-0A66C0B2C8E8}"/>
              </a:ext>
            </a:extLst>
          </p:cNvPr>
          <p:cNvSpPr/>
          <p:nvPr/>
        </p:nvSpPr>
        <p:spPr>
          <a:xfrm>
            <a:off x="7148144" y="6528292"/>
            <a:ext cx="571500" cy="1773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B74A74-E8E1-434B-B663-962064D871BB}"/>
              </a:ext>
            </a:extLst>
          </p:cNvPr>
          <p:cNvSpPr/>
          <p:nvPr/>
        </p:nvSpPr>
        <p:spPr>
          <a:xfrm>
            <a:off x="3282460" y="5348655"/>
            <a:ext cx="571500" cy="1773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AEAC5E-A6B9-42C0-9AAF-D997476FA7BE}"/>
              </a:ext>
            </a:extLst>
          </p:cNvPr>
          <p:cNvSpPr/>
          <p:nvPr/>
        </p:nvSpPr>
        <p:spPr>
          <a:xfrm>
            <a:off x="5696763" y="3294347"/>
            <a:ext cx="536332" cy="2362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E1E6BF-68FF-49EB-BDD8-0E3FE373CEF1}"/>
              </a:ext>
            </a:extLst>
          </p:cNvPr>
          <p:cNvSpPr/>
          <p:nvPr/>
        </p:nvSpPr>
        <p:spPr>
          <a:xfrm>
            <a:off x="732691" y="1101969"/>
            <a:ext cx="536332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2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972595-A3A8-45AE-B5AB-A8CC122B1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18" y="0"/>
            <a:ext cx="10246764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B990C16-AA75-4DA7-BE54-6A9CB299483C}"/>
              </a:ext>
            </a:extLst>
          </p:cNvPr>
          <p:cNvSpPr/>
          <p:nvPr/>
        </p:nvSpPr>
        <p:spPr>
          <a:xfrm>
            <a:off x="9451730" y="615462"/>
            <a:ext cx="536332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64F1BE-E5F3-49F3-BA60-A23900ABEAE5}"/>
              </a:ext>
            </a:extLst>
          </p:cNvPr>
          <p:cNvSpPr/>
          <p:nvPr/>
        </p:nvSpPr>
        <p:spPr>
          <a:xfrm>
            <a:off x="9451730" y="1028700"/>
            <a:ext cx="536332" cy="3516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24FA20-A3C6-44FA-BBB2-DE4608611FED}"/>
              </a:ext>
            </a:extLst>
          </p:cNvPr>
          <p:cNvSpPr/>
          <p:nvPr/>
        </p:nvSpPr>
        <p:spPr>
          <a:xfrm>
            <a:off x="9451730" y="4610101"/>
            <a:ext cx="536332" cy="3516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0DF6C2-6C0A-424A-8461-7825E5E656D6}"/>
              </a:ext>
            </a:extLst>
          </p:cNvPr>
          <p:cNvSpPr/>
          <p:nvPr/>
        </p:nvSpPr>
        <p:spPr>
          <a:xfrm>
            <a:off x="9469315" y="5205046"/>
            <a:ext cx="518747" cy="1670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57E0C7-D560-49C3-AB3D-D14BC89CD9B2}"/>
              </a:ext>
            </a:extLst>
          </p:cNvPr>
          <p:cNvSpPr/>
          <p:nvPr/>
        </p:nvSpPr>
        <p:spPr>
          <a:xfrm>
            <a:off x="6386145" y="1415561"/>
            <a:ext cx="559778" cy="386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5DFA7-AD8C-4AF6-BAE0-1D551DBC3CCA}"/>
              </a:ext>
            </a:extLst>
          </p:cNvPr>
          <p:cNvSpPr/>
          <p:nvPr/>
        </p:nvSpPr>
        <p:spPr>
          <a:xfrm>
            <a:off x="5717930" y="6175132"/>
            <a:ext cx="507024" cy="348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EB8D41-2D4B-42EE-AA0E-1CE92A5078BA}"/>
              </a:ext>
            </a:extLst>
          </p:cNvPr>
          <p:cNvSpPr/>
          <p:nvPr/>
        </p:nvSpPr>
        <p:spPr>
          <a:xfrm>
            <a:off x="4214445" y="2781300"/>
            <a:ext cx="559778" cy="8675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49ED30-C5C6-4694-BA90-5E4A5837C38C}"/>
              </a:ext>
            </a:extLst>
          </p:cNvPr>
          <p:cNvSpPr/>
          <p:nvPr/>
        </p:nvSpPr>
        <p:spPr>
          <a:xfrm>
            <a:off x="7060222" y="404448"/>
            <a:ext cx="571500" cy="1318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F9FE79-9DB2-44FA-8354-2D87FD18384A}"/>
              </a:ext>
            </a:extLst>
          </p:cNvPr>
          <p:cNvSpPr/>
          <p:nvPr/>
        </p:nvSpPr>
        <p:spPr>
          <a:xfrm>
            <a:off x="4202723" y="3754317"/>
            <a:ext cx="571500" cy="1773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869DA7-6B0C-481D-8EDE-1EA86AD7D77E}"/>
              </a:ext>
            </a:extLst>
          </p:cNvPr>
          <p:cNvSpPr/>
          <p:nvPr/>
        </p:nvSpPr>
        <p:spPr>
          <a:xfrm>
            <a:off x="4202723" y="4037135"/>
            <a:ext cx="571500" cy="1773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3C1958-64C0-4E48-AADE-EC3A1FC58CAC}"/>
              </a:ext>
            </a:extLst>
          </p:cNvPr>
          <p:cNvSpPr/>
          <p:nvPr/>
        </p:nvSpPr>
        <p:spPr>
          <a:xfrm>
            <a:off x="2582495" y="4252542"/>
            <a:ext cx="571500" cy="3321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7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A70F98-F8D2-4D13-A64C-8F04D209F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0"/>
            <a:ext cx="1091565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E61A58-6326-4A9D-848C-FA235A73BA43}"/>
              </a:ext>
            </a:extLst>
          </p:cNvPr>
          <p:cNvSpPr/>
          <p:nvPr/>
        </p:nvSpPr>
        <p:spPr>
          <a:xfrm>
            <a:off x="3200398" y="2444262"/>
            <a:ext cx="694593" cy="8264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11904A-674C-4460-939A-ABA2E3A72B83}"/>
              </a:ext>
            </a:extLst>
          </p:cNvPr>
          <p:cNvSpPr/>
          <p:nvPr/>
        </p:nvSpPr>
        <p:spPr>
          <a:xfrm>
            <a:off x="720968" y="1204547"/>
            <a:ext cx="536332" cy="1670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2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2FD20D-BB52-4737-9823-87CE2845F65B}"/>
              </a:ext>
            </a:extLst>
          </p:cNvPr>
          <p:cNvSpPr txBox="1"/>
          <p:nvPr/>
        </p:nvSpPr>
        <p:spPr>
          <a:xfrm>
            <a:off x="4367001" y="2921168"/>
            <a:ext cx="34579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CH32V203</a:t>
            </a:r>
          </a:p>
        </p:txBody>
      </p:sp>
    </p:spTree>
    <p:extLst>
      <p:ext uri="{BB962C8B-B14F-4D97-AF65-F5344CB8AC3E}">
        <p14:creationId xmlns:p14="http://schemas.microsoft.com/office/powerpoint/2010/main" val="2406518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59F01A-2C4D-4C57-BEAD-AAB87FEBA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66687"/>
            <a:ext cx="10925175" cy="65246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D84BF7-50BB-4C37-B4D6-D6ADBB79A6D0}"/>
              </a:ext>
            </a:extLst>
          </p:cNvPr>
          <p:cNvSpPr/>
          <p:nvPr/>
        </p:nvSpPr>
        <p:spPr>
          <a:xfrm>
            <a:off x="7086598" y="5882054"/>
            <a:ext cx="571500" cy="3516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74DA98-D452-401A-AF5B-0D209E794098}"/>
              </a:ext>
            </a:extLst>
          </p:cNvPr>
          <p:cNvSpPr/>
          <p:nvPr/>
        </p:nvSpPr>
        <p:spPr>
          <a:xfrm>
            <a:off x="4273060" y="1389186"/>
            <a:ext cx="571500" cy="509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3828E4-44BE-4A7A-A8A5-AFFAEE2AEAF4}"/>
              </a:ext>
            </a:extLst>
          </p:cNvPr>
          <p:cNvSpPr/>
          <p:nvPr/>
        </p:nvSpPr>
        <p:spPr>
          <a:xfrm>
            <a:off x="6175129" y="3824654"/>
            <a:ext cx="571500" cy="3956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AAED02-6BF0-484F-BE92-9C7F7A59D8D0}"/>
              </a:ext>
            </a:extLst>
          </p:cNvPr>
          <p:cNvSpPr/>
          <p:nvPr/>
        </p:nvSpPr>
        <p:spPr>
          <a:xfrm>
            <a:off x="2429606" y="2737340"/>
            <a:ext cx="571500" cy="155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353485-E549-49D4-9E26-E8EF22401B54}"/>
              </a:ext>
            </a:extLst>
          </p:cNvPr>
          <p:cNvSpPr/>
          <p:nvPr/>
        </p:nvSpPr>
        <p:spPr>
          <a:xfrm>
            <a:off x="2429606" y="2939560"/>
            <a:ext cx="571500" cy="155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4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8EBA37-A30D-4F50-9D96-95B3F4A67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652462"/>
            <a:ext cx="10915650" cy="55530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A83297-FE61-47C3-AA19-994FA69075D0}"/>
              </a:ext>
            </a:extLst>
          </p:cNvPr>
          <p:cNvSpPr/>
          <p:nvPr/>
        </p:nvSpPr>
        <p:spPr>
          <a:xfrm>
            <a:off x="7060220" y="1019908"/>
            <a:ext cx="571500" cy="3956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467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3173</TotalTime>
  <Words>3</Words>
  <Application>Microsoft Office PowerPoint</Application>
  <PresentationFormat>Widescreen</PresentationFormat>
  <Paragraphs>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Zonghuan Wu</dc:creator>
  <cp:lastModifiedBy>Zonghuan Wu</cp:lastModifiedBy>
  <cp:revision>7</cp:revision>
  <dcterms:created xsi:type="dcterms:W3CDTF">2024-04-13T06:38:34Z</dcterms:created>
  <dcterms:modified xsi:type="dcterms:W3CDTF">2024-04-25T13:13:03Z</dcterms:modified>
</cp:coreProperties>
</file>