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3.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4.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heme/themeOverride5.xml" ContentType="application/vnd.openxmlformats-officedocument.themeOverr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theme/themeOverride6.xml" ContentType="application/vnd.openxmlformats-officedocument.themeOverr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theme/themeOverride7.xml" ContentType="application/vnd.openxmlformats-officedocument.themeOverr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heme/themeOverride8.xml" ContentType="application/vnd.openxmlformats-officedocument.themeOverr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0"/>
  </p:notesMasterIdLst>
  <p:handoutMasterIdLst>
    <p:handoutMasterId r:id="rId271"/>
  </p:handoutMasterIdLst>
  <p:sldIdLst>
    <p:sldId id="256" r:id="rId2"/>
    <p:sldId id="257" r:id="rId3"/>
    <p:sldId id="464" r:id="rId4"/>
    <p:sldId id="259" r:id="rId5"/>
    <p:sldId id="471" r:id="rId6"/>
    <p:sldId id="467" r:id="rId7"/>
    <p:sldId id="470" r:id="rId8"/>
    <p:sldId id="266" r:id="rId9"/>
    <p:sldId id="679" r:id="rId10"/>
    <p:sldId id="509" r:id="rId11"/>
    <p:sldId id="272" r:id="rId12"/>
    <p:sldId id="511" r:id="rId13"/>
    <p:sldId id="510" r:id="rId14"/>
    <p:sldId id="316" r:id="rId15"/>
    <p:sldId id="681" r:id="rId16"/>
    <p:sldId id="687" r:id="rId17"/>
    <p:sldId id="692" r:id="rId18"/>
    <p:sldId id="693" r:id="rId19"/>
    <p:sldId id="690" r:id="rId20"/>
    <p:sldId id="691" r:id="rId21"/>
    <p:sldId id="694" r:id="rId22"/>
    <p:sldId id="695" r:id="rId23"/>
    <p:sldId id="472" r:id="rId24"/>
    <p:sldId id="682" r:id="rId25"/>
    <p:sldId id="683" r:id="rId26"/>
    <p:sldId id="684" r:id="rId27"/>
    <p:sldId id="685" r:id="rId28"/>
    <p:sldId id="475" r:id="rId29"/>
    <p:sldId id="478" r:id="rId30"/>
    <p:sldId id="476" r:id="rId31"/>
    <p:sldId id="477" r:id="rId32"/>
    <p:sldId id="483" r:id="rId33"/>
    <p:sldId id="479" r:id="rId34"/>
    <p:sldId id="484" r:id="rId35"/>
    <p:sldId id="485" r:id="rId36"/>
    <p:sldId id="486" r:id="rId37"/>
    <p:sldId id="481" r:id="rId38"/>
    <p:sldId id="482"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8" r:id="rId59"/>
    <p:sldId id="507" r:id="rId60"/>
    <p:sldId id="317" r:id="rId61"/>
    <p:sldId id="528" r:id="rId62"/>
    <p:sldId id="529" r:id="rId63"/>
    <p:sldId id="532" r:id="rId64"/>
    <p:sldId id="533" r:id="rId65"/>
    <p:sldId id="530" r:id="rId66"/>
    <p:sldId id="557" r:id="rId67"/>
    <p:sldId id="558" r:id="rId68"/>
    <p:sldId id="531" r:id="rId69"/>
    <p:sldId id="535" r:id="rId70"/>
    <p:sldId id="527" r:id="rId71"/>
    <p:sldId id="537" r:id="rId72"/>
    <p:sldId id="539" r:id="rId73"/>
    <p:sldId id="540" r:id="rId74"/>
    <p:sldId id="541" r:id="rId75"/>
    <p:sldId id="542" r:id="rId76"/>
    <p:sldId id="566" r:id="rId77"/>
    <p:sldId id="567" r:id="rId78"/>
    <p:sldId id="568" r:id="rId79"/>
    <p:sldId id="569" r:id="rId80"/>
    <p:sldId id="571" r:id="rId81"/>
    <p:sldId id="570" r:id="rId82"/>
    <p:sldId id="573" r:id="rId83"/>
    <p:sldId id="613" r:id="rId84"/>
    <p:sldId id="614" r:id="rId85"/>
    <p:sldId id="615" r:id="rId86"/>
    <p:sldId id="616" r:id="rId87"/>
    <p:sldId id="617" r:id="rId88"/>
    <p:sldId id="622" r:id="rId89"/>
    <p:sldId id="620" r:id="rId90"/>
    <p:sldId id="696" r:id="rId91"/>
    <p:sldId id="538" r:id="rId92"/>
    <p:sldId id="551" r:id="rId93"/>
    <p:sldId id="552" r:id="rId94"/>
    <p:sldId id="553" r:id="rId95"/>
    <p:sldId id="547" r:id="rId96"/>
    <p:sldId id="559" r:id="rId97"/>
    <p:sldId id="554" r:id="rId98"/>
    <p:sldId id="545" r:id="rId99"/>
    <p:sldId id="544" r:id="rId100"/>
    <p:sldId id="556" r:id="rId101"/>
    <p:sldId id="555" r:id="rId102"/>
    <p:sldId id="560" r:id="rId103"/>
    <p:sldId id="561" r:id="rId104"/>
    <p:sldId id="562" r:id="rId105"/>
    <p:sldId id="563" r:id="rId106"/>
    <p:sldId id="564" r:id="rId107"/>
    <p:sldId id="661" r:id="rId108"/>
    <p:sldId id="575" r:id="rId109"/>
    <p:sldId id="578" r:id="rId110"/>
    <p:sldId id="579" r:id="rId111"/>
    <p:sldId id="580" r:id="rId112"/>
    <p:sldId id="581" r:id="rId113"/>
    <p:sldId id="582" r:id="rId114"/>
    <p:sldId id="583" r:id="rId115"/>
    <p:sldId id="584" r:id="rId116"/>
    <p:sldId id="585" r:id="rId117"/>
    <p:sldId id="663" r:id="rId118"/>
    <p:sldId id="586" r:id="rId119"/>
    <p:sldId id="576" r:id="rId120"/>
    <p:sldId id="577" r:id="rId121"/>
    <p:sldId id="523" r:id="rId122"/>
    <p:sldId id="341" r:id="rId123"/>
    <p:sldId id="587" r:id="rId124"/>
    <p:sldId id="588" r:id="rId125"/>
    <p:sldId id="589" r:id="rId126"/>
    <p:sldId id="590" r:id="rId127"/>
    <p:sldId id="591" r:id="rId128"/>
    <p:sldId id="592" r:id="rId129"/>
    <p:sldId id="704" r:id="rId130"/>
    <p:sldId id="593" r:id="rId131"/>
    <p:sldId id="594" r:id="rId132"/>
    <p:sldId id="595" r:id="rId133"/>
    <p:sldId id="596" r:id="rId134"/>
    <p:sldId id="598" r:id="rId135"/>
    <p:sldId id="602" r:id="rId136"/>
    <p:sldId id="706" r:id="rId137"/>
    <p:sldId id="697" r:id="rId138"/>
    <p:sldId id="707" r:id="rId139"/>
    <p:sldId id="698" r:id="rId140"/>
    <p:sldId id="699" r:id="rId141"/>
    <p:sldId id="708" r:id="rId142"/>
    <p:sldId id="606" r:id="rId143"/>
    <p:sldId id="701" r:id="rId144"/>
    <p:sldId id="702" r:id="rId145"/>
    <p:sldId id="703" r:id="rId146"/>
    <p:sldId id="512" r:id="rId147"/>
    <p:sldId id="360" r:id="rId148"/>
    <p:sldId id="627" r:id="rId149"/>
    <p:sldId id="629" r:id="rId150"/>
    <p:sldId id="624" r:id="rId151"/>
    <p:sldId id="626" r:id="rId152"/>
    <p:sldId id="630" r:id="rId153"/>
    <p:sldId id="631" r:id="rId154"/>
    <p:sldId id="634" r:id="rId155"/>
    <p:sldId id="635" r:id="rId156"/>
    <p:sldId id="313" r:id="rId157"/>
    <p:sldId id="645" r:id="rId158"/>
    <p:sldId id="445" r:id="rId159"/>
    <p:sldId id="623" r:id="rId160"/>
    <p:sldId id="457" r:id="rId161"/>
    <p:sldId id="281" r:id="rId162"/>
    <p:sldId id="637" r:id="rId163"/>
    <p:sldId id="639" r:id="rId164"/>
    <p:sldId id="283" r:id="rId165"/>
    <p:sldId id="286" r:id="rId166"/>
    <p:sldId id="287" r:id="rId167"/>
    <p:sldId id="284" r:id="rId168"/>
    <p:sldId id="709" r:id="rId169"/>
    <p:sldId id="710" r:id="rId170"/>
    <p:sldId id="711" r:id="rId171"/>
    <p:sldId id="712" r:id="rId172"/>
    <p:sldId id="713" r:id="rId173"/>
    <p:sldId id="714" r:id="rId174"/>
    <p:sldId id="300" r:id="rId175"/>
    <p:sldId id="642" r:id="rId176"/>
    <p:sldId id="362" r:id="rId177"/>
    <p:sldId id="364" r:id="rId178"/>
    <p:sldId id="365" r:id="rId179"/>
    <p:sldId id="366" r:id="rId180"/>
    <p:sldId id="368" r:id="rId181"/>
    <p:sldId id="646" r:id="rId182"/>
    <p:sldId id="369" r:id="rId183"/>
    <p:sldId id="647" r:id="rId184"/>
    <p:sldId id="371" r:id="rId185"/>
    <p:sldId id="373" r:id="rId186"/>
    <p:sldId id="456" r:id="rId187"/>
    <p:sldId id="458" r:id="rId188"/>
    <p:sldId id="648" r:id="rId189"/>
    <p:sldId id="649" r:id="rId190"/>
    <p:sldId id="652" r:id="rId191"/>
    <p:sldId id="376" r:id="rId192"/>
    <p:sldId id="377" r:id="rId193"/>
    <p:sldId id="382" r:id="rId194"/>
    <p:sldId id="657" r:id="rId195"/>
    <p:sldId id="379" r:id="rId196"/>
    <p:sldId id="380" r:id="rId197"/>
    <p:sldId id="384" r:id="rId198"/>
    <p:sldId id="381" r:id="rId199"/>
    <p:sldId id="386" r:id="rId200"/>
    <p:sldId id="385" r:id="rId201"/>
    <p:sldId id="388" r:id="rId202"/>
    <p:sldId id="389" r:id="rId203"/>
    <p:sldId id="391" r:id="rId204"/>
    <p:sldId id="392" r:id="rId205"/>
    <p:sldId id="393" r:id="rId206"/>
    <p:sldId id="715" r:id="rId207"/>
    <p:sldId id="394" r:id="rId208"/>
    <p:sldId id="395" r:id="rId209"/>
    <p:sldId id="396" r:id="rId210"/>
    <p:sldId id="397" r:id="rId211"/>
    <p:sldId id="398" r:id="rId212"/>
    <p:sldId id="399" r:id="rId213"/>
    <p:sldId id="670" r:id="rId214"/>
    <p:sldId id="671" r:id="rId215"/>
    <p:sldId id="459" r:id="rId216"/>
    <p:sldId id="658" r:id="rId217"/>
    <p:sldId id="401" r:id="rId218"/>
    <p:sldId id="403" r:id="rId219"/>
    <p:sldId id="404" r:id="rId220"/>
    <p:sldId id="402" r:id="rId221"/>
    <p:sldId id="716" r:id="rId222"/>
    <p:sldId id="460" r:id="rId223"/>
    <p:sldId id="406" r:id="rId224"/>
    <p:sldId id="407" r:id="rId225"/>
    <p:sldId id="408" r:id="rId226"/>
    <p:sldId id="462" r:id="rId227"/>
    <p:sldId id="409" r:id="rId228"/>
    <p:sldId id="410" r:id="rId229"/>
    <p:sldId id="411" r:id="rId230"/>
    <p:sldId id="412" r:id="rId231"/>
    <p:sldId id="413" r:id="rId232"/>
    <p:sldId id="414" r:id="rId233"/>
    <p:sldId id="415" r:id="rId234"/>
    <p:sldId id="672" r:id="rId235"/>
    <p:sldId id="416" r:id="rId236"/>
    <p:sldId id="418" r:id="rId237"/>
    <p:sldId id="419" r:id="rId238"/>
    <p:sldId id="417" r:id="rId239"/>
    <p:sldId id="420" r:id="rId240"/>
    <p:sldId id="421" r:id="rId241"/>
    <p:sldId id="674" r:id="rId242"/>
    <p:sldId id="673" r:id="rId243"/>
    <p:sldId id="423" r:id="rId244"/>
    <p:sldId id="676" r:id="rId245"/>
    <p:sldId id="425" r:id="rId246"/>
    <p:sldId id="426" r:id="rId247"/>
    <p:sldId id="427" r:id="rId248"/>
    <p:sldId id="428" r:id="rId249"/>
    <p:sldId id="461" r:id="rId250"/>
    <p:sldId id="424" r:id="rId251"/>
    <p:sldId id="430" r:id="rId252"/>
    <p:sldId id="431" r:id="rId253"/>
    <p:sldId id="432" r:id="rId254"/>
    <p:sldId id="677" r:id="rId255"/>
    <p:sldId id="433" r:id="rId256"/>
    <p:sldId id="435" r:id="rId257"/>
    <p:sldId id="434" r:id="rId258"/>
    <p:sldId id="436" r:id="rId259"/>
    <p:sldId id="437" r:id="rId260"/>
    <p:sldId id="438" r:id="rId261"/>
    <p:sldId id="442" r:id="rId262"/>
    <p:sldId id="440" r:id="rId263"/>
    <p:sldId id="441" r:id="rId264"/>
    <p:sldId id="439" r:id="rId265"/>
    <p:sldId id="443" r:id="rId266"/>
    <p:sldId id="717" r:id="rId267"/>
    <p:sldId id="444" r:id="rId268"/>
    <p:sldId id="678" r:id="rId26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58CD903-2C09-4903-AB71-4EE5B011A6C5}">
          <p14:sldIdLst>
            <p14:sldId id="256"/>
            <p14:sldId id="257"/>
            <p14:sldId id="464"/>
            <p14:sldId id="259"/>
          </p14:sldIdLst>
        </p14:section>
        <p14:section name="Histoire du C++" id="{FBB821F1-EB18-4918-8E52-DE38DE78ABAD}">
          <p14:sldIdLst>
            <p14:sldId id="471"/>
            <p14:sldId id="467"/>
            <p14:sldId id="470"/>
            <p14:sldId id="266"/>
            <p14:sldId id="679"/>
          </p14:sldIdLst>
        </p14:section>
        <p14:section name="Les outils" id="{D0C3F8F6-AB6E-4265-B719-EF7FEAFF339E}">
          <p14:sldIdLst>
            <p14:sldId id="509"/>
            <p14:sldId id="272"/>
            <p14:sldId id="511"/>
            <p14:sldId id="510"/>
          </p14:sldIdLst>
        </p14:section>
        <p14:section name="Les bases du C++" id="{C95F89D1-2B6A-41D8-9A2F-51CE64853499}">
          <p14:sldIdLst>
            <p14:sldId id="316"/>
            <p14:sldId id="681"/>
            <p14:sldId id="687"/>
            <p14:sldId id="692"/>
            <p14:sldId id="693"/>
            <p14:sldId id="690"/>
            <p14:sldId id="691"/>
            <p14:sldId id="694"/>
            <p14:sldId id="695"/>
            <p14:sldId id="472"/>
            <p14:sldId id="682"/>
            <p14:sldId id="683"/>
            <p14:sldId id="684"/>
            <p14:sldId id="685"/>
            <p14:sldId id="475"/>
            <p14:sldId id="478"/>
            <p14:sldId id="476"/>
            <p14:sldId id="477"/>
            <p14:sldId id="483"/>
            <p14:sldId id="479"/>
            <p14:sldId id="484"/>
            <p14:sldId id="485"/>
            <p14:sldId id="486"/>
            <p14:sldId id="481"/>
            <p14:sldId id="482"/>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8"/>
            <p14:sldId id="507"/>
          </p14:sldIdLst>
        </p14:section>
        <p14:section name="Relations entre objets" id="{2A3D613C-C98A-419B-9D03-E224B9AE4B1B}">
          <p14:sldIdLst>
            <p14:sldId id="317"/>
            <p14:sldId id="528"/>
            <p14:sldId id="529"/>
            <p14:sldId id="532"/>
            <p14:sldId id="533"/>
            <p14:sldId id="530"/>
            <p14:sldId id="557"/>
            <p14:sldId id="558"/>
            <p14:sldId id="531"/>
            <p14:sldId id="535"/>
          </p14:sldIdLst>
        </p14:section>
        <p14:section name="Héritage" id="{1ED88769-7613-41C9-A5CA-F6617FBCE434}">
          <p14:sldIdLst>
            <p14:sldId id="527"/>
            <p14:sldId id="537"/>
            <p14:sldId id="539"/>
            <p14:sldId id="540"/>
            <p14:sldId id="541"/>
            <p14:sldId id="542"/>
            <p14:sldId id="566"/>
            <p14:sldId id="567"/>
            <p14:sldId id="568"/>
            <p14:sldId id="569"/>
            <p14:sldId id="571"/>
            <p14:sldId id="570"/>
            <p14:sldId id="573"/>
            <p14:sldId id="613"/>
            <p14:sldId id="614"/>
            <p14:sldId id="615"/>
            <p14:sldId id="616"/>
            <p14:sldId id="617"/>
            <p14:sldId id="622"/>
            <p14:sldId id="620"/>
            <p14:sldId id="696"/>
            <p14:sldId id="538"/>
            <p14:sldId id="551"/>
            <p14:sldId id="552"/>
            <p14:sldId id="553"/>
            <p14:sldId id="547"/>
            <p14:sldId id="559"/>
            <p14:sldId id="554"/>
            <p14:sldId id="545"/>
            <p14:sldId id="544"/>
            <p14:sldId id="556"/>
            <p14:sldId id="555"/>
            <p14:sldId id="560"/>
            <p14:sldId id="561"/>
            <p14:sldId id="562"/>
            <p14:sldId id="563"/>
            <p14:sldId id="564"/>
            <p14:sldId id="661"/>
            <p14:sldId id="575"/>
            <p14:sldId id="578"/>
            <p14:sldId id="579"/>
            <p14:sldId id="580"/>
            <p14:sldId id="581"/>
            <p14:sldId id="582"/>
            <p14:sldId id="583"/>
            <p14:sldId id="584"/>
            <p14:sldId id="585"/>
            <p14:sldId id="663"/>
            <p14:sldId id="586"/>
            <p14:sldId id="576"/>
            <p14:sldId id="577"/>
          </p14:sldIdLst>
        </p14:section>
        <p14:section name="Polymorphisme" id="{ACAA97CB-31D9-475C-84AE-8DDE08180506}">
          <p14:sldIdLst>
            <p14:sldId id="523"/>
            <p14:sldId id="341"/>
            <p14:sldId id="587"/>
            <p14:sldId id="588"/>
            <p14:sldId id="589"/>
            <p14:sldId id="590"/>
            <p14:sldId id="591"/>
            <p14:sldId id="592"/>
            <p14:sldId id="704"/>
            <p14:sldId id="593"/>
            <p14:sldId id="594"/>
            <p14:sldId id="595"/>
            <p14:sldId id="596"/>
            <p14:sldId id="598"/>
            <p14:sldId id="602"/>
            <p14:sldId id="706"/>
            <p14:sldId id="697"/>
            <p14:sldId id="707"/>
            <p14:sldId id="698"/>
            <p14:sldId id="699"/>
            <p14:sldId id="708"/>
            <p14:sldId id="606"/>
            <p14:sldId id="701"/>
            <p14:sldId id="702"/>
            <p14:sldId id="703"/>
          </p14:sldIdLst>
        </p14:section>
        <p14:section name="UML" id="{D4BBBBB6-6C88-4310-B0E4-35652A40BD16}">
          <p14:sldIdLst>
            <p14:sldId id="512"/>
            <p14:sldId id="360"/>
            <p14:sldId id="627"/>
            <p14:sldId id="629"/>
            <p14:sldId id="624"/>
            <p14:sldId id="626"/>
            <p14:sldId id="630"/>
            <p14:sldId id="631"/>
            <p14:sldId id="634"/>
            <p14:sldId id="635"/>
            <p14:sldId id="313"/>
          </p14:sldIdLst>
        </p14:section>
        <p14:section name="Exercice" id="{BE38993E-D7C6-4537-8D71-34C535E44568}">
          <p14:sldIdLst>
            <p14:sldId id="645"/>
            <p14:sldId id="445"/>
            <p14:sldId id="623"/>
          </p14:sldIdLst>
        </p14:section>
        <p14:section name="Gestion de la mémoire" id="{B95A4E5D-4057-4521-B3F9-BCB3E3741AA2}">
          <p14:sldIdLst>
            <p14:sldId id="457"/>
            <p14:sldId id="281"/>
            <p14:sldId id="637"/>
            <p14:sldId id="639"/>
            <p14:sldId id="283"/>
            <p14:sldId id="286"/>
            <p14:sldId id="287"/>
            <p14:sldId id="284"/>
            <p14:sldId id="709"/>
            <p14:sldId id="710"/>
            <p14:sldId id="711"/>
            <p14:sldId id="712"/>
            <p14:sldId id="713"/>
            <p14:sldId id="714"/>
            <p14:sldId id="300"/>
            <p14:sldId id="642"/>
            <p14:sldId id="362"/>
            <p14:sldId id="364"/>
            <p14:sldId id="365"/>
            <p14:sldId id="366"/>
            <p14:sldId id="368"/>
          </p14:sldIdLst>
        </p14:section>
        <p14:section name="Exercice" id="{ABA24DA5-146B-438F-93C4-BE6B04354EA4}">
          <p14:sldIdLst>
            <p14:sldId id="646"/>
            <p14:sldId id="369"/>
          </p14:sldIdLst>
        </p14:section>
        <p14:section name="Règles" id="{A842ED03-75A4-482C-83B7-73FDBC830622}">
          <p14:sldIdLst>
            <p14:sldId id="647"/>
            <p14:sldId id="371"/>
            <p14:sldId id="373"/>
            <p14:sldId id="456"/>
          </p14:sldIdLst>
        </p14:section>
        <p14:section name="Threads" id="{85CF5918-A8A2-4569-9799-395A779BC8CA}">
          <p14:sldIdLst>
            <p14:sldId id="458"/>
            <p14:sldId id="648"/>
            <p14:sldId id="649"/>
            <p14:sldId id="652"/>
            <p14:sldId id="376"/>
            <p14:sldId id="377"/>
            <p14:sldId id="382"/>
            <p14:sldId id="657"/>
            <p14:sldId id="379"/>
            <p14:sldId id="380"/>
            <p14:sldId id="384"/>
            <p14:sldId id="381"/>
            <p14:sldId id="386"/>
            <p14:sldId id="385"/>
            <p14:sldId id="388"/>
            <p14:sldId id="389"/>
            <p14:sldId id="391"/>
            <p14:sldId id="392"/>
            <p14:sldId id="393"/>
            <p14:sldId id="715"/>
            <p14:sldId id="394"/>
            <p14:sldId id="395"/>
            <p14:sldId id="396"/>
            <p14:sldId id="397"/>
            <p14:sldId id="398"/>
            <p14:sldId id="399"/>
          </p14:sldIdLst>
        </p14:section>
        <p14:section name="Exercice" id="{6DE63EE8-2290-4B9C-B1AF-FB0737AB0AF1}">
          <p14:sldIdLst>
            <p14:sldId id="670"/>
            <p14:sldId id="671"/>
          </p14:sldIdLst>
        </p14:section>
        <p14:section name="Organiser son code" id="{1C6318D3-F6E9-4FA0-A05D-A9244D49B9E2}">
          <p14:sldIdLst>
            <p14:sldId id="459"/>
            <p14:sldId id="658"/>
            <p14:sldId id="401"/>
            <p14:sldId id="403"/>
            <p14:sldId id="404"/>
            <p14:sldId id="402"/>
            <p14:sldId id="716"/>
          </p14:sldIdLst>
        </p14:section>
        <p14:section name="Définir un besoin" id="{CD047762-6928-4017-8AD1-5E8AC5451E5D}">
          <p14:sldIdLst>
            <p14:sldId id="460"/>
            <p14:sldId id="406"/>
            <p14:sldId id="407"/>
            <p14:sldId id="408"/>
          </p14:sldIdLst>
        </p14:section>
        <p14:section name="Bonnes pratiques" id="{5BAC9520-B9B2-4D20-91EF-A01C2800D0E0}">
          <p14:sldIdLst>
            <p14:sldId id="462"/>
            <p14:sldId id="409"/>
            <p14:sldId id="410"/>
            <p14:sldId id="411"/>
            <p14:sldId id="412"/>
            <p14:sldId id="413"/>
            <p14:sldId id="414"/>
            <p14:sldId id="415"/>
            <p14:sldId id="672"/>
            <p14:sldId id="416"/>
            <p14:sldId id="418"/>
            <p14:sldId id="419"/>
            <p14:sldId id="417"/>
            <p14:sldId id="420"/>
            <p14:sldId id="421"/>
            <p14:sldId id="674"/>
            <p14:sldId id="673"/>
            <p14:sldId id="423"/>
            <p14:sldId id="676"/>
            <p14:sldId id="425"/>
            <p14:sldId id="426"/>
            <p14:sldId id="427"/>
            <p14:sldId id="428"/>
          </p14:sldIdLst>
        </p14:section>
        <p14:section name="Design Pattern" id="{47D0465F-4326-4E97-9F98-C90B49C09957}">
          <p14:sldIdLst>
            <p14:sldId id="461"/>
            <p14:sldId id="424"/>
            <p14:sldId id="430"/>
            <p14:sldId id="431"/>
            <p14:sldId id="432"/>
            <p14:sldId id="677"/>
            <p14:sldId id="433"/>
            <p14:sldId id="435"/>
            <p14:sldId id="434"/>
            <p14:sldId id="436"/>
            <p14:sldId id="437"/>
            <p14:sldId id="438"/>
            <p14:sldId id="442"/>
            <p14:sldId id="440"/>
            <p14:sldId id="441"/>
            <p14:sldId id="439"/>
            <p14:sldId id="443"/>
            <p14:sldId id="717"/>
            <p14:sldId id="444"/>
            <p14:sldId id="6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lalu" initials="jl" lastIdx="2" clrIdx="0">
    <p:extLst>
      <p:ext uri="{19B8F6BF-5375-455C-9EA6-DF929625EA0E}">
        <p15:presenceInfo xmlns:p15="http://schemas.microsoft.com/office/powerpoint/2012/main" userId="53ae8bccc871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3421" autoAdjust="0"/>
  </p:normalViewPr>
  <p:slideViewPr>
    <p:cSldViewPr snapToGrid="0">
      <p:cViewPr varScale="1">
        <p:scale>
          <a:sx n="63" d="100"/>
          <a:sy n="63" d="100"/>
        </p:scale>
        <p:origin x="1490" y="24"/>
      </p:cViewPr>
      <p:guideLst/>
    </p:cSldViewPr>
  </p:slideViewPr>
  <p:outlineViewPr>
    <p:cViewPr>
      <p:scale>
        <a:sx n="33" d="100"/>
        <a:sy n="33" d="100"/>
      </p:scale>
      <p:origin x="0" y="-313746"/>
    </p:cViewPr>
  </p:outlineViewPr>
  <p:notesTextViewPr>
    <p:cViewPr>
      <p:scale>
        <a:sx n="3" d="2"/>
        <a:sy n="3" d="2"/>
      </p:scale>
      <p:origin x="0" y="0"/>
    </p:cViewPr>
  </p:notesTextViewPr>
  <p:notesViewPr>
    <p:cSldViewPr snapToGrid="0">
      <p:cViewPr varScale="1">
        <p:scale>
          <a:sx n="139" d="100"/>
          <a:sy n="139" d="100"/>
        </p:scale>
        <p:origin x="7158" y="13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handoutMaster" Target="handoutMasters/handout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microsoft.com/office/2016/11/relationships/changesInfo" Target="changesInfos/changesInfo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lalu" userId="53ae8bccc8714cbe" providerId="LiveId" clId="{1F871319-7C84-402A-A5BF-BFAC0469C235}"/>
    <pc:docChg chg="undo redo custSel addSld delSld modSld sldOrd addSection modSection">
      <pc:chgData name="julian lalu" userId="53ae8bccc8714cbe" providerId="LiveId" clId="{1F871319-7C84-402A-A5BF-BFAC0469C235}" dt="2022-10-13T09:43:12.108" v="6870" actId="14100"/>
      <pc:docMkLst>
        <pc:docMk/>
      </pc:docMkLst>
      <pc:sldChg chg="modSp">
        <pc:chgData name="julian lalu" userId="53ae8bccc8714cbe" providerId="LiveId" clId="{1F871319-7C84-402A-A5BF-BFAC0469C235}" dt="2022-10-11T12:51:11.857" v="6606" actId="20577"/>
        <pc:sldMkLst>
          <pc:docMk/>
          <pc:sldMk cId="2846801228" sldId="257"/>
        </pc:sldMkLst>
        <pc:spChg chg="mod">
          <ac:chgData name="julian lalu" userId="53ae8bccc8714cbe" providerId="LiveId" clId="{1F871319-7C84-402A-A5BF-BFAC0469C235}" dt="2022-10-11T12:51:11.857" v="6606" actId="20577"/>
          <ac:spMkLst>
            <pc:docMk/>
            <pc:sldMk cId="2846801228" sldId="257"/>
            <ac:spMk id="3" creationId="{EBBA3F77-EA3B-6396-1FF9-C48FA400607F}"/>
          </ac:spMkLst>
        </pc:spChg>
      </pc:sldChg>
      <pc:sldChg chg="modSp">
        <pc:chgData name="julian lalu" userId="53ae8bccc8714cbe" providerId="LiveId" clId="{1F871319-7C84-402A-A5BF-BFAC0469C235}" dt="2022-10-11T12:52:06.204" v="6608" actId="20577"/>
        <pc:sldMkLst>
          <pc:docMk/>
          <pc:sldMk cId="2243793822" sldId="262"/>
        </pc:sldMkLst>
        <pc:spChg chg="mod">
          <ac:chgData name="julian lalu" userId="53ae8bccc8714cbe" providerId="LiveId" clId="{1F871319-7C84-402A-A5BF-BFAC0469C235}" dt="2022-10-11T12:52:06.204" v="6608" actId="20577"/>
          <ac:spMkLst>
            <pc:docMk/>
            <pc:sldMk cId="2243793822" sldId="262"/>
            <ac:spMk id="3" creationId="{EBBA3F77-EA3B-6396-1FF9-C48FA400607F}"/>
          </ac:spMkLst>
        </pc:spChg>
      </pc:sldChg>
      <pc:sldChg chg="modSp">
        <pc:chgData name="julian lalu" userId="53ae8bccc8714cbe" providerId="LiveId" clId="{1F871319-7C84-402A-A5BF-BFAC0469C235}" dt="2022-10-11T12:53:15.714" v="6609" actId="20577"/>
        <pc:sldMkLst>
          <pc:docMk/>
          <pc:sldMk cId="1877138861" sldId="275"/>
        </pc:sldMkLst>
        <pc:spChg chg="mod">
          <ac:chgData name="julian lalu" userId="53ae8bccc8714cbe" providerId="LiveId" clId="{1F871319-7C84-402A-A5BF-BFAC0469C235}" dt="2022-10-11T12:53:15.714" v="6609" actId="20577"/>
          <ac:spMkLst>
            <pc:docMk/>
            <pc:sldMk cId="1877138861" sldId="275"/>
            <ac:spMk id="3" creationId="{EED8150F-AE79-E933-7A97-D818B59731AD}"/>
          </ac:spMkLst>
        </pc:spChg>
      </pc:sldChg>
      <pc:sldChg chg="modSp">
        <pc:chgData name="julian lalu" userId="53ae8bccc8714cbe" providerId="LiveId" clId="{1F871319-7C84-402A-A5BF-BFAC0469C235}" dt="2022-10-11T12:53:32.861" v="6611" actId="20577"/>
        <pc:sldMkLst>
          <pc:docMk/>
          <pc:sldMk cId="4215357325" sldId="277"/>
        </pc:sldMkLst>
        <pc:spChg chg="mod">
          <ac:chgData name="julian lalu" userId="53ae8bccc8714cbe" providerId="LiveId" clId="{1F871319-7C84-402A-A5BF-BFAC0469C235}" dt="2022-10-11T12:53:32.861" v="6611" actId="20577"/>
          <ac:spMkLst>
            <pc:docMk/>
            <pc:sldMk cId="4215357325" sldId="277"/>
            <ac:spMk id="3" creationId="{EED8150F-AE79-E933-7A97-D818B59731AD}"/>
          </ac:spMkLst>
        </pc:spChg>
      </pc:sldChg>
      <pc:sldChg chg="modSp">
        <pc:chgData name="julian lalu" userId="53ae8bccc8714cbe" providerId="LiveId" clId="{1F871319-7C84-402A-A5BF-BFAC0469C235}" dt="2022-10-11T13:07:09.698" v="6729" actId="20577"/>
        <pc:sldMkLst>
          <pc:docMk/>
          <pc:sldMk cId="1277623058" sldId="281"/>
        </pc:sldMkLst>
        <pc:spChg chg="mod">
          <ac:chgData name="julian lalu" userId="53ae8bccc8714cbe" providerId="LiveId" clId="{1F871319-7C84-402A-A5BF-BFAC0469C235}" dt="2022-10-11T13:07:09.698" v="6729" actId="20577"/>
          <ac:spMkLst>
            <pc:docMk/>
            <pc:sldMk cId="1277623058" sldId="281"/>
            <ac:spMk id="22" creationId="{CCFF94B5-3B3F-793A-D063-262615312438}"/>
          </ac:spMkLst>
        </pc:spChg>
      </pc:sldChg>
      <pc:sldChg chg="del">
        <pc:chgData name="julian lalu" userId="53ae8bccc8714cbe" providerId="LiveId" clId="{1F871319-7C84-402A-A5BF-BFAC0469C235}" dt="2022-10-11T12:51:56.816" v="6607" actId="2696"/>
        <pc:sldMkLst>
          <pc:docMk/>
          <pc:sldMk cId="289035403" sldId="290"/>
        </pc:sldMkLst>
      </pc:sldChg>
      <pc:sldChg chg="modSp">
        <pc:chgData name="julian lalu" userId="53ae8bccc8714cbe" providerId="LiveId" clId="{1F871319-7C84-402A-A5BF-BFAC0469C235}" dt="2022-10-11T12:55:55.083" v="6616" actId="20577"/>
        <pc:sldMkLst>
          <pc:docMk/>
          <pc:sldMk cId="3918607426" sldId="291"/>
        </pc:sldMkLst>
        <pc:spChg chg="mod">
          <ac:chgData name="julian lalu" userId="53ae8bccc8714cbe" providerId="LiveId" clId="{1F871319-7C84-402A-A5BF-BFAC0469C235}" dt="2022-10-11T12:55:55.083" v="6616" actId="20577"/>
          <ac:spMkLst>
            <pc:docMk/>
            <pc:sldMk cId="3918607426" sldId="291"/>
            <ac:spMk id="3" creationId="{156B03FD-3A58-6EC7-3E0A-0DECE659B7E6}"/>
          </ac:spMkLst>
        </pc:spChg>
      </pc:sldChg>
      <pc:sldChg chg="modSp">
        <pc:chgData name="julian lalu" userId="53ae8bccc8714cbe" providerId="LiveId" clId="{1F871319-7C84-402A-A5BF-BFAC0469C235}" dt="2022-10-11T12:56:48.716" v="6623" actId="20577"/>
        <pc:sldMkLst>
          <pc:docMk/>
          <pc:sldMk cId="1919779978" sldId="296"/>
        </pc:sldMkLst>
        <pc:spChg chg="mod">
          <ac:chgData name="julian lalu" userId="53ae8bccc8714cbe" providerId="LiveId" clId="{1F871319-7C84-402A-A5BF-BFAC0469C235}" dt="2022-10-11T12:56:48.716" v="6623" actId="20577"/>
          <ac:spMkLst>
            <pc:docMk/>
            <pc:sldMk cId="1919779978" sldId="296"/>
            <ac:spMk id="3" creationId="{156B03FD-3A58-6EC7-3E0A-0DECE659B7E6}"/>
          </ac:spMkLst>
        </pc:spChg>
      </pc:sldChg>
      <pc:sldChg chg="modSp">
        <pc:chgData name="julian lalu" userId="53ae8bccc8714cbe" providerId="LiveId" clId="{1F871319-7C84-402A-A5BF-BFAC0469C235}" dt="2022-10-11T12:57:42.299" v="6629" actId="20577"/>
        <pc:sldMkLst>
          <pc:docMk/>
          <pc:sldMk cId="93558517" sldId="297"/>
        </pc:sldMkLst>
        <pc:spChg chg="mod">
          <ac:chgData name="julian lalu" userId="53ae8bccc8714cbe" providerId="LiveId" clId="{1F871319-7C84-402A-A5BF-BFAC0469C235}" dt="2022-10-11T12:57:42.299" v="6629" actId="20577"/>
          <ac:spMkLst>
            <pc:docMk/>
            <pc:sldMk cId="93558517" sldId="297"/>
            <ac:spMk id="3" creationId="{156B03FD-3A58-6EC7-3E0A-0DECE659B7E6}"/>
          </ac:spMkLst>
        </pc:spChg>
      </pc:sldChg>
      <pc:sldChg chg="modSp">
        <pc:chgData name="julian lalu" userId="53ae8bccc8714cbe" providerId="LiveId" clId="{1F871319-7C84-402A-A5BF-BFAC0469C235}" dt="2022-10-11T12:59:05.355" v="6643" actId="20577"/>
        <pc:sldMkLst>
          <pc:docMk/>
          <pc:sldMk cId="3145407328" sldId="299"/>
        </pc:sldMkLst>
        <pc:spChg chg="mod">
          <ac:chgData name="julian lalu" userId="53ae8bccc8714cbe" providerId="LiveId" clId="{1F871319-7C84-402A-A5BF-BFAC0469C235}" dt="2022-10-11T12:59:05.355" v="6643" actId="20577"/>
          <ac:spMkLst>
            <pc:docMk/>
            <pc:sldMk cId="3145407328" sldId="299"/>
            <ac:spMk id="3" creationId="{156B03FD-3A58-6EC7-3E0A-0DECE659B7E6}"/>
          </ac:spMkLst>
        </pc:spChg>
      </pc:sldChg>
      <pc:sldChg chg="modSp modAnim">
        <pc:chgData name="julian lalu" userId="53ae8bccc8714cbe" providerId="LiveId" clId="{1F871319-7C84-402A-A5BF-BFAC0469C235}" dt="2022-10-11T13:14:25.279" v="6782"/>
        <pc:sldMkLst>
          <pc:docMk/>
          <pc:sldMk cId="1223059984" sldId="300"/>
        </pc:sldMkLst>
        <pc:spChg chg="mod">
          <ac:chgData name="julian lalu" userId="53ae8bccc8714cbe" providerId="LiveId" clId="{1F871319-7C84-402A-A5BF-BFAC0469C235}" dt="2022-10-11T13:10:52.653" v="6732" actId="20577"/>
          <ac:spMkLst>
            <pc:docMk/>
            <pc:sldMk cId="1223059984" sldId="300"/>
            <ac:spMk id="3" creationId="{2DC4823A-E542-2A35-8D76-28E0619E07C1}"/>
          </ac:spMkLst>
        </pc:spChg>
      </pc:sldChg>
      <pc:sldChg chg="modSp">
        <pc:chgData name="julian lalu" userId="53ae8bccc8714cbe" providerId="LiveId" clId="{1F871319-7C84-402A-A5BF-BFAC0469C235}" dt="2022-10-11T12:55:52.507" v="6615" actId="20577"/>
        <pc:sldMkLst>
          <pc:docMk/>
          <pc:sldMk cId="1130313352" sldId="302"/>
        </pc:sldMkLst>
        <pc:spChg chg="mod">
          <ac:chgData name="julian lalu" userId="53ae8bccc8714cbe" providerId="LiveId" clId="{1F871319-7C84-402A-A5BF-BFAC0469C235}" dt="2022-10-11T12:55:52.507" v="6615" actId="20577"/>
          <ac:spMkLst>
            <pc:docMk/>
            <pc:sldMk cId="1130313352" sldId="302"/>
            <ac:spMk id="3" creationId="{156B03FD-3A58-6EC7-3E0A-0DECE659B7E6}"/>
          </ac:spMkLst>
        </pc:spChg>
      </pc:sldChg>
      <pc:sldChg chg="modSp">
        <pc:chgData name="julian lalu" userId="53ae8bccc8714cbe" providerId="LiveId" clId="{1F871319-7C84-402A-A5BF-BFAC0469C235}" dt="2022-10-11T12:58:31.499" v="6638" actId="20577"/>
        <pc:sldMkLst>
          <pc:docMk/>
          <pc:sldMk cId="754640435" sldId="304"/>
        </pc:sldMkLst>
        <pc:spChg chg="mod">
          <ac:chgData name="julian lalu" userId="53ae8bccc8714cbe" providerId="LiveId" clId="{1F871319-7C84-402A-A5BF-BFAC0469C235}" dt="2022-10-11T12:58:31.499" v="6638" actId="20577"/>
          <ac:spMkLst>
            <pc:docMk/>
            <pc:sldMk cId="754640435" sldId="304"/>
            <ac:spMk id="3" creationId="{92A1A75E-1E5F-BD6E-ED6C-56A83037750C}"/>
          </ac:spMkLst>
        </pc:spChg>
      </pc:sldChg>
      <pc:sldChg chg="modSp">
        <pc:chgData name="julian lalu" userId="53ae8bccc8714cbe" providerId="LiveId" clId="{1F871319-7C84-402A-A5BF-BFAC0469C235}" dt="2022-10-11T12:56:05.867" v="6619" actId="20577"/>
        <pc:sldMkLst>
          <pc:docMk/>
          <pc:sldMk cId="532727921" sldId="309"/>
        </pc:sldMkLst>
        <pc:spChg chg="mod">
          <ac:chgData name="julian lalu" userId="53ae8bccc8714cbe" providerId="LiveId" clId="{1F871319-7C84-402A-A5BF-BFAC0469C235}" dt="2022-10-11T12:56:05.867" v="6619" actId="20577"/>
          <ac:spMkLst>
            <pc:docMk/>
            <pc:sldMk cId="532727921" sldId="309"/>
            <ac:spMk id="3" creationId="{156B03FD-3A58-6EC7-3E0A-0DECE659B7E6}"/>
          </ac:spMkLst>
        </pc:spChg>
      </pc:sldChg>
      <pc:sldChg chg="modSp">
        <pc:chgData name="julian lalu" userId="53ae8bccc8714cbe" providerId="LiveId" clId="{1F871319-7C84-402A-A5BF-BFAC0469C235}" dt="2022-10-11T13:00:53.700" v="6654" actId="20577"/>
        <pc:sldMkLst>
          <pc:docMk/>
          <pc:sldMk cId="4076152304" sldId="318"/>
        </pc:sldMkLst>
        <pc:spChg chg="mod">
          <ac:chgData name="julian lalu" userId="53ae8bccc8714cbe" providerId="LiveId" clId="{1F871319-7C84-402A-A5BF-BFAC0469C235}" dt="2022-10-11T13:00:53.700" v="6654" actId="20577"/>
          <ac:spMkLst>
            <pc:docMk/>
            <pc:sldMk cId="4076152304" sldId="318"/>
            <ac:spMk id="22" creationId="{CCFF94B5-3B3F-793A-D063-262615312438}"/>
          </ac:spMkLst>
        </pc:spChg>
      </pc:sldChg>
      <pc:sldChg chg="modSp mod">
        <pc:chgData name="julian lalu" userId="53ae8bccc8714cbe" providerId="LiveId" clId="{1F871319-7C84-402A-A5BF-BFAC0469C235}" dt="2022-10-11T13:01:46.579" v="6655" actId="20577"/>
        <pc:sldMkLst>
          <pc:docMk/>
          <pc:sldMk cId="950588706" sldId="327"/>
        </pc:sldMkLst>
        <pc:spChg chg="mod">
          <ac:chgData name="julian lalu" userId="53ae8bccc8714cbe" providerId="LiveId" clId="{1F871319-7C84-402A-A5BF-BFAC0469C235}" dt="2022-10-11T13:01:46.579" v="6655" actId="20577"/>
          <ac:spMkLst>
            <pc:docMk/>
            <pc:sldMk cId="950588706" sldId="327"/>
            <ac:spMk id="7" creationId="{83ABE788-2574-2FA4-7098-0132B45246F0}"/>
          </ac:spMkLst>
        </pc:spChg>
      </pc:sldChg>
      <pc:sldChg chg="modSp mod">
        <pc:chgData name="julian lalu" userId="53ae8bccc8714cbe" providerId="LiveId" clId="{1F871319-7C84-402A-A5BF-BFAC0469C235}" dt="2022-10-11T13:03:58.171" v="6677" actId="20577"/>
        <pc:sldMkLst>
          <pc:docMk/>
          <pc:sldMk cId="2796406633" sldId="329"/>
        </pc:sldMkLst>
        <pc:spChg chg="mod">
          <ac:chgData name="julian lalu" userId="53ae8bccc8714cbe" providerId="LiveId" clId="{1F871319-7C84-402A-A5BF-BFAC0469C235}" dt="2022-10-11T13:01:54.273" v="6656" actId="20577"/>
          <ac:spMkLst>
            <pc:docMk/>
            <pc:sldMk cId="2796406633" sldId="329"/>
            <ac:spMk id="2" creationId="{8EC6CF8A-AD87-5BD5-33DE-B28EA941277E}"/>
          </ac:spMkLst>
        </pc:spChg>
        <pc:spChg chg="mod">
          <ac:chgData name="julian lalu" userId="53ae8bccc8714cbe" providerId="LiveId" clId="{1F871319-7C84-402A-A5BF-BFAC0469C235}" dt="2022-10-11T13:03:58.171" v="6677" actId="20577"/>
          <ac:spMkLst>
            <pc:docMk/>
            <pc:sldMk cId="2796406633" sldId="329"/>
            <ac:spMk id="7" creationId="{83ABE788-2574-2FA4-7098-0132B45246F0}"/>
          </ac:spMkLst>
        </pc:spChg>
      </pc:sldChg>
      <pc:sldChg chg="modSp mod">
        <pc:chgData name="julian lalu" userId="53ae8bccc8714cbe" providerId="LiveId" clId="{1F871319-7C84-402A-A5BF-BFAC0469C235}" dt="2022-10-11T13:05:39.995" v="6686" actId="20577"/>
        <pc:sldMkLst>
          <pc:docMk/>
          <pc:sldMk cId="4082933218" sldId="333"/>
        </pc:sldMkLst>
        <pc:spChg chg="mod">
          <ac:chgData name="julian lalu" userId="53ae8bccc8714cbe" providerId="LiveId" clId="{1F871319-7C84-402A-A5BF-BFAC0469C235}" dt="2022-10-11T13:05:39.995" v="6686" actId="20577"/>
          <ac:spMkLst>
            <pc:docMk/>
            <pc:sldMk cId="4082933218" sldId="333"/>
            <ac:spMk id="3" creationId="{D030C4CB-128F-96FE-C609-8CCA2BB2DB06}"/>
          </ac:spMkLst>
        </pc:spChg>
      </pc:sldChg>
      <pc:sldChg chg="modSp mod">
        <pc:chgData name="julian lalu" userId="53ae8bccc8714cbe" providerId="LiveId" clId="{1F871319-7C84-402A-A5BF-BFAC0469C235}" dt="2022-10-11T13:06:21.362" v="6728" actId="20577"/>
        <pc:sldMkLst>
          <pc:docMk/>
          <pc:sldMk cId="907260786" sldId="334"/>
        </pc:sldMkLst>
        <pc:spChg chg="mod">
          <ac:chgData name="julian lalu" userId="53ae8bccc8714cbe" providerId="LiveId" clId="{1F871319-7C84-402A-A5BF-BFAC0469C235}" dt="2022-10-11T13:06:21.362" v="6728" actId="20577"/>
          <ac:spMkLst>
            <pc:docMk/>
            <pc:sldMk cId="907260786" sldId="334"/>
            <ac:spMk id="3" creationId="{D030C4CB-128F-96FE-C609-8CCA2BB2DB06}"/>
          </ac:spMkLst>
        </pc:spChg>
      </pc:sldChg>
      <pc:sldChg chg="modSp mod">
        <pc:chgData name="julian lalu" userId="53ae8bccc8714cbe" providerId="LiveId" clId="{1F871319-7C84-402A-A5BF-BFAC0469C235}" dt="2022-10-11T13:03:51.242" v="6674" actId="20577"/>
        <pc:sldMkLst>
          <pc:docMk/>
          <pc:sldMk cId="1449971817" sldId="341"/>
        </pc:sldMkLst>
        <pc:spChg chg="mod">
          <ac:chgData name="julian lalu" userId="53ae8bccc8714cbe" providerId="LiveId" clId="{1F871319-7C84-402A-A5BF-BFAC0469C235}" dt="2022-10-11T13:03:51.242" v="6674" actId="20577"/>
          <ac:spMkLst>
            <pc:docMk/>
            <pc:sldMk cId="1449971817" sldId="341"/>
            <ac:spMk id="3" creationId="{81B55519-B62F-8C42-B72D-40D6D83F4D41}"/>
          </ac:spMkLst>
        </pc:spChg>
      </pc:sldChg>
      <pc:sldChg chg="modSp mod">
        <pc:chgData name="julian lalu" userId="53ae8bccc8714cbe" providerId="LiveId" clId="{1F871319-7C84-402A-A5BF-BFAC0469C235}" dt="2022-10-11T13:03:48.347" v="6671" actId="20577"/>
        <pc:sldMkLst>
          <pc:docMk/>
          <pc:sldMk cId="3643354793" sldId="342"/>
        </pc:sldMkLst>
        <pc:spChg chg="mod">
          <ac:chgData name="julian lalu" userId="53ae8bccc8714cbe" providerId="LiveId" clId="{1F871319-7C84-402A-A5BF-BFAC0469C235}" dt="2022-10-11T13:03:48.347" v="6671" actId="20577"/>
          <ac:spMkLst>
            <pc:docMk/>
            <pc:sldMk cId="3643354793" sldId="342"/>
            <ac:spMk id="3" creationId="{81B55519-B62F-8C42-B72D-40D6D83F4D41}"/>
          </ac:spMkLst>
        </pc:spChg>
      </pc:sldChg>
      <pc:sldChg chg="modSp mod">
        <pc:chgData name="julian lalu" userId="53ae8bccc8714cbe" providerId="LiveId" clId="{1F871319-7C84-402A-A5BF-BFAC0469C235}" dt="2022-10-11T13:04:52.316" v="6681" actId="20577"/>
        <pc:sldMkLst>
          <pc:docMk/>
          <pc:sldMk cId="3595315006" sldId="355"/>
        </pc:sldMkLst>
        <pc:spChg chg="mod">
          <ac:chgData name="julian lalu" userId="53ae8bccc8714cbe" providerId="LiveId" clId="{1F871319-7C84-402A-A5BF-BFAC0469C235}" dt="2022-10-11T13:04:52.316" v="6681" actId="20577"/>
          <ac:spMkLst>
            <pc:docMk/>
            <pc:sldMk cId="3595315006" sldId="355"/>
            <ac:spMk id="7" creationId="{83ABE788-2574-2FA4-7098-0132B45246F0}"/>
          </ac:spMkLst>
        </pc:spChg>
      </pc:sldChg>
      <pc:sldChg chg="modSp mod">
        <pc:chgData name="julian lalu" userId="53ae8bccc8714cbe" providerId="LiveId" clId="{1F871319-7C84-402A-A5BF-BFAC0469C235}" dt="2022-10-11T13:05:26.235" v="6685" actId="20577"/>
        <pc:sldMkLst>
          <pc:docMk/>
          <pc:sldMk cId="2347282438" sldId="357"/>
        </pc:sldMkLst>
        <pc:spChg chg="mod">
          <ac:chgData name="julian lalu" userId="53ae8bccc8714cbe" providerId="LiveId" clId="{1F871319-7C84-402A-A5BF-BFAC0469C235}" dt="2022-10-11T13:05:26.235" v="6685" actId="20577"/>
          <ac:spMkLst>
            <pc:docMk/>
            <pc:sldMk cId="2347282438" sldId="357"/>
            <ac:spMk id="7" creationId="{83ABE788-2574-2FA4-7098-0132B45246F0}"/>
          </ac:spMkLst>
        </pc:spChg>
      </pc:sldChg>
      <pc:sldChg chg="modSp mod">
        <pc:chgData name="julian lalu" userId="53ae8bccc8714cbe" providerId="LiveId" clId="{1F871319-7C84-402A-A5BF-BFAC0469C235}" dt="2022-10-11T13:00:05.209" v="6645"/>
        <pc:sldMkLst>
          <pc:docMk/>
          <pc:sldMk cId="1887157199" sldId="359"/>
        </pc:sldMkLst>
        <pc:spChg chg="mod">
          <ac:chgData name="julian lalu" userId="53ae8bccc8714cbe" providerId="LiveId" clId="{1F871319-7C84-402A-A5BF-BFAC0469C235}" dt="2022-10-11T13:00:05.209" v="6645"/>
          <ac:spMkLst>
            <pc:docMk/>
            <pc:sldMk cId="1887157199" sldId="359"/>
            <ac:spMk id="3" creationId="{8B6E76E8-2C5D-86BF-414B-E7D37F5CEBF6}"/>
          </ac:spMkLst>
        </pc:spChg>
      </pc:sldChg>
      <pc:sldChg chg="modSp mod">
        <pc:chgData name="julian lalu" userId="53ae8bccc8714cbe" providerId="LiveId" clId="{1F871319-7C84-402A-A5BF-BFAC0469C235}" dt="2022-10-11T12:59:37.723" v="6644" actId="20577"/>
        <pc:sldMkLst>
          <pc:docMk/>
          <pc:sldMk cId="2453744349" sldId="360"/>
        </pc:sldMkLst>
        <pc:spChg chg="mod">
          <ac:chgData name="julian lalu" userId="53ae8bccc8714cbe" providerId="LiveId" clId="{1F871319-7C84-402A-A5BF-BFAC0469C235}" dt="2022-10-11T12:59:37.723" v="6644" actId="20577"/>
          <ac:spMkLst>
            <pc:docMk/>
            <pc:sldMk cId="2453744349" sldId="360"/>
            <ac:spMk id="3" creationId="{8B6E76E8-2C5D-86BF-414B-E7D37F5CEBF6}"/>
          </ac:spMkLst>
        </pc:spChg>
      </pc:sldChg>
      <pc:sldChg chg="modSp modAnim">
        <pc:chgData name="julian lalu" userId="53ae8bccc8714cbe" providerId="LiveId" clId="{1F871319-7C84-402A-A5BF-BFAC0469C235}" dt="2022-10-11T13:14:22.507" v="6781"/>
        <pc:sldMkLst>
          <pc:docMk/>
          <pc:sldMk cId="650026030" sldId="365"/>
        </pc:sldMkLst>
        <pc:spChg chg="mod">
          <ac:chgData name="julian lalu" userId="53ae8bccc8714cbe" providerId="LiveId" clId="{1F871319-7C84-402A-A5BF-BFAC0469C235}" dt="2022-10-11T13:11:56.540" v="6733" actId="20577"/>
          <ac:spMkLst>
            <pc:docMk/>
            <pc:sldMk cId="650026030" sldId="365"/>
            <ac:spMk id="3" creationId="{2DC4823A-E542-2A35-8D76-28E0619E07C1}"/>
          </ac:spMkLst>
        </pc:spChg>
      </pc:sldChg>
      <pc:sldChg chg="modAnim">
        <pc:chgData name="julian lalu" userId="53ae8bccc8714cbe" providerId="LiveId" clId="{1F871319-7C84-402A-A5BF-BFAC0469C235}" dt="2022-10-11T13:14:20.510" v="6780"/>
        <pc:sldMkLst>
          <pc:docMk/>
          <pc:sldMk cId="473356150" sldId="368"/>
        </pc:sldMkLst>
      </pc:sldChg>
      <pc:sldChg chg="modAnim">
        <pc:chgData name="julian lalu" userId="53ae8bccc8714cbe" providerId="LiveId" clId="{1F871319-7C84-402A-A5BF-BFAC0469C235}" dt="2022-10-11T13:14:15.145" v="6777"/>
        <pc:sldMkLst>
          <pc:docMk/>
          <pc:sldMk cId="4282672000" sldId="371"/>
        </pc:sldMkLst>
      </pc:sldChg>
      <pc:sldChg chg="addSp delSp modSp modAnim">
        <pc:chgData name="julian lalu" userId="53ae8bccc8714cbe" providerId="LiveId" clId="{1F871319-7C84-402A-A5BF-BFAC0469C235}" dt="2022-10-11T13:14:13.435" v="6776"/>
        <pc:sldMkLst>
          <pc:docMk/>
          <pc:sldMk cId="2608876472" sldId="373"/>
        </pc:sldMkLst>
        <pc:spChg chg="add del mod">
          <ac:chgData name="julian lalu" userId="53ae8bccc8714cbe" providerId="LiveId" clId="{1F871319-7C84-402A-A5BF-BFAC0469C235}" dt="2022-10-11T11:31:26.278" v="5200"/>
          <ac:spMkLst>
            <pc:docMk/>
            <pc:sldMk cId="2608876472" sldId="373"/>
            <ac:spMk id="6" creationId="{55EA9945-14D8-6A1D-D520-1B05270B2340}"/>
          </ac:spMkLst>
        </pc:spChg>
      </pc:sldChg>
      <pc:sldChg chg="modAnim">
        <pc:chgData name="julian lalu" userId="53ae8bccc8714cbe" providerId="LiveId" clId="{1F871319-7C84-402A-A5BF-BFAC0469C235}" dt="2022-10-11T13:14:09.071" v="6775"/>
        <pc:sldMkLst>
          <pc:docMk/>
          <pc:sldMk cId="881631085" sldId="374"/>
        </pc:sldMkLst>
      </pc:sldChg>
      <pc:sldChg chg="modAnim">
        <pc:chgData name="julian lalu" userId="53ae8bccc8714cbe" providerId="LiveId" clId="{1F871319-7C84-402A-A5BF-BFAC0469C235}" dt="2022-10-11T13:14:06.730" v="6774"/>
        <pc:sldMkLst>
          <pc:docMk/>
          <pc:sldMk cId="571207485" sldId="375"/>
        </pc:sldMkLst>
      </pc:sldChg>
      <pc:sldChg chg="modAnim">
        <pc:chgData name="julian lalu" userId="53ae8bccc8714cbe" providerId="LiveId" clId="{1F871319-7C84-402A-A5BF-BFAC0469C235}" dt="2022-10-11T13:14:04.571" v="6773"/>
        <pc:sldMkLst>
          <pc:docMk/>
          <pc:sldMk cId="2984202571" sldId="376"/>
        </pc:sldMkLst>
      </pc:sldChg>
      <pc:sldChg chg="modSp modAnim">
        <pc:chgData name="julian lalu" userId="53ae8bccc8714cbe" providerId="LiveId" clId="{1F871319-7C84-402A-A5BF-BFAC0469C235}" dt="2022-10-11T13:13:53.914" v="6770"/>
        <pc:sldMkLst>
          <pc:docMk/>
          <pc:sldMk cId="1967113267" sldId="383"/>
        </pc:sldMkLst>
        <pc:spChg chg="mod">
          <ac:chgData name="julian lalu" userId="53ae8bccc8714cbe" providerId="LiveId" clId="{1F871319-7C84-402A-A5BF-BFAC0469C235}" dt="2022-10-11T13:13:44.616" v="6769" actId="20577"/>
          <ac:spMkLst>
            <pc:docMk/>
            <pc:sldMk cId="1967113267" sldId="383"/>
            <ac:spMk id="3" creationId="{BD6689E2-E94F-A61D-2B33-35638B510963}"/>
          </ac:spMkLst>
        </pc:spChg>
      </pc:sldChg>
      <pc:sldChg chg="modSp mod">
        <pc:chgData name="julian lalu" userId="53ae8bccc8714cbe" providerId="LiveId" clId="{1F871319-7C84-402A-A5BF-BFAC0469C235}" dt="2022-10-11T13:15:22.447" v="6785" actId="14100"/>
        <pc:sldMkLst>
          <pc:docMk/>
          <pc:sldMk cId="2937164378" sldId="386"/>
        </pc:sldMkLst>
        <pc:spChg chg="mod">
          <ac:chgData name="julian lalu" userId="53ae8bccc8714cbe" providerId="LiveId" clId="{1F871319-7C84-402A-A5BF-BFAC0469C235}" dt="2022-10-11T13:15:22.447" v="6785" actId="14100"/>
          <ac:spMkLst>
            <pc:docMk/>
            <pc:sldMk cId="2937164378" sldId="386"/>
            <ac:spMk id="25" creationId="{3C464640-C0C4-EC85-2164-F47C694DD031}"/>
          </ac:spMkLst>
        </pc:spChg>
        <pc:cxnChg chg="mod">
          <ac:chgData name="julian lalu" userId="53ae8bccc8714cbe" providerId="LiveId" clId="{1F871319-7C84-402A-A5BF-BFAC0469C235}" dt="2022-10-11T13:15:22.447" v="6785" actId="14100"/>
          <ac:cxnSpMkLst>
            <pc:docMk/>
            <pc:sldMk cId="2937164378" sldId="386"/>
            <ac:cxnSpMk id="30" creationId="{583DBD61-2A71-0061-9E2A-8038283B2979}"/>
          </ac:cxnSpMkLst>
        </pc:cxnChg>
      </pc:sldChg>
      <pc:sldChg chg="modSp modAnim">
        <pc:chgData name="julian lalu" userId="53ae8bccc8714cbe" providerId="LiveId" clId="{1F871319-7C84-402A-A5BF-BFAC0469C235}" dt="2022-10-11T13:17:53.884" v="6797" actId="6549"/>
        <pc:sldMkLst>
          <pc:docMk/>
          <pc:sldMk cId="1775124020" sldId="392"/>
        </pc:sldMkLst>
        <pc:spChg chg="mod">
          <ac:chgData name="julian lalu" userId="53ae8bccc8714cbe" providerId="LiveId" clId="{1F871319-7C84-402A-A5BF-BFAC0469C235}" dt="2022-10-11T13:17:53.884" v="6797" actId="6549"/>
          <ac:spMkLst>
            <pc:docMk/>
            <pc:sldMk cId="1775124020" sldId="392"/>
            <ac:spMk id="3" creationId="{ACC1DDEA-EB07-213E-05AD-8E60D61421C1}"/>
          </ac:spMkLst>
        </pc:spChg>
      </pc:sldChg>
      <pc:sldChg chg="modSp mod">
        <pc:chgData name="julian lalu" userId="53ae8bccc8714cbe" providerId="LiveId" clId="{1F871319-7C84-402A-A5BF-BFAC0469C235}" dt="2022-10-11T13:17:51.424" v="6796" actId="6549"/>
        <pc:sldMkLst>
          <pc:docMk/>
          <pc:sldMk cId="3429925331" sldId="393"/>
        </pc:sldMkLst>
        <pc:spChg chg="mod">
          <ac:chgData name="julian lalu" userId="53ae8bccc8714cbe" providerId="LiveId" clId="{1F871319-7C84-402A-A5BF-BFAC0469C235}" dt="2022-10-11T13:17:51.424" v="6796" actId="6549"/>
          <ac:spMkLst>
            <pc:docMk/>
            <pc:sldMk cId="3429925331" sldId="393"/>
            <ac:spMk id="3" creationId="{ACC1DDEA-EB07-213E-05AD-8E60D61421C1}"/>
          </ac:spMkLst>
        </pc:spChg>
        <pc:spChg chg="mod">
          <ac:chgData name="julian lalu" userId="53ae8bccc8714cbe" providerId="LiveId" clId="{1F871319-7C84-402A-A5BF-BFAC0469C235}" dt="2022-10-11T13:17:30.070" v="6791" actId="20577"/>
          <ac:spMkLst>
            <pc:docMk/>
            <pc:sldMk cId="3429925331" sldId="393"/>
            <ac:spMk id="7" creationId="{5642F149-58AD-5417-2E8D-A805C01C6A9F}"/>
          </ac:spMkLst>
        </pc:spChg>
      </pc:sldChg>
      <pc:sldChg chg="modSp mod">
        <pc:chgData name="julian lalu" userId="53ae8bccc8714cbe" providerId="LiveId" clId="{1F871319-7C84-402A-A5BF-BFAC0469C235}" dt="2022-10-11T13:17:22.005" v="6789" actId="20577"/>
        <pc:sldMkLst>
          <pc:docMk/>
          <pc:sldMk cId="1203563119" sldId="394"/>
        </pc:sldMkLst>
        <pc:spChg chg="mod">
          <ac:chgData name="julian lalu" userId="53ae8bccc8714cbe" providerId="LiveId" clId="{1F871319-7C84-402A-A5BF-BFAC0469C235}" dt="2022-10-11T13:17:22.005" v="6789" actId="20577"/>
          <ac:spMkLst>
            <pc:docMk/>
            <pc:sldMk cId="1203563119" sldId="394"/>
            <ac:spMk id="7" creationId="{5642F149-58AD-5417-2E8D-A805C01C6A9F}"/>
          </ac:spMkLst>
        </pc:spChg>
      </pc:sldChg>
      <pc:sldChg chg="addSp delSp modSp mod">
        <pc:chgData name="julian lalu" userId="53ae8bccc8714cbe" providerId="LiveId" clId="{1F871319-7C84-402A-A5BF-BFAC0469C235}" dt="2022-10-11T13:17:43.146" v="6794" actId="20577"/>
        <pc:sldMkLst>
          <pc:docMk/>
          <pc:sldMk cId="1304116321" sldId="397"/>
        </pc:sldMkLst>
        <pc:spChg chg="add del mod">
          <ac:chgData name="julian lalu" userId="53ae8bccc8714cbe" providerId="LiveId" clId="{1F871319-7C84-402A-A5BF-BFAC0469C235}" dt="2022-10-11T13:17:43.146" v="6794" actId="20577"/>
          <ac:spMkLst>
            <pc:docMk/>
            <pc:sldMk cId="1304116321" sldId="397"/>
            <ac:spMk id="3" creationId="{ACC1DDEA-EB07-213E-05AD-8E60D61421C1}"/>
          </ac:spMkLst>
        </pc:spChg>
        <pc:spChg chg="add del mod">
          <ac:chgData name="julian lalu" userId="53ae8bccc8714cbe" providerId="LiveId" clId="{1F871319-7C84-402A-A5BF-BFAC0469C235}" dt="2022-10-11T13:17:41.629" v="6793" actId="478"/>
          <ac:spMkLst>
            <pc:docMk/>
            <pc:sldMk cId="1304116321" sldId="397"/>
            <ac:spMk id="13" creationId="{590AA1E1-C246-FAFF-A524-8CBDBE9B8BB4}"/>
          </ac:spMkLst>
        </pc:spChg>
      </pc:sldChg>
      <pc:sldChg chg="modSp mod">
        <pc:chgData name="julian lalu" userId="53ae8bccc8714cbe" providerId="LiveId" clId="{1F871319-7C84-402A-A5BF-BFAC0469C235}" dt="2022-10-11T13:17:48.813" v="6795" actId="20577"/>
        <pc:sldMkLst>
          <pc:docMk/>
          <pc:sldMk cId="338824300" sldId="398"/>
        </pc:sldMkLst>
        <pc:spChg chg="mod">
          <ac:chgData name="julian lalu" userId="53ae8bccc8714cbe" providerId="LiveId" clId="{1F871319-7C84-402A-A5BF-BFAC0469C235}" dt="2022-10-11T13:17:48.813" v="6795" actId="20577"/>
          <ac:spMkLst>
            <pc:docMk/>
            <pc:sldMk cId="338824300" sldId="398"/>
            <ac:spMk id="3" creationId="{ACC1DDEA-EB07-213E-05AD-8E60D61421C1}"/>
          </ac:spMkLst>
        </pc:spChg>
      </pc:sldChg>
      <pc:sldChg chg="modSp">
        <pc:chgData name="julian lalu" userId="53ae8bccc8714cbe" providerId="LiveId" clId="{1F871319-7C84-402A-A5BF-BFAC0469C235}" dt="2022-10-11T13:18:12.505" v="6799" actId="6549"/>
        <pc:sldMkLst>
          <pc:docMk/>
          <pc:sldMk cId="1843306175" sldId="399"/>
        </pc:sldMkLst>
        <pc:spChg chg="mod">
          <ac:chgData name="julian lalu" userId="53ae8bccc8714cbe" providerId="LiveId" clId="{1F871319-7C84-402A-A5BF-BFAC0469C235}" dt="2022-10-11T13:18:12.505" v="6799" actId="6549"/>
          <ac:spMkLst>
            <pc:docMk/>
            <pc:sldMk cId="1843306175" sldId="399"/>
            <ac:spMk id="3" creationId="{ACC1DDEA-EB07-213E-05AD-8E60D61421C1}"/>
          </ac:spMkLst>
        </pc:spChg>
      </pc:sldChg>
      <pc:sldChg chg="modSp mod">
        <pc:chgData name="julian lalu" userId="53ae8bccc8714cbe" providerId="LiveId" clId="{1F871319-7C84-402A-A5BF-BFAC0469C235}" dt="2022-10-11T13:19:17.083" v="6802" actId="20577"/>
        <pc:sldMkLst>
          <pc:docMk/>
          <pc:sldMk cId="403414746" sldId="404"/>
        </pc:sldMkLst>
        <pc:spChg chg="mod">
          <ac:chgData name="julian lalu" userId="53ae8bccc8714cbe" providerId="LiveId" clId="{1F871319-7C84-402A-A5BF-BFAC0469C235}" dt="2022-10-11T13:19:17.083" v="6802" actId="20577"/>
          <ac:spMkLst>
            <pc:docMk/>
            <pc:sldMk cId="403414746" sldId="404"/>
            <ac:spMk id="3" creationId="{ACC1DDEA-EB07-213E-05AD-8E60D61421C1}"/>
          </ac:spMkLst>
        </pc:spChg>
      </pc:sldChg>
      <pc:sldChg chg="modSp">
        <pc:chgData name="julian lalu" userId="53ae8bccc8714cbe" providerId="LiveId" clId="{1F871319-7C84-402A-A5BF-BFAC0469C235}" dt="2022-10-11T13:19:49.645" v="6805" actId="20577"/>
        <pc:sldMkLst>
          <pc:docMk/>
          <pc:sldMk cId="4137685407" sldId="406"/>
        </pc:sldMkLst>
        <pc:spChg chg="mod">
          <ac:chgData name="julian lalu" userId="53ae8bccc8714cbe" providerId="LiveId" clId="{1F871319-7C84-402A-A5BF-BFAC0469C235}" dt="2022-10-11T13:19:49.645" v="6805" actId="20577"/>
          <ac:spMkLst>
            <pc:docMk/>
            <pc:sldMk cId="4137685407" sldId="406"/>
            <ac:spMk id="3" creationId="{76451645-98DD-5077-B204-0CC3C70904A8}"/>
          </ac:spMkLst>
        </pc:spChg>
      </pc:sldChg>
      <pc:sldChg chg="modSp mod">
        <pc:chgData name="julian lalu" userId="53ae8bccc8714cbe" providerId="LiveId" clId="{1F871319-7C84-402A-A5BF-BFAC0469C235}" dt="2022-10-11T13:20:06.361" v="6806" actId="20577"/>
        <pc:sldMkLst>
          <pc:docMk/>
          <pc:sldMk cId="993925394" sldId="407"/>
        </pc:sldMkLst>
        <pc:spChg chg="mod">
          <ac:chgData name="julian lalu" userId="53ae8bccc8714cbe" providerId="LiveId" clId="{1F871319-7C84-402A-A5BF-BFAC0469C235}" dt="2022-10-11T13:20:06.361" v="6806" actId="20577"/>
          <ac:spMkLst>
            <pc:docMk/>
            <pc:sldMk cId="993925394" sldId="407"/>
            <ac:spMk id="6" creationId="{48ABEB04-6F6E-3809-5645-D1DF9B82B040}"/>
          </ac:spMkLst>
        </pc:spChg>
      </pc:sldChg>
      <pc:sldChg chg="modSp modAnim">
        <pc:chgData name="julian lalu" userId="53ae8bccc8714cbe" providerId="LiveId" clId="{1F871319-7C84-402A-A5BF-BFAC0469C235}" dt="2022-10-11T13:20:59.598" v="6809"/>
        <pc:sldMkLst>
          <pc:docMk/>
          <pc:sldMk cId="4196910409" sldId="409"/>
        </pc:sldMkLst>
        <pc:spChg chg="mod">
          <ac:chgData name="julian lalu" userId="53ae8bccc8714cbe" providerId="LiveId" clId="{1F871319-7C84-402A-A5BF-BFAC0469C235}" dt="2022-10-11T13:20:49.198" v="6807" actId="20577"/>
          <ac:spMkLst>
            <pc:docMk/>
            <pc:sldMk cId="4196910409" sldId="409"/>
            <ac:spMk id="3" creationId="{795C4BA0-A1E3-73B3-07FB-ABCB40853383}"/>
          </ac:spMkLst>
        </pc:spChg>
      </pc:sldChg>
      <pc:sldChg chg="modSp modAnim">
        <pc:chgData name="julian lalu" userId="53ae8bccc8714cbe" providerId="LiveId" clId="{1F871319-7C84-402A-A5BF-BFAC0469C235}" dt="2022-10-11T13:21:58.071" v="6822" actId="20577"/>
        <pc:sldMkLst>
          <pc:docMk/>
          <pc:sldMk cId="595700863" sldId="410"/>
        </pc:sldMkLst>
        <pc:spChg chg="mod">
          <ac:chgData name="julian lalu" userId="53ae8bccc8714cbe" providerId="LiveId" clId="{1F871319-7C84-402A-A5BF-BFAC0469C235}" dt="2022-10-11T13:21:58.071" v="6822" actId="20577"/>
          <ac:spMkLst>
            <pc:docMk/>
            <pc:sldMk cId="595700863" sldId="410"/>
            <ac:spMk id="3" creationId="{795C4BA0-A1E3-73B3-07FB-ABCB40853383}"/>
          </ac:spMkLst>
        </pc:spChg>
      </pc:sldChg>
      <pc:sldChg chg="modSp modAnim">
        <pc:chgData name="julian lalu" userId="53ae8bccc8714cbe" providerId="LiveId" clId="{1F871319-7C84-402A-A5BF-BFAC0469C235}" dt="2022-10-11T13:22:13.883" v="6825" actId="20577"/>
        <pc:sldMkLst>
          <pc:docMk/>
          <pc:sldMk cId="3804318269" sldId="411"/>
        </pc:sldMkLst>
        <pc:spChg chg="mod">
          <ac:chgData name="julian lalu" userId="53ae8bccc8714cbe" providerId="LiveId" clId="{1F871319-7C84-402A-A5BF-BFAC0469C235}" dt="2022-10-11T13:22:13.883" v="6825" actId="20577"/>
          <ac:spMkLst>
            <pc:docMk/>
            <pc:sldMk cId="3804318269" sldId="411"/>
            <ac:spMk id="3" creationId="{795C4BA0-A1E3-73B3-07FB-ABCB40853383}"/>
          </ac:spMkLst>
        </pc:spChg>
      </pc:sldChg>
      <pc:sldChg chg="modSp modAnim">
        <pc:chgData name="julian lalu" userId="53ae8bccc8714cbe" providerId="LiveId" clId="{1F871319-7C84-402A-A5BF-BFAC0469C235}" dt="2022-10-11T13:22:30.715" v="6826"/>
        <pc:sldMkLst>
          <pc:docMk/>
          <pc:sldMk cId="1953769875" sldId="413"/>
        </pc:sldMkLst>
        <pc:spChg chg="mod">
          <ac:chgData name="julian lalu" userId="53ae8bccc8714cbe" providerId="LiveId" clId="{1F871319-7C84-402A-A5BF-BFAC0469C235}" dt="2022-10-10T15:39:38.360" v="1139"/>
          <ac:spMkLst>
            <pc:docMk/>
            <pc:sldMk cId="1953769875" sldId="413"/>
            <ac:spMk id="2" creationId="{4F9B1D65-CC97-7212-1BFC-FF0933C8BE3F}"/>
          </ac:spMkLst>
        </pc:spChg>
      </pc:sldChg>
      <pc:sldChg chg="modSp modAnim">
        <pc:chgData name="julian lalu" userId="53ae8bccc8714cbe" providerId="LiveId" clId="{1F871319-7C84-402A-A5BF-BFAC0469C235}" dt="2022-10-11T13:22:57.288" v="6828" actId="20577"/>
        <pc:sldMkLst>
          <pc:docMk/>
          <pc:sldMk cId="1523556567" sldId="414"/>
        </pc:sldMkLst>
        <pc:spChg chg="mod">
          <ac:chgData name="julian lalu" userId="53ae8bccc8714cbe" providerId="LiveId" clId="{1F871319-7C84-402A-A5BF-BFAC0469C235}" dt="2022-10-10T15:39:42.216" v="1140"/>
          <ac:spMkLst>
            <pc:docMk/>
            <pc:sldMk cId="1523556567" sldId="414"/>
            <ac:spMk id="2" creationId="{4F9B1D65-CC97-7212-1BFC-FF0933C8BE3F}"/>
          </ac:spMkLst>
        </pc:spChg>
        <pc:spChg chg="mod">
          <ac:chgData name="julian lalu" userId="53ae8bccc8714cbe" providerId="LiveId" clId="{1F871319-7C84-402A-A5BF-BFAC0469C235}" dt="2022-10-11T13:22:57.288" v="6828" actId="20577"/>
          <ac:spMkLst>
            <pc:docMk/>
            <pc:sldMk cId="1523556567" sldId="414"/>
            <ac:spMk id="3" creationId="{795C4BA0-A1E3-73B3-07FB-ABCB40853383}"/>
          </ac:spMkLst>
        </pc:spChg>
      </pc:sldChg>
      <pc:sldChg chg="modSp modAnim">
        <pc:chgData name="julian lalu" userId="53ae8bccc8714cbe" providerId="LiveId" clId="{1F871319-7C84-402A-A5BF-BFAC0469C235}" dt="2022-10-11T13:23:05.913" v="6829"/>
        <pc:sldMkLst>
          <pc:docMk/>
          <pc:sldMk cId="4279652568" sldId="415"/>
        </pc:sldMkLst>
        <pc:spChg chg="mod">
          <ac:chgData name="julian lalu" userId="53ae8bccc8714cbe" providerId="LiveId" clId="{1F871319-7C84-402A-A5BF-BFAC0469C235}" dt="2022-10-10T15:39:46.138" v="1141"/>
          <ac:spMkLst>
            <pc:docMk/>
            <pc:sldMk cId="4279652568" sldId="415"/>
            <ac:spMk id="2" creationId="{4F9B1D65-CC97-7212-1BFC-FF0933C8BE3F}"/>
          </ac:spMkLst>
        </pc:spChg>
      </pc:sldChg>
      <pc:sldChg chg="addSp delSp modSp mod modAnim">
        <pc:chgData name="julian lalu" userId="53ae8bccc8714cbe" providerId="LiveId" clId="{1F871319-7C84-402A-A5BF-BFAC0469C235}" dt="2022-10-11T13:23:15.162" v="6830"/>
        <pc:sldMkLst>
          <pc:docMk/>
          <pc:sldMk cId="2974128497" sldId="416"/>
        </pc:sldMkLst>
        <pc:spChg chg="mod">
          <ac:chgData name="julian lalu" userId="53ae8bccc8714cbe" providerId="LiveId" clId="{1F871319-7C84-402A-A5BF-BFAC0469C235}" dt="2022-10-10T15:39:50.720" v="1142"/>
          <ac:spMkLst>
            <pc:docMk/>
            <pc:sldMk cId="2974128497" sldId="416"/>
            <ac:spMk id="2" creationId="{4F9B1D65-CC97-7212-1BFC-FF0933C8BE3F}"/>
          </ac:spMkLst>
        </pc:spChg>
        <pc:picChg chg="add del mod">
          <ac:chgData name="julian lalu" userId="53ae8bccc8714cbe" providerId="LiveId" clId="{1F871319-7C84-402A-A5BF-BFAC0469C235}" dt="2022-10-10T15:15:53.884" v="5" actId="478"/>
          <ac:picMkLst>
            <pc:docMk/>
            <pc:sldMk cId="2974128497" sldId="416"/>
            <ac:picMk id="7" creationId="{6142010B-64E0-BAB0-EDB7-F54920A7D9F8}"/>
          </ac:picMkLst>
        </pc:picChg>
      </pc:sldChg>
      <pc:sldChg chg="modSp modAnim">
        <pc:chgData name="julian lalu" userId="53ae8bccc8714cbe" providerId="LiveId" clId="{1F871319-7C84-402A-A5BF-BFAC0469C235}" dt="2022-10-11T13:23:58.440" v="6831"/>
        <pc:sldMkLst>
          <pc:docMk/>
          <pc:sldMk cId="1608629246" sldId="417"/>
        </pc:sldMkLst>
        <pc:spChg chg="mod">
          <ac:chgData name="julian lalu" userId="53ae8bccc8714cbe" providerId="LiveId" clId="{1F871319-7C84-402A-A5BF-BFAC0469C235}" dt="2022-10-10T15:40:03.218" v="1145"/>
          <ac:spMkLst>
            <pc:docMk/>
            <pc:sldMk cId="1608629246" sldId="417"/>
            <ac:spMk id="2" creationId="{4F9B1D65-CC97-7212-1BFC-FF0933C8BE3F}"/>
          </ac:spMkLst>
        </pc:spChg>
        <pc:spChg chg="mod">
          <ac:chgData name="julian lalu" userId="53ae8bccc8714cbe" providerId="LiveId" clId="{1F871319-7C84-402A-A5BF-BFAC0469C235}" dt="2022-10-10T15:23:53.673" v="504"/>
          <ac:spMkLst>
            <pc:docMk/>
            <pc:sldMk cId="1608629246" sldId="417"/>
            <ac:spMk id="3" creationId="{795C4BA0-A1E3-73B3-07FB-ABCB40853383}"/>
          </ac:spMkLst>
        </pc:spChg>
      </pc:sldChg>
      <pc:sldChg chg="addSp delSp modSp new mod">
        <pc:chgData name="julian lalu" userId="53ae8bccc8714cbe" providerId="LiveId" clId="{1F871319-7C84-402A-A5BF-BFAC0469C235}" dt="2022-10-10T15:39:54.251" v="1143"/>
        <pc:sldMkLst>
          <pc:docMk/>
          <pc:sldMk cId="413590873" sldId="418"/>
        </pc:sldMkLst>
        <pc:spChg chg="mod">
          <ac:chgData name="julian lalu" userId="53ae8bccc8714cbe" providerId="LiveId" clId="{1F871319-7C84-402A-A5BF-BFAC0469C235}" dt="2022-10-10T15:39:54.251" v="1143"/>
          <ac:spMkLst>
            <pc:docMk/>
            <pc:sldMk cId="413590873" sldId="418"/>
            <ac:spMk id="2" creationId="{2A9C108B-88FD-DCD5-2DD0-76DF4D922054}"/>
          </ac:spMkLst>
        </pc:spChg>
        <pc:spChg chg="del">
          <ac:chgData name="julian lalu" userId="53ae8bccc8714cbe" providerId="LiveId" clId="{1F871319-7C84-402A-A5BF-BFAC0469C235}" dt="2022-10-10T15:15:47.830" v="3"/>
          <ac:spMkLst>
            <pc:docMk/>
            <pc:sldMk cId="413590873" sldId="418"/>
            <ac:spMk id="3" creationId="{DB893BEA-ABDE-8598-FCEF-62737C7FA348}"/>
          </ac:spMkLst>
        </pc:spChg>
        <pc:spChg chg="add mod">
          <ac:chgData name="julian lalu" userId="53ae8bccc8714cbe" providerId="LiveId" clId="{1F871319-7C84-402A-A5BF-BFAC0469C235}" dt="2022-10-10T15:19:04.974" v="281" actId="1076"/>
          <ac:spMkLst>
            <pc:docMk/>
            <pc:sldMk cId="413590873" sldId="418"/>
            <ac:spMk id="8" creationId="{A3F59DED-29AD-AC2F-CDBF-9E461DB946BD}"/>
          </ac:spMkLst>
        </pc:spChg>
        <pc:spChg chg="add mod">
          <ac:chgData name="julian lalu" userId="53ae8bccc8714cbe" providerId="LiveId" clId="{1F871319-7C84-402A-A5BF-BFAC0469C235}" dt="2022-10-10T15:19:54.209" v="298" actId="207"/>
          <ac:spMkLst>
            <pc:docMk/>
            <pc:sldMk cId="413590873" sldId="418"/>
            <ac:spMk id="11" creationId="{E6AD66F2-7A9F-251A-ADB4-10E44D6EB1DC}"/>
          </ac:spMkLst>
        </pc:spChg>
        <pc:picChg chg="add mod">
          <ac:chgData name="julian lalu" userId="53ae8bccc8714cbe" providerId="LiveId" clId="{1F871319-7C84-402A-A5BF-BFAC0469C235}" dt="2022-10-10T15:19:10.076" v="284" actId="1076"/>
          <ac:picMkLst>
            <pc:docMk/>
            <pc:sldMk cId="413590873" sldId="418"/>
            <ac:picMk id="7" creationId="{F8E2A3F7-81EF-5130-03F4-E4F0470D13E8}"/>
          </ac:picMkLst>
        </pc:picChg>
        <pc:picChg chg="add mod">
          <ac:chgData name="julian lalu" userId="53ae8bccc8714cbe" providerId="LiveId" clId="{1F871319-7C84-402A-A5BF-BFAC0469C235}" dt="2022-10-10T15:19:07.091" v="283" actId="1076"/>
          <ac:picMkLst>
            <pc:docMk/>
            <pc:sldMk cId="413590873" sldId="418"/>
            <ac:picMk id="10" creationId="{0F3DB117-C496-2ED6-A0AE-3CDB94FA4E4C}"/>
          </ac:picMkLst>
        </pc:picChg>
      </pc:sldChg>
      <pc:sldChg chg="addSp delSp modSp add mod">
        <pc:chgData name="julian lalu" userId="53ae8bccc8714cbe" providerId="LiveId" clId="{1F871319-7C84-402A-A5BF-BFAC0469C235}" dt="2022-10-10T15:39:57.476" v="1144"/>
        <pc:sldMkLst>
          <pc:docMk/>
          <pc:sldMk cId="306593249" sldId="419"/>
        </pc:sldMkLst>
        <pc:spChg chg="mod">
          <ac:chgData name="julian lalu" userId="53ae8bccc8714cbe" providerId="LiveId" clId="{1F871319-7C84-402A-A5BF-BFAC0469C235}" dt="2022-10-10T15:39:57.476" v="1144"/>
          <ac:spMkLst>
            <pc:docMk/>
            <pc:sldMk cId="306593249" sldId="419"/>
            <ac:spMk id="2" creationId="{2A9C108B-88FD-DCD5-2DD0-76DF4D922054}"/>
          </ac:spMkLst>
        </pc:spChg>
        <pc:spChg chg="mod">
          <ac:chgData name="julian lalu" userId="53ae8bccc8714cbe" providerId="LiveId" clId="{1F871319-7C84-402A-A5BF-BFAC0469C235}" dt="2022-10-10T15:23:00.581" v="503" actId="1076"/>
          <ac:spMkLst>
            <pc:docMk/>
            <pc:sldMk cId="306593249" sldId="419"/>
            <ac:spMk id="8" creationId="{A3F59DED-29AD-AC2F-CDBF-9E461DB946BD}"/>
          </ac:spMkLst>
        </pc:spChg>
        <pc:picChg chg="add mod">
          <ac:chgData name="julian lalu" userId="53ae8bccc8714cbe" providerId="LiveId" clId="{1F871319-7C84-402A-A5BF-BFAC0469C235}" dt="2022-10-10T15:21:59.881" v="302" actId="1076"/>
          <ac:picMkLst>
            <pc:docMk/>
            <pc:sldMk cId="306593249" sldId="419"/>
            <ac:picMk id="6" creationId="{DF6D7572-A300-AB7C-BB78-7ECF78D0952C}"/>
          </ac:picMkLst>
        </pc:picChg>
        <pc:picChg chg="del">
          <ac:chgData name="julian lalu" userId="53ae8bccc8714cbe" providerId="LiveId" clId="{1F871319-7C84-402A-A5BF-BFAC0469C235}" dt="2022-10-10T15:21:57.339" v="300" actId="478"/>
          <ac:picMkLst>
            <pc:docMk/>
            <pc:sldMk cId="306593249" sldId="419"/>
            <ac:picMk id="10" creationId="{0F3DB117-C496-2ED6-A0AE-3CDB94FA4E4C}"/>
          </ac:picMkLst>
        </pc:picChg>
      </pc:sldChg>
      <pc:sldChg chg="addSp delSp modSp add mod delAnim modAnim">
        <pc:chgData name="julian lalu" userId="53ae8bccc8714cbe" providerId="LiveId" clId="{1F871319-7C84-402A-A5BF-BFAC0469C235}" dt="2022-10-10T15:40:10.174" v="1149"/>
        <pc:sldMkLst>
          <pc:docMk/>
          <pc:sldMk cId="736364778" sldId="420"/>
        </pc:sldMkLst>
        <pc:spChg chg="mod">
          <ac:chgData name="julian lalu" userId="53ae8bccc8714cbe" providerId="LiveId" clId="{1F871319-7C84-402A-A5BF-BFAC0469C235}" dt="2022-10-10T15:40:10.174" v="1149"/>
          <ac:spMkLst>
            <pc:docMk/>
            <pc:sldMk cId="736364778" sldId="420"/>
            <ac:spMk id="2" creationId="{4F9B1D65-CC97-7212-1BFC-FF0933C8BE3F}"/>
          </ac:spMkLst>
        </pc:spChg>
        <pc:spChg chg="del mod">
          <ac:chgData name="julian lalu" userId="53ae8bccc8714cbe" providerId="LiveId" clId="{1F871319-7C84-402A-A5BF-BFAC0469C235}" dt="2022-10-10T15:28:28.556" v="510" actId="478"/>
          <ac:spMkLst>
            <pc:docMk/>
            <pc:sldMk cId="736364778" sldId="420"/>
            <ac:spMk id="3" creationId="{795C4BA0-A1E3-73B3-07FB-ABCB40853383}"/>
          </ac:spMkLst>
        </pc:spChg>
        <pc:spChg chg="add mod">
          <ac:chgData name="julian lalu" userId="53ae8bccc8714cbe" providerId="LiveId" clId="{1F871319-7C84-402A-A5BF-BFAC0469C235}" dt="2022-10-10T15:38:22.057" v="1097" actId="123"/>
          <ac:spMkLst>
            <pc:docMk/>
            <pc:sldMk cId="736364778" sldId="420"/>
            <ac:spMk id="8" creationId="{1CC558DA-0BC0-9B4A-775B-60F38D6E234A}"/>
          </ac:spMkLst>
        </pc:spChg>
        <pc:picChg chg="add mod">
          <ac:chgData name="julian lalu" userId="53ae8bccc8714cbe" providerId="LiveId" clId="{1F871319-7C84-402A-A5BF-BFAC0469C235}" dt="2022-10-10T15:30:42.166" v="808" actId="1076"/>
          <ac:picMkLst>
            <pc:docMk/>
            <pc:sldMk cId="736364778" sldId="420"/>
            <ac:picMk id="7" creationId="{A936238D-F00B-3DC4-BD6C-1FA21C2EBBEA}"/>
          </ac:picMkLst>
        </pc:picChg>
      </pc:sldChg>
      <pc:sldChg chg="addSp delSp modSp add mod modAnim">
        <pc:chgData name="julian lalu" userId="53ae8bccc8714cbe" providerId="LiveId" clId="{1F871319-7C84-402A-A5BF-BFAC0469C235}" dt="2022-10-11T07:54:26.342" v="3923"/>
        <pc:sldMkLst>
          <pc:docMk/>
          <pc:sldMk cId="2456886882" sldId="421"/>
        </pc:sldMkLst>
        <pc:spChg chg="mod">
          <ac:chgData name="julian lalu" userId="53ae8bccc8714cbe" providerId="LiveId" clId="{1F871319-7C84-402A-A5BF-BFAC0469C235}" dt="2022-10-10T15:40:13.363" v="1150"/>
          <ac:spMkLst>
            <pc:docMk/>
            <pc:sldMk cId="2456886882" sldId="421"/>
            <ac:spMk id="2" creationId="{4F9B1D65-CC97-7212-1BFC-FF0933C8BE3F}"/>
          </ac:spMkLst>
        </pc:spChg>
        <pc:spChg chg="mod">
          <ac:chgData name="julian lalu" userId="53ae8bccc8714cbe" providerId="LiveId" clId="{1F871319-7C84-402A-A5BF-BFAC0469C235}" dt="2022-10-10T15:37:05.517" v="992" actId="6549"/>
          <ac:spMkLst>
            <pc:docMk/>
            <pc:sldMk cId="2456886882" sldId="421"/>
            <ac:spMk id="8" creationId="{1CC558DA-0BC0-9B4A-775B-60F38D6E234A}"/>
          </ac:spMkLst>
        </pc:spChg>
        <pc:spChg chg="add del">
          <ac:chgData name="julian lalu" userId="53ae8bccc8714cbe" providerId="LiveId" clId="{1F871319-7C84-402A-A5BF-BFAC0469C235}" dt="2022-10-10T15:35:35.054" v="956" actId="11529"/>
          <ac:spMkLst>
            <pc:docMk/>
            <pc:sldMk cId="2456886882" sldId="421"/>
            <ac:spMk id="10" creationId="{C3E03134-3515-8650-D08C-45E3D63E0B3D}"/>
          </ac:spMkLst>
        </pc:spChg>
        <pc:spChg chg="add mod">
          <ac:chgData name="julian lalu" userId="53ae8bccc8714cbe" providerId="LiveId" clId="{1F871319-7C84-402A-A5BF-BFAC0469C235}" dt="2022-10-10T15:35:39.084" v="958" actId="1076"/>
          <ac:spMkLst>
            <pc:docMk/>
            <pc:sldMk cId="2456886882" sldId="421"/>
            <ac:spMk id="11" creationId="{A6FA49F6-8C34-6D7C-F63F-BB1E755D3E1B}"/>
          </ac:spMkLst>
        </pc:spChg>
        <pc:picChg chg="add mod">
          <ac:chgData name="julian lalu" userId="53ae8bccc8714cbe" providerId="LiveId" clId="{1F871319-7C84-402A-A5BF-BFAC0469C235}" dt="2022-10-10T15:35:14.982" v="952" actId="1076"/>
          <ac:picMkLst>
            <pc:docMk/>
            <pc:sldMk cId="2456886882" sldId="421"/>
            <ac:picMk id="6" creationId="{988F587E-B0E3-276E-2CA7-3393C37C801F}"/>
          </ac:picMkLst>
        </pc:picChg>
        <pc:picChg chg="del mod">
          <ac:chgData name="julian lalu" userId="53ae8bccc8714cbe" providerId="LiveId" clId="{1F871319-7C84-402A-A5BF-BFAC0469C235}" dt="2022-10-10T15:35:08.202" v="947" actId="478"/>
          <ac:picMkLst>
            <pc:docMk/>
            <pc:sldMk cId="2456886882" sldId="421"/>
            <ac:picMk id="7" creationId="{A936238D-F00B-3DC4-BD6C-1FA21C2EBBEA}"/>
          </ac:picMkLst>
        </pc:picChg>
        <pc:picChg chg="add mod">
          <ac:chgData name="julian lalu" userId="53ae8bccc8714cbe" providerId="LiveId" clId="{1F871319-7C84-402A-A5BF-BFAC0469C235}" dt="2022-10-10T15:35:16.336" v="953" actId="1076"/>
          <ac:picMkLst>
            <pc:docMk/>
            <pc:sldMk cId="2456886882" sldId="421"/>
            <ac:picMk id="9" creationId="{B6D5CE91-5271-2050-C819-5FC8E80AE696}"/>
          </ac:picMkLst>
        </pc:picChg>
      </pc:sldChg>
      <pc:sldChg chg="addSp modSp new mod modAnim modNotesTx">
        <pc:chgData name="julian lalu" userId="53ae8bccc8714cbe" providerId="LiveId" clId="{1F871319-7C84-402A-A5BF-BFAC0469C235}" dt="2022-10-11T13:24:47.967" v="6852" actId="207"/>
        <pc:sldMkLst>
          <pc:docMk/>
          <pc:sldMk cId="527541309" sldId="422"/>
        </pc:sldMkLst>
        <pc:spChg chg="mod">
          <ac:chgData name="julian lalu" userId="53ae8bccc8714cbe" providerId="LiveId" clId="{1F871319-7C84-402A-A5BF-BFAC0469C235}" dt="2022-10-10T15:39:20.698" v="1138" actId="20577"/>
          <ac:spMkLst>
            <pc:docMk/>
            <pc:sldMk cId="527541309" sldId="422"/>
            <ac:spMk id="2" creationId="{6E186AAA-A31A-CE4B-B7C8-026EBB445864}"/>
          </ac:spMkLst>
        </pc:spChg>
        <pc:spChg chg="mod">
          <ac:chgData name="julian lalu" userId="53ae8bccc8714cbe" providerId="LiveId" clId="{1F871319-7C84-402A-A5BF-BFAC0469C235}" dt="2022-10-11T13:24:47.967" v="6852" actId="207"/>
          <ac:spMkLst>
            <pc:docMk/>
            <pc:sldMk cId="527541309" sldId="422"/>
            <ac:spMk id="3" creationId="{224315ED-6995-C92E-1722-A02BEEB3FBED}"/>
          </ac:spMkLst>
        </pc:spChg>
        <pc:spChg chg="add mod">
          <ac:chgData name="julian lalu" userId="53ae8bccc8714cbe" providerId="LiveId" clId="{1F871319-7C84-402A-A5BF-BFAC0469C235}" dt="2022-10-11T07:03:53.035" v="1502" actId="207"/>
          <ac:spMkLst>
            <pc:docMk/>
            <pc:sldMk cId="527541309" sldId="422"/>
            <ac:spMk id="7" creationId="{C9A4FC90-4A45-1CCA-26F5-F4FCCFE9007F}"/>
          </ac:spMkLst>
        </pc:spChg>
      </pc:sldChg>
      <pc:sldChg chg="modSp add del mod">
        <pc:chgData name="julian lalu" userId="53ae8bccc8714cbe" providerId="LiveId" clId="{1F871319-7C84-402A-A5BF-BFAC0469C235}" dt="2022-10-10T15:37:03.126" v="991" actId="2696"/>
        <pc:sldMkLst>
          <pc:docMk/>
          <pc:sldMk cId="2880279499" sldId="422"/>
        </pc:sldMkLst>
        <pc:spChg chg="mod">
          <ac:chgData name="julian lalu" userId="53ae8bccc8714cbe" providerId="LiveId" clId="{1F871319-7C84-402A-A5BF-BFAC0469C235}" dt="2022-10-10T15:35:58.394" v="990" actId="20577"/>
          <ac:spMkLst>
            <pc:docMk/>
            <pc:sldMk cId="2880279499" sldId="422"/>
            <ac:spMk id="8" creationId="{1CC558DA-0BC0-9B4A-775B-60F38D6E234A}"/>
          </ac:spMkLst>
        </pc:spChg>
      </pc:sldChg>
      <pc:sldChg chg="new del">
        <pc:chgData name="julian lalu" userId="53ae8bccc8714cbe" providerId="LiveId" clId="{1F871319-7C84-402A-A5BF-BFAC0469C235}" dt="2022-10-11T07:06:36.853" v="1514" actId="47"/>
        <pc:sldMkLst>
          <pc:docMk/>
          <pc:sldMk cId="2127606070" sldId="423"/>
        </pc:sldMkLst>
      </pc:sldChg>
      <pc:sldChg chg="addSp delSp modSp new mod">
        <pc:chgData name="julian lalu" userId="53ae8bccc8714cbe" providerId="LiveId" clId="{1F871319-7C84-402A-A5BF-BFAC0469C235}" dt="2022-10-11T07:18:52.931" v="1998" actId="20577"/>
        <pc:sldMkLst>
          <pc:docMk/>
          <pc:sldMk cId="2590721513" sldId="423"/>
        </pc:sldMkLst>
        <pc:spChg chg="mod">
          <ac:chgData name="julian lalu" userId="53ae8bccc8714cbe" providerId="LiveId" clId="{1F871319-7C84-402A-A5BF-BFAC0469C235}" dt="2022-10-11T07:07:45.399" v="1531" actId="20577"/>
          <ac:spMkLst>
            <pc:docMk/>
            <pc:sldMk cId="2590721513" sldId="423"/>
            <ac:spMk id="2" creationId="{AE132859-E57C-3CE7-9958-C69AED538794}"/>
          </ac:spMkLst>
        </pc:spChg>
        <pc:spChg chg="mod">
          <ac:chgData name="julian lalu" userId="53ae8bccc8714cbe" providerId="LiveId" clId="{1F871319-7C84-402A-A5BF-BFAC0469C235}" dt="2022-10-11T07:13:54.581" v="1917" actId="20577"/>
          <ac:spMkLst>
            <pc:docMk/>
            <pc:sldMk cId="2590721513" sldId="423"/>
            <ac:spMk id="3" creationId="{D5BFDB7A-CE11-7EB4-1464-2DDE41A5F4EA}"/>
          </ac:spMkLst>
        </pc:spChg>
        <pc:spChg chg="add del">
          <ac:chgData name="julian lalu" userId="53ae8bccc8714cbe" providerId="LiveId" clId="{1F871319-7C84-402A-A5BF-BFAC0469C235}" dt="2022-10-11T07:11:15.028" v="1901"/>
          <ac:spMkLst>
            <pc:docMk/>
            <pc:sldMk cId="2590721513" sldId="423"/>
            <ac:spMk id="6" creationId="{577084E6-5B0D-F485-3844-796A93531CB7}"/>
          </ac:spMkLst>
        </pc:spChg>
        <pc:spChg chg="add mod">
          <ac:chgData name="julian lalu" userId="53ae8bccc8714cbe" providerId="LiveId" clId="{1F871319-7C84-402A-A5BF-BFAC0469C235}" dt="2022-10-11T07:18:27" v="1979" actId="1076"/>
          <ac:spMkLst>
            <pc:docMk/>
            <pc:sldMk cId="2590721513" sldId="423"/>
            <ac:spMk id="7" creationId="{FA063BA2-425A-714C-A2B5-90FDE20E92D6}"/>
          </ac:spMkLst>
        </pc:spChg>
        <pc:spChg chg="add mod">
          <ac:chgData name="julian lalu" userId="53ae8bccc8714cbe" providerId="LiveId" clId="{1F871319-7C84-402A-A5BF-BFAC0469C235}" dt="2022-10-11T07:16:32.308" v="1928" actId="1076"/>
          <ac:spMkLst>
            <pc:docMk/>
            <pc:sldMk cId="2590721513" sldId="423"/>
            <ac:spMk id="9" creationId="{641DD5B9-9BC3-99F7-5070-87AAFCFB66E6}"/>
          </ac:spMkLst>
        </pc:spChg>
        <pc:spChg chg="add mod">
          <ac:chgData name="julian lalu" userId="53ae8bccc8714cbe" providerId="LiveId" clId="{1F871319-7C84-402A-A5BF-BFAC0469C235}" dt="2022-10-11T07:18:28.385" v="1980" actId="1076"/>
          <ac:spMkLst>
            <pc:docMk/>
            <pc:sldMk cId="2590721513" sldId="423"/>
            <ac:spMk id="12" creationId="{19096125-A709-D62A-FDC8-93AB9F9590EC}"/>
          </ac:spMkLst>
        </pc:spChg>
        <pc:spChg chg="add">
          <ac:chgData name="julian lalu" userId="53ae8bccc8714cbe" providerId="LiveId" clId="{1F871319-7C84-402A-A5BF-BFAC0469C235}" dt="2022-10-11T07:18:22.527" v="1976" actId="11529"/>
          <ac:spMkLst>
            <pc:docMk/>
            <pc:sldMk cId="2590721513" sldId="423"/>
            <ac:spMk id="13" creationId="{BC2643A1-70A2-6310-DAF7-2BC1834726E1}"/>
          </ac:spMkLst>
        </pc:spChg>
        <pc:spChg chg="add mod">
          <ac:chgData name="julian lalu" userId="53ae8bccc8714cbe" providerId="LiveId" clId="{1F871319-7C84-402A-A5BF-BFAC0469C235}" dt="2022-10-11T07:18:31.024" v="1981" actId="1076"/>
          <ac:spMkLst>
            <pc:docMk/>
            <pc:sldMk cId="2590721513" sldId="423"/>
            <ac:spMk id="14" creationId="{8836BA21-DB2C-C6ED-7A60-40AC7F49FE88}"/>
          </ac:spMkLst>
        </pc:spChg>
        <pc:spChg chg="add mod">
          <ac:chgData name="julian lalu" userId="53ae8bccc8714cbe" providerId="LiveId" clId="{1F871319-7C84-402A-A5BF-BFAC0469C235}" dt="2022-10-11T07:18:45.568" v="1993" actId="1076"/>
          <ac:spMkLst>
            <pc:docMk/>
            <pc:sldMk cId="2590721513" sldId="423"/>
            <ac:spMk id="15" creationId="{923C6900-0B7F-D733-46D8-12120190BEE1}"/>
          </ac:spMkLst>
        </pc:spChg>
        <pc:spChg chg="add mod">
          <ac:chgData name="julian lalu" userId="53ae8bccc8714cbe" providerId="LiveId" clId="{1F871319-7C84-402A-A5BF-BFAC0469C235}" dt="2022-10-11T07:18:52.931" v="1998" actId="20577"/>
          <ac:spMkLst>
            <pc:docMk/>
            <pc:sldMk cId="2590721513" sldId="423"/>
            <ac:spMk id="16" creationId="{1C0D30DA-A004-CF0C-AC29-55375AD262F1}"/>
          </ac:spMkLst>
        </pc:spChg>
        <pc:picChg chg="add mod">
          <ac:chgData name="julian lalu" userId="53ae8bccc8714cbe" providerId="LiveId" clId="{1F871319-7C84-402A-A5BF-BFAC0469C235}" dt="2022-10-11T07:17:08.706" v="1949" actId="1076"/>
          <ac:picMkLst>
            <pc:docMk/>
            <pc:sldMk cId="2590721513" sldId="423"/>
            <ac:picMk id="11" creationId="{3D36848D-FEE0-A8B0-116F-9640FD707B72}"/>
          </ac:picMkLst>
        </pc:picChg>
      </pc:sldChg>
      <pc:sldChg chg="modSp new mod">
        <pc:chgData name="julian lalu" userId="53ae8bccc8714cbe" providerId="LiveId" clId="{1F871319-7C84-402A-A5BF-BFAC0469C235}" dt="2022-10-11T07:39:14.163" v="3433" actId="5793"/>
        <pc:sldMkLst>
          <pc:docMk/>
          <pc:sldMk cId="2633222223" sldId="424"/>
        </pc:sldMkLst>
        <pc:spChg chg="mod">
          <ac:chgData name="julian lalu" userId="53ae8bccc8714cbe" providerId="LiveId" clId="{1F871319-7C84-402A-A5BF-BFAC0469C235}" dt="2022-10-11T07:37:46.626" v="3338" actId="6549"/>
          <ac:spMkLst>
            <pc:docMk/>
            <pc:sldMk cId="2633222223" sldId="424"/>
            <ac:spMk id="2" creationId="{6075FA01-DB92-9ACC-9558-387A1C0BAF9C}"/>
          </ac:spMkLst>
        </pc:spChg>
        <pc:spChg chg="mod">
          <ac:chgData name="julian lalu" userId="53ae8bccc8714cbe" providerId="LiveId" clId="{1F871319-7C84-402A-A5BF-BFAC0469C235}" dt="2022-10-11T07:39:14.163" v="3433" actId="5793"/>
          <ac:spMkLst>
            <pc:docMk/>
            <pc:sldMk cId="2633222223" sldId="424"/>
            <ac:spMk id="3" creationId="{54E7848D-C7C7-EE4A-30EB-5FC382E3EA48}"/>
          </ac:spMkLst>
        </pc:spChg>
      </pc:sldChg>
      <pc:sldChg chg="delSp modSp add mod modAnim">
        <pc:chgData name="julian lalu" userId="53ae8bccc8714cbe" providerId="LiveId" clId="{1F871319-7C84-402A-A5BF-BFAC0469C235}" dt="2022-10-11T07:53:43.818" v="3914"/>
        <pc:sldMkLst>
          <pc:docMk/>
          <pc:sldMk cId="528059069" sldId="425"/>
        </pc:sldMkLst>
        <pc:spChg chg="mod">
          <ac:chgData name="julian lalu" userId="53ae8bccc8714cbe" providerId="LiveId" clId="{1F871319-7C84-402A-A5BF-BFAC0469C235}" dt="2022-10-11T07:19:56.774" v="2022" actId="20577"/>
          <ac:spMkLst>
            <pc:docMk/>
            <pc:sldMk cId="528059069" sldId="425"/>
            <ac:spMk id="2" creationId="{AE132859-E57C-3CE7-9958-C69AED538794}"/>
          </ac:spMkLst>
        </pc:spChg>
        <pc:spChg chg="mod">
          <ac:chgData name="julian lalu" userId="53ae8bccc8714cbe" providerId="LiveId" clId="{1F871319-7C84-402A-A5BF-BFAC0469C235}" dt="2022-10-11T07:24:01.845" v="2569" actId="12"/>
          <ac:spMkLst>
            <pc:docMk/>
            <pc:sldMk cId="528059069" sldId="425"/>
            <ac:spMk id="3" creationId="{D5BFDB7A-CE11-7EB4-1464-2DDE41A5F4EA}"/>
          </ac:spMkLst>
        </pc:spChg>
        <pc:spChg chg="del">
          <ac:chgData name="julian lalu" userId="53ae8bccc8714cbe" providerId="LiveId" clId="{1F871319-7C84-402A-A5BF-BFAC0469C235}" dt="2022-10-11T07:20:58.451" v="2241" actId="478"/>
          <ac:spMkLst>
            <pc:docMk/>
            <pc:sldMk cId="528059069" sldId="425"/>
            <ac:spMk id="7" creationId="{FA063BA2-425A-714C-A2B5-90FDE20E92D6}"/>
          </ac:spMkLst>
        </pc:spChg>
        <pc:spChg chg="del">
          <ac:chgData name="julian lalu" userId="53ae8bccc8714cbe" providerId="LiveId" clId="{1F871319-7C84-402A-A5BF-BFAC0469C235}" dt="2022-10-11T07:20:56.868" v="2238" actId="478"/>
          <ac:spMkLst>
            <pc:docMk/>
            <pc:sldMk cId="528059069" sldId="425"/>
            <ac:spMk id="9" creationId="{641DD5B9-9BC3-99F7-5070-87AAFCFB66E6}"/>
          </ac:spMkLst>
        </pc:spChg>
        <pc:spChg chg="del mod">
          <ac:chgData name="julian lalu" userId="53ae8bccc8714cbe" providerId="LiveId" clId="{1F871319-7C84-402A-A5BF-BFAC0469C235}" dt="2022-10-11T07:21:01.075" v="2242" actId="478"/>
          <ac:spMkLst>
            <pc:docMk/>
            <pc:sldMk cId="528059069" sldId="425"/>
            <ac:spMk id="12" creationId="{19096125-A709-D62A-FDC8-93AB9F9590EC}"/>
          </ac:spMkLst>
        </pc:spChg>
        <pc:spChg chg="del">
          <ac:chgData name="julian lalu" userId="53ae8bccc8714cbe" providerId="LiveId" clId="{1F871319-7C84-402A-A5BF-BFAC0469C235}" dt="2022-10-11T07:21:01.075" v="2242" actId="478"/>
          <ac:spMkLst>
            <pc:docMk/>
            <pc:sldMk cId="528059069" sldId="425"/>
            <ac:spMk id="13" creationId="{BC2643A1-70A2-6310-DAF7-2BC1834726E1}"/>
          </ac:spMkLst>
        </pc:spChg>
        <pc:spChg chg="del">
          <ac:chgData name="julian lalu" userId="53ae8bccc8714cbe" providerId="LiveId" clId="{1F871319-7C84-402A-A5BF-BFAC0469C235}" dt="2022-10-11T07:21:01.075" v="2242" actId="478"/>
          <ac:spMkLst>
            <pc:docMk/>
            <pc:sldMk cId="528059069" sldId="425"/>
            <ac:spMk id="14" creationId="{8836BA21-DB2C-C6ED-7A60-40AC7F49FE88}"/>
          </ac:spMkLst>
        </pc:spChg>
        <pc:spChg chg="del">
          <ac:chgData name="julian lalu" userId="53ae8bccc8714cbe" providerId="LiveId" clId="{1F871319-7C84-402A-A5BF-BFAC0469C235}" dt="2022-10-11T07:21:01.075" v="2242" actId="478"/>
          <ac:spMkLst>
            <pc:docMk/>
            <pc:sldMk cId="528059069" sldId="425"/>
            <ac:spMk id="15" creationId="{923C6900-0B7F-D733-46D8-12120190BEE1}"/>
          </ac:spMkLst>
        </pc:spChg>
        <pc:spChg chg="del">
          <ac:chgData name="julian lalu" userId="53ae8bccc8714cbe" providerId="LiveId" clId="{1F871319-7C84-402A-A5BF-BFAC0469C235}" dt="2022-10-11T07:20:57.574" v="2239" actId="478"/>
          <ac:spMkLst>
            <pc:docMk/>
            <pc:sldMk cId="528059069" sldId="425"/>
            <ac:spMk id="16" creationId="{1C0D30DA-A004-CF0C-AC29-55375AD262F1}"/>
          </ac:spMkLst>
        </pc:spChg>
        <pc:picChg chg="del">
          <ac:chgData name="julian lalu" userId="53ae8bccc8714cbe" providerId="LiveId" clId="{1F871319-7C84-402A-A5BF-BFAC0469C235}" dt="2022-10-11T07:21:01.075" v="2242" actId="478"/>
          <ac:picMkLst>
            <pc:docMk/>
            <pc:sldMk cId="528059069" sldId="425"/>
            <ac:picMk id="11" creationId="{3D36848D-FEE0-A8B0-116F-9640FD707B72}"/>
          </ac:picMkLst>
        </pc:picChg>
      </pc:sldChg>
      <pc:sldChg chg="addSp delSp modSp add mod modNotesTx">
        <pc:chgData name="julian lalu" userId="53ae8bccc8714cbe" providerId="LiveId" clId="{1F871319-7C84-402A-A5BF-BFAC0469C235}" dt="2022-10-11T07:36:10.183" v="3250" actId="21"/>
        <pc:sldMkLst>
          <pc:docMk/>
          <pc:sldMk cId="568392683" sldId="426"/>
        </pc:sldMkLst>
        <pc:spChg chg="mod">
          <ac:chgData name="julian lalu" userId="53ae8bccc8714cbe" providerId="LiveId" clId="{1F871319-7C84-402A-A5BF-BFAC0469C235}" dt="2022-10-11T07:24:41.973" v="2573" actId="20577"/>
          <ac:spMkLst>
            <pc:docMk/>
            <pc:sldMk cId="568392683" sldId="426"/>
            <ac:spMk id="2" creationId="{AE132859-E57C-3CE7-9958-C69AED538794}"/>
          </ac:spMkLst>
        </pc:spChg>
        <pc:spChg chg="add del mod">
          <ac:chgData name="julian lalu" userId="53ae8bccc8714cbe" providerId="LiveId" clId="{1F871319-7C84-402A-A5BF-BFAC0469C235}" dt="2022-10-11T07:36:10.183" v="3250" actId="21"/>
          <ac:spMkLst>
            <pc:docMk/>
            <pc:sldMk cId="568392683" sldId="426"/>
            <ac:spMk id="3" creationId="{D5BFDB7A-CE11-7EB4-1464-2DDE41A5F4EA}"/>
          </ac:spMkLst>
        </pc:spChg>
        <pc:spChg chg="add del">
          <ac:chgData name="julian lalu" userId="53ae8bccc8714cbe" providerId="LiveId" clId="{1F871319-7C84-402A-A5BF-BFAC0469C235}" dt="2022-10-11T07:29:32.792" v="2953"/>
          <ac:spMkLst>
            <pc:docMk/>
            <pc:sldMk cId="568392683" sldId="426"/>
            <ac:spMk id="6" creationId="{0B2F2C1D-D75F-8A3C-2393-6015619DF4CD}"/>
          </ac:spMkLst>
        </pc:spChg>
        <pc:spChg chg="add del mod">
          <ac:chgData name="julian lalu" userId="53ae8bccc8714cbe" providerId="LiveId" clId="{1F871319-7C84-402A-A5BF-BFAC0469C235}" dt="2022-10-11T07:29:32.030" v="2952" actId="478"/>
          <ac:spMkLst>
            <pc:docMk/>
            <pc:sldMk cId="568392683" sldId="426"/>
            <ac:spMk id="7" creationId="{A32D1989-6D67-E57D-21E3-CBFFB0471994}"/>
          </ac:spMkLst>
        </pc:spChg>
        <pc:spChg chg="add del">
          <ac:chgData name="julian lalu" userId="53ae8bccc8714cbe" providerId="LiveId" clId="{1F871319-7C84-402A-A5BF-BFAC0469C235}" dt="2022-10-11T07:29:34.524" v="2958"/>
          <ac:spMkLst>
            <pc:docMk/>
            <pc:sldMk cId="568392683" sldId="426"/>
            <ac:spMk id="8" creationId="{6A65E365-413F-BBC1-0581-C9D8961BFCA6}"/>
          </ac:spMkLst>
        </pc:spChg>
      </pc:sldChg>
      <pc:sldChg chg="modSp add mod">
        <pc:chgData name="julian lalu" userId="53ae8bccc8714cbe" providerId="LiveId" clId="{1F871319-7C84-402A-A5BF-BFAC0469C235}" dt="2022-10-11T07:36:07.111" v="3247" actId="20577"/>
        <pc:sldMkLst>
          <pc:docMk/>
          <pc:sldMk cId="3718477537" sldId="427"/>
        </pc:sldMkLst>
        <pc:spChg chg="mod">
          <ac:chgData name="julian lalu" userId="53ae8bccc8714cbe" providerId="LiveId" clId="{1F871319-7C84-402A-A5BF-BFAC0469C235}" dt="2022-10-11T07:32:20.722" v="3044" actId="20577"/>
          <ac:spMkLst>
            <pc:docMk/>
            <pc:sldMk cId="3718477537" sldId="427"/>
            <ac:spMk id="2" creationId="{AE132859-E57C-3CE7-9958-C69AED538794}"/>
          </ac:spMkLst>
        </pc:spChg>
        <pc:spChg chg="mod">
          <ac:chgData name="julian lalu" userId="53ae8bccc8714cbe" providerId="LiveId" clId="{1F871319-7C84-402A-A5BF-BFAC0469C235}" dt="2022-10-11T07:36:07.111" v="3247" actId="20577"/>
          <ac:spMkLst>
            <pc:docMk/>
            <pc:sldMk cId="3718477537" sldId="427"/>
            <ac:spMk id="3" creationId="{D5BFDB7A-CE11-7EB4-1464-2DDE41A5F4EA}"/>
          </ac:spMkLst>
        </pc:spChg>
      </pc:sldChg>
      <pc:sldChg chg="modSp add del mod">
        <pc:chgData name="julian lalu" userId="53ae8bccc8714cbe" providerId="LiveId" clId="{1F871319-7C84-402A-A5BF-BFAC0469C235}" dt="2022-10-11T07:36:02.068" v="3242" actId="2890"/>
        <pc:sldMkLst>
          <pc:docMk/>
          <pc:sldMk cId="2057053530" sldId="428"/>
        </pc:sldMkLst>
        <pc:spChg chg="mod">
          <ac:chgData name="julian lalu" userId="53ae8bccc8714cbe" providerId="LiveId" clId="{1F871319-7C84-402A-A5BF-BFAC0469C235}" dt="2022-10-11T07:36:01.590" v="3241"/>
          <ac:spMkLst>
            <pc:docMk/>
            <pc:sldMk cId="2057053530" sldId="428"/>
            <ac:spMk id="3" creationId="{D5BFDB7A-CE11-7EB4-1464-2DDE41A5F4EA}"/>
          </ac:spMkLst>
        </pc:spChg>
      </pc:sldChg>
      <pc:sldChg chg="modSp add mod">
        <pc:chgData name="julian lalu" userId="53ae8bccc8714cbe" providerId="LiveId" clId="{1F871319-7C84-402A-A5BF-BFAC0469C235}" dt="2022-10-11T07:36:34.994" v="3310" actId="20577"/>
        <pc:sldMkLst>
          <pc:docMk/>
          <pc:sldMk cId="3126043823" sldId="428"/>
        </pc:sldMkLst>
        <pc:spChg chg="mod">
          <ac:chgData name="julian lalu" userId="53ae8bccc8714cbe" providerId="LiveId" clId="{1F871319-7C84-402A-A5BF-BFAC0469C235}" dt="2022-10-11T07:36:21.697" v="3264" actId="20577"/>
          <ac:spMkLst>
            <pc:docMk/>
            <pc:sldMk cId="3126043823" sldId="428"/>
            <ac:spMk id="2" creationId="{AE132859-E57C-3CE7-9958-C69AED538794}"/>
          </ac:spMkLst>
        </pc:spChg>
        <pc:spChg chg="mod">
          <ac:chgData name="julian lalu" userId="53ae8bccc8714cbe" providerId="LiveId" clId="{1F871319-7C84-402A-A5BF-BFAC0469C235}" dt="2022-10-11T07:36:34.994" v="3310" actId="20577"/>
          <ac:spMkLst>
            <pc:docMk/>
            <pc:sldMk cId="3126043823" sldId="428"/>
            <ac:spMk id="3" creationId="{D5BFDB7A-CE11-7EB4-1464-2DDE41A5F4EA}"/>
          </ac:spMkLst>
        </pc:spChg>
      </pc:sldChg>
      <pc:sldChg chg="new del">
        <pc:chgData name="julian lalu" userId="53ae8bccc8714cbe" providerId="LiveId" clId="{1F871319-7C84-402A-A5BF-BFAC0469C235}" dt="2022-10-11T08:26:32.579" v="4110" actId="47"/>
        <pc:sldMkLst>
          <pc:docMk/>
          <pc:sldMk cId="2975732963" sldId="429"/>
        </pc:sldMkLst>
      </pc:sldChg>
      <pc:sldChg chg="addSp delSp modSp add mod">
        <pc:chgData name="julian lalu" userId="53ae8bccc8714cbe" providerId="LiveId" clId="{1F871319-7C84-402A-A5BF-BFAC0469C235}" dt="2022-10-11T07:45:09.305" v="3554" actId="1076"/>
        <pc:sldMkLst>
          <pc:docMk/>
          <pc:sldMk cId="2953783029" sldId="430"/>
        </pc:sldMkLst>
        <pc:spChg chg="mod">
          <ac:chgData name="julian lalu" userId="53ae8bccc8714cbe" providerId="LiveId" clId="{1F871319-7C84-402A-A5BF-BFAC0469C235}" dt="2022-10-11T07:39:24.001" v="3443" actId="20577"/>
          <ac:spMkLst>
            <pc:docMk/>
            <pc:sldMk cId="2953783029" sldId="430"/>
            <ac:spMk id="2" creationId="{6075FA01-DB92-9ACC-9558-387A1C0BAF9C}"/>
          </ac:spMkLst>
        </pc:spChg>
        <pc:spChg chg="mod">
          <ac:chgData name="julian lalu" userId="53ae8bccc8714cbe" providerId="LiveId" clId="{1F871319-7C84-402A-A5BF-BFAC0469C235}" dt="2022-10-11T07:41:16.053" v="3527" actId="114"/>
          <ac:spMkLst>
            <pc:docMk/>
            <pc:sldMk cId="2953783029" sldId="430"/>
            <ac:spMk id="3" creationId="{54E7848D-C7C7-EE4A-30EB-5FC382E3EA48}"/>
          </ac:spMkLst>
        </pc:spChg>
        <pc:spChg chg="add del">
          <ac:chgData name="julian lalu" userId="53ae8bccc8714cbe" providerId="LiveId" clId="{1F871319-7C84-402A-A5BF-BFAC0469C235}" dt="2022-10-11T07:41:46.965" v="3529"/>
          <ac:spMkLst>
            <pc:docMk/>
            <pc:sldMk cId="2953783029" sldId="430"/>
            <ac:spMk id="6" creationId="{CE35072D-557A-2788-BA6E-470F443C9D87}"/>
          </ac:spMkLst>
        </pc:spChg>
        <pc:spChg chg="add del">
          <ac:chgData name="julian lalu" userId="53ae8bccc8714cbe" providerId="LiveId" clId="{1F871319-7C84-402A-A5BF-BFAC0469C235}" dt="2022-10-11T07:41:48.083" v="3531"/>
          <ac:spMkLst>
            <pc:docMk/>
            <pc:sldMk cId="2953783029" sldId="430"/>
            <ac:spMk id="7" creationId="{1BE2ABB9-F7E4-DDE3-3CAA-05CD6498FC8F}"/>
          </ac:spMkLst>
        </pc:spChg>
        <pc:spChg chg="add mod">
          <ac:chgData name="julian lalu" userId="53ae8bccc8714cbe" providerId="LiveId" clId="{1F871319-7C84-402A-A5BF-BFAC0469C235}" dt="2022-10-11T07:44:50.138" v="3543" actId="14100"/>
          <ac:spMkLst>
            <pc:docMk/>
            <pc:sldMk cId="2953783029" sldId="430"/>
            <ac:spMk id="9" creationId="{A4FE21FF-8120-7615-FC6B-E4D63C199A13}"/>
          </ac:spMkLst>
        </pc:spChg>
        <pc:spChg chg="add mod">
          <ac:chgData name="julian lalu" userId="53ae8bccc8714cbe" providerId="LiveId" clId="{1F871319-7C84-402A-A5BF-BFAC0469C235}" dt="2022-10-11T07:45:09.305" v="3554" actId="1076"/>
          <ac:spMkLst>
            <pc:docMk/>
            <pc:sldMk cId="2953783029" sldId="430"/>
            <ac:spMk id="11" creationId="{B9CA8248-6394-7444-0E31-30D052C0034A}"/>
          </ac:spMkLst>
        </pc:spChg>
      </pc:sldChg>
      <pc:sldChg chg="addSp delSp modSp add mod modAnim">
        <pc:chgData name="julian lalu" userId="53ae8bccc8714cbe" providerId="LiveId" clId="{1F871319-7C84-402A-A5BF-BFAC0469C235}" dt="2022-10-11T13:26:23.298" v="6853" actId="20577"/>
        <pc:sldMkLst>
          <pc:docMk/>
          <pc:sldMk cId="3348591967" sldId="431"/>
        </pc:sldMkLst>
        <pc:spChg chg="mod">
          <ac:chgData name="julian lalu" userId="53ae8bccc8714cbe" providerId="LiveId" clId="{1F871319-7C84-402A-A5BF-BFAC0469C235}" dt="2022-10-11T13:26:23.298" v="6853" actId="20577"/>
          <ac:spMkLst>
            <pc:docMk/>
            <pc:sldMk cId="3348591967" sldId="431"/>
            <ac:spMk id="3" creationId="{54E7848D-C7C7-EE4A-30EB-5FC382E3EA48}"/>
          </ac:spMkLst>
        </pc:spChg>
        <pc:spChg chg="add mod">
          <ac:chgData name="julian lalu" userId="53ae8bccc8714cbe" providerId="LiveId" clId="{1F871319-7C84-402A-A5BF-BFAC0469C235}" dt="2022-10-11T07:52:25.654" v="3892" actId="1076"/>
          <ac:spMkLst>
            <pc:docMk/>
            <pc:sldMk cId="3348591967" sldId="431"/>
            <ac:spMk id="7" creationId="{96E74402-E476-899E-F091-43BE600413DC}"/>
          </ac:spMkLst>
        </pc:spChg>
        <pc:spChg chg="add mod">
          <ac:chgData name="julian lalu" userId="53ae8bccc8714cbe" providerId="LiveId" clId="{1F871319-7C84-402A-A5BF-BFAC0469C235}" dt="2022-10-11T07:52:28.424" v="3893" actId="1076"/>
          <ac:spMkLst>
            <pc:docMk/>
            <pc:sldMk cId="3348591967" sldId="431"/>
            <ac:spMk id="8" creationId="{90B5603D-AD0C-25E8-43EF-0C978141A7C5}"/>
          </ac:spMkLst>
        </pc:spChg>
        <pc:spChg chg="del">
          <ac:chgData name="julian lalu" userId="53ae8bccc8714cbe" providerId="LiveId" clId="{1F871319-7C84-402A-A5BF-BFAC0469C235}" dt="2022-10-11T07:50:25.090" v="3617" actId="478"/>
          <ac:spMkLst>
            <pc:docMk/>
            <pc:sldMk cId="3348591967" sldId="431"/>
            <ac:spMk id="9" creationId="{A4FE21FF-8120-7615-FC6B-E4D63C199A13}"/>
          </ac:spMkLst>
        </pc:spChg>
        <pc:spChg chg="mod">
          <ac:chgData name="julian lalu" userId="53ae8bccc8714cbe" providerId="LiveId" clId="{1F871319-7C84-402A-A5BF-BFAC0469C235}" dt="2022-10-11T07:52:22.432" v="3891" actId="1038"/>
          <ac:spMkLst>
            <pc:docMk/>
            <pc:sldMk cId="3348591967" sldId="431"/>
            <ac:spMk id="11" creationId="{B9CA8248-6394-7444-0E31-30D052C0034A}"/>
          </ac:spMkLst>
        </pc:spChg>
      </pc:sldChg>
      <pc:sldChg chg="delSp modSp add mod modAnim modNotesTx">
        <pc:chgData name="julian lalu" userId="53ae8bccc8714cbe" providerId="LiveId" clId="{1F871319-7C84-402A-A5BF-BFAC0469C235}" dt="2022-10-11T08:05:40.610" v="4007"/>
        <pc:sldMkLst>
          <pc:docMk/>
          <pc:sldMk cId="55867" sldId="432"/>
        </pc:sldMkLst>
        <pc:spChg chg="del mod">
          <ac:chgData name="julian lalu" userId="53ae8bccc8714cbe" providerId="LiveId" clId="{1F871319-7C84-402A-A5BF-BFAC0469C235}" dt="2022-10-11T07:54:49.503" v="3924" actId="478"/>
          <ac:spMkLst>
            <pc:docMk/>
            <pc:sldMk cId="55867" sldId="432"/>
            <ac:spMk id="3" creationId="{54E7848D-C7C7-EE4A-30EB-5FC382E3EA48}"/>
          </ac:spMkLst>
        </pc:spChg>
        <pc:spChg chg="mod">
          <ac:chgData name="julian lalu" userId="53ae8bccc8714cbe" providerId="LiveId" clId="{1F871319-7C84-402A-A5BF-BFAC0469C235}" dt="2022-10-11T07:53:21.642" v="3911" actId="1076"/>
          <ac:spMkLst>
            <pc:docMk/>
            <pc:sldMk cId="55867" sldId="432"/>
            <ac:spMk id="7" creationId="{96E74402-E476-899E-F091-43BE600413DC}"/>
          </ac:spMkLst>
        </pc:spChg>
        <pc:spChg chg="del">
          <ac:chgData name="julian lalu" userId="53ae8bccc8714cbe" providerId="LiveId" clId="{1F871319-7C84-402A-A5BF-BFAC0469C235}" dt="2022-10-11T07:53:00.720" v="3903" actId="478"/>
          <ac:spMkLst>
            <pc:docMk/>
            <pc:sldMk cId="55867" sldId="432"/>
            <ac:spMk id="8" creationId="{90B5603D-AD0C-25E8-43EF-0C978141A7C5}"/>
          </ac:spMkLst>
        </pc:spChg>
        <pc:spChg chg="mod">
          <ac:chgData name="julian lalu" userId="53ae8bccc8714cbe" providerId="LiveId" clId="{1F871319-7C84-402A-A5BF-BFAC0469C235}" dt="2022-10-11T07:53:16.257" v="3908" actId="1076"/>
          <ac:spMkLst>
            <pc:docMk/>
            <pc:sldMk cId="55867" sldId="432"/>
            <ac:spMk id="11" creationId="{B9CA8248-6394-7444-0E31-30D052C0034A}"/>
          </ac:spMkLst>
        </pc:spChg>
      </pc:sldChg>
      <pc:sldChg chg="new del">
        <pc:chgData name="julian lalu" userId="53ae8bccc8714cbe" providerId="LiveId" clId="{1F871319-7C84-402A-A5BF-BFAC0469C235}" dt="2022-10-11T07:52:41.143" v="3895" actId="680"/>
        <pc:sldMkLst>
          <pc:docMk/>
          <pc:sldMk cId="505055085" sldId="432"/>
        </pc:sldMkLst>
      </pc:sldChg>
      <pc:sldChg chg="addSp delSp modSp add mod delAnim modAnim">
        <pc:chgData name="julian lalu" userId="53ae8bccc8714cbe" providerId="LiveId" clId="{1F871319-7C84-402A-A5BF-BFAC0469C235}" dt="2022-10-11T07:57:20.821" v="3969" actId="1076"/>
        <pc:sldMkLst>
          <pc:docMk/>
          <pc:sldMk cId="3596537293" sldId="433"/>
        </pc:sldMkLst>
        <pc:spChg chg="mod">
          <ac:chgData name="julian lalu" userId="53ae8bccc8714cbe" providerId="LiveId" clId="{1F871319-7C84-402A-A5BF-BFAC0469C235}" dt="2022-10-11T07:55:40.831" v="3934" actId="20577"/>
          <ac:spMkLst>
            <pc:docMk/>
            <pc:sldMk cId="3596537293" sldId="433"/>
            <ac:spMk id="2" creationId="{6075FA01-DB92-9ACC-9558-387A1C0BAF9C}"/>
          </ac:spMkLst>
        </pc:spChg>
        <pc:spChg chg="add mod ord">
          <ac:chgData name="julian lalu" userId="53ae8bccc8714cbe" providerId="LiveId" clId="{1F871319-7C84-402A-A5BF-BFAC0469C235}" dt="2022-10-11T07:56:40.672" v="3965" actId="20577"/>
          <ac:spMkLst>
            <pc:docMk/>
            <pc:sldMk cId="3596537293" sldId="433"/>
            <ac:spMk id="3" creationId="{45708901-45FA-6DE4-8571-2CAF2CE5EA14}"/>
          </ac:spMkLst>
        </pc:spChg>
        <pc:spChg chg="del">
          <ac:chgData name="julian lalu" userId="53ae8bccc8714cbe" providerId="LiveId" clId="{1F871319-7C84-402A-A5BF-BFAC0469C235}" dt="2022-10-11T07:56:01.920" v="3938" actId="478"/>
          <ac:spMkLst>
            <pc:docMk/>
            <pc:sldMk cId="3596537293" sldId="433"/>
            <ac:spMk id="7" creationId="{96E74402-E476-899E-F091-43BE600413DC}"/>
          </ac:spMkLst>
        </pc:spChg>
        <pc:spChg chg="del">
          <ac:chgData name="julian lalu" userId="53ae8bccc8714cbe" providerId="LiveId" clId="{1F871319-7C84-402A-A5BF-BFAC0469C235}" dt="2022-10-11T07:55:52.870" v="3936" actId="478"/>
          <ac:spMkLst>
            <pc:docMk/>
            <pc:sldMk cId="3596537293" sldId="433"/>
            <ac:spMk id="11" creationId="{B9CA8248-6394-7444-0E31-30D052C0034A}"/>
          </ac:spMkLst>
        </pc:spChg>
        <pc:picChg chg="add mod">
          <ac:chgData name="julian lalu" userId="53ae8bccc8714cbe" providerId="LiveId" clId="{1F871319-7C84-402A-A5BF-BFAC0469C235}" dt="2022-10-11T07:57:20.821" v="3969" actId="1076"/>
          <ac:picMkLst>
            <pc:docMk/>
            <pc:sldMk cId="3596537293" sldId="433"/>
            <ac:picMk id="8" creationId="{A406600B-6C01-6AB7-9085-BD235E30E213}"/>
          </ac:picMkLst>
        </pc:picChg>
      </pc:sldChg>
      <pc:sldChg chg="addSp delSp modSp add mod ord delAnim modAnim">
        <pc:chgData name="julian lalu" userId="53ae8bccc8714cbe" providerId="LiveId" clId="{1F871319-7C84-402A-A5BF-BFAC0469C235}" dt="2022-10-11T08:24:48.655" v="4065" actId="21"/>
        <pc:sldMkLst>
          <pc:docMk/>
          <pc:sldMk cId="3261555041" sldId="434"/>
        </pc:sldMkLst>
        <pc:spChg chg="del mod">
          <ac:chgData name="julian lalu" userId="53ae8bccc8714cbe" providerId="LiveId" clId="{1F871319-7C84-402A-A5BF-BFAC0469C235}" dt="2022-10-11T08:23:19.516" v="4026" actId="478"/>
          <ac:spMkLst>
            <pc:docMk/>
            <pc:sldMk cId="3261555041" sldId="434"/>
            <ac:spMk id="3" creationId="{45708901-45FA-6DE4-8571-2CAF2CE5EA14}"/>
          </ac:spMkLst>
        </pc:spChg>
        <pc:spChg chg="add mod">
          <ac:chgData name="julian lalu" userId="53ae8bccc8714cbe" providerId="LiveId" clId="{1F871319-7C84-402A-A5BF-BFAC0469C235}" dt="2022-10-11T08:24:43.069" v="4062" actId="207"/>
          <ac:spMkLst>
            <pc:docMk/>
            <pc:sldMk cId="3261555041" sldId="434"/>
            <ac:spMk id="7" creationId="{BE015845-23CA-5AEB-5A15-053CE23ED364}"/>
          </ac:spMkLst>
        </pc:spChg>
        <pc:spChg chg="add del mod">
          <ac:chgData name="julian lalu" userId="53ae8bccc8714cbe" providerId="LiveId" clId="{1F871319-7C84-402A-A5BF-BFAC0469C235}" dt="2022-10-11T08:24:48.655" v="4065" actId="21"/>
          <ac:spMkLst>
            <pc:docMk/>
            <pc:sldMk cId="3261555041" sldId="434"/>
            <ac:spMk id="10" creationId="{065E41C2-E86A-3E7C-A8E5-C44C66956BD1}"/>
          </ac:spMkLst>
        </pc:spChg>
        <pc:spChg chg="add mod">
          <ac:chgData name="julian lalu" userId="53ae8bccc8714cbe" providerId="LiveId" clId="{1F871319-7C84-402A-A5BF-BFAC0469C235}" dt="2022-10-11T08:24:46.469" v="4064" actId="207"/>
          <ac:spMkLst>
            <pc:docMk/>
            <pc:sldMk cId="3261555041" sldId="434"/>
            <ac:spMk id="12" creationId="{F6C48A7B-D6A8-E50D-E7E6-39D3164D8CA4}"/>
          </ac:spMkLst>
        </pc:spChg>
        <pc:picChg chg="del">
          <ac:chgData name="julian lalu" userId="53ae8bccc8714cbe" providerId="LiveId" clId="{1F871319-7C84-402A-A5BF-BFAC0469C235}" dt="2022-10-11T07:57:37.071" v="3971" actId="478"/>
          <ac:picMkLst>
            <pc:docMk/>
            <pc:sldMk cId="3261555041" sldId="434"/>
            <ac:picMk id="8" creationId="{A406600B-6C01-6AB7-9085-BD235E30E213}"/>
          </ac:picMkLst>
        </pc:picChg>
      </pc:sldChg>
      <pc:sldChg chg="addSp modSp add mod modAnim">
        <pc:chgData name="julian lalu" userId="53ae8bccc8714cbe" providerId="LiveId" clId="{1F871319-7C84-402A-A5BF-BFAC0469C235}" dt="2022-10-11T08:53:14.908" v="4409"/>
        <pc:sldMkLst>
          <pc:docMk/>
          <pc:sldMk cId="289902084" sldId="435"/>
        </pc:sldMkLst>
        <pc:picChg chg="add mod">
          <ac:chgData name="julian lalu" userId="53ae8bccc8714cbe" providerId="LiveId" clId="{1F871319-7C84-402A-A5BF-BFAC0469C235}" dt="2022-10-11T08:22:54.758" v="4012" actId="1076"/>
          <ac:picMkLst>
            <pc:docMk/>
            <pc:sldMk cId="289902084" sldId="435"/>
            <ac:picMk id="7" creationId="{F938BBBF-BD05-A2AD-0A6F-BF2C7C64BBB8}"/>
          </ac:picMkLst>
        </pc:picChg>
      </pc:sldChg>
      <pc:sldChg chg="addSp delSp modSp add mod modAnim modNotesTx">
        <pc:chgData name="julian lalu" userId="53ae8bccc8714cbe" providerId="LiveId" clId="{1F871319-7C84-402A-A5BF-BFAC0469C235}" dt="2022-10-11T08:27:09.650" v="4111"/>
        <pc:sldMkLst>
          <pc:docMk/>
          <pc:sldMk cId="1264435553" sldId="436"/>
        </pc:sldMkLst>
        <pc:spChg chg="add del mod">
          <ac:chgData name="julian lalu" userId="53ae8bccc8714cbe" providerId="LiveId" clId="{1F871319-7C84-402A-A5BF-BFAC0469C235}" dt="2022-10-11T08:24:58.180" v="4069" actId="478"/>
          <ac:spMkLst>
            <pc:docMk/>
            <pc:sldMk cId="1264435553" sldId="436"/>
            <ac:spMk id="3" creationId="{EAC0AD20-511E-63C7-3BCD-4ABE080C9744}"/>
          </ac:spMkLst>
        </pc:spChg>
        <pc:spChg chg="mod">
          <ac:chgData name="julian lalu" userId="53ae8bccc8714cbe" providerId="LiveId" clId="{1F871319-7C84-402A-A5BF-BFAC0469C235}" dt="2022-10-11T08:26:21.870" v="4109" actId="14100"/>
          <ac:spMkLst>
            <pc:docMk/>
            <pc:sldMk cId="1264435553" sldId="436"/>
            <ac:spMk id="7" creationId="{BE015845-23CA-5AEB-5A15-053CE23ED364}"/>
          </ac:spMkLst>
        </pc:spChg>
        <pc:spChg chg="add mod">
          <ac:chgData name="julian lalu" userId="53ae8bccc8714cbe" providerId="LiveId" clId="{1F871319-7C84-402A-A5BF-BFAC0469C235}" dt="2022-10-11T08:25:24.621" v="4081" actId="207"/>
          <ac:spMkLst>
            <pc:docMk/>
            <pc:sldMk cId="1264435553" sldId="436"/>
            <ac:spMk id="8" creationId="{CA709BFD-4C6B-41F3-16E9-9E8C7B04DEAF}"/>
          </ac:spMkLst>
        </pc:spChg>
        <pc:spChg chg="mod">
          <ac:chgData name="julian lalu" userId="53ae8bccc8714cbe" providerId="LiveId" clId="{1F871319-7C84-402A-A5BF-BFAC0469C235}" dt="2022-10-11T08:25:41.328" v="4082"/>
          <ac:spMkLst>
            <pc:docMk/>
            <pc:sldMk cId="1264435553" sldId="436"/>
            <ac:spMk id="10" creationId="{8EF3CE41-DA6D-D1FC-4771-931EE230724D}"/>
          </ac:spMkLst>
        </pc:spChg>
        <pc:spChg chg="mod">
          <ac:chgData name="julian lalu" userId="53ae8bccc8714cbe" providerId="LiveId" clId="{1F871319-7C84-402A-A5BF-BFAC0469C235}" dt="2022-10-11T08:25:41.328" v="4082"/>
          <ac:spMkLst>
            <pc:docMk/>
            <pc:sldMk cId="1264435553" sldId="436"/>
            <ac:spMk id="11" creationId="{7D746B81-46C3-083C-ADDC-C3707FFFFDE2}"/>
          </ac:spMkLst>
        </pc:spChg>
        <pc:spChg chg="del">
          <ac:chgData name="julian lalu" userId="53ae8bccc8714cbe" providerId="LiveId" clId="{1F871319-7C84-402A-A5BF-BFAC0469C235}" dt="2022-10-11T08:25:00.284" v="4070" actId="478"/>
          <ac:spMkLst>
            <pc:docMk/>
            <pc:sldMk cId="1264435553" sldId="436"/>
            <ac:spMk id="12" creationId="{F6C48A7B-D6A8-E50D-E7E6-39D3164D8CA4}"/>
          </ac:spMkLst>
        </pc:spChg>
        <pc:spChg chg="add mod">
          <ac:chgData name="julian lalu" userId="53ae8bccc8714cbe" providerId="LiveId" clId="{1F871319-7C84-402A-A5BF-BFAC0469C235}" dt="2022-10-11T08:25:59.291" v="4105" actId="20577"/>
          <ac:spMkLst>
            <pc:docMk/>
            <pc:sldMk cId="1264435553" sldId="436"/>
            <ac:spMk id="13" creationId="{8168BEFD-CD71-CA36-CB42-C4F11404F877}"/>
          </ac:spMkLst>
        </pc:spChg>
        <pc:grpChg chg="add mod">
          <ac:chgData name="julian lalu" userId="53ae8bccc8714cbe" providerId="LiveId" clId="{1F871319-7C84-402A-A5BF-BFAC0469C235}" dt="2022-10-11T08:25:44.931" v="4084" actId="1076"/>
          <ac:grpSpMkLst>
            <pc:docMk/>
            <pc:sldMk cId="1264435553" sldId="436"/>
            <ac:grpSpMk id="9" creationId="{4334350C-A860-2815-F4F3-E0ADB51073CD}"/>
          </ac:grpSpMkLst>
        </pc:grpChg>
      </pc:sldChg>
      <pc:sldChg chg="addSp delSp modSp add mod delAnim">
        <pc:chgData name="julian lalu" userId="53ae8bccc8714cbe" providerId="LiveId" clId="{1F871319-7C84-402A-A5BF-BFAC0469C235}" dt="2022-10-11T13:26:41.608" v="6854" actId="20577"/>
        <pc:sldMkLst>
          <pc:docMk/>
          <pc:sldMk cId="1417806657" sldId="437"/>
        </pc:sldMkLst>
        <pc:spChg chg="mod">
          <ac:chgData name="julian lalu" userId="53ae8bccc8714cbe" providerId="LiveId" clId="{1F871319-7C84-402A-A5BF-BFAC0469C235}" dt="2022-10-11T08:27:15.212" v="4119" actId="20577"/>
          <ac:spMkLst>
            <pc:docMk/>
            <pc:sldMk cId="1417806657" sldId="437"/>
            <ac:spMk id="2" creationId="{6075FA01-DB92-9ACC-9558-387A1C0BAF9C}"/>
          </ac:spMkLst>
        </pc:spChg>
        <pc:spChg chg="add mod">
          <ac:chgData name="julian lalu" userId="53ae8bccc8714cbe" providerId="LiveId" clId="{1F871319-7C84-402A-A5BF-BFAC0469C235}" dt="2022-10-11T13:26:41.608" v="6854" actId="20577"/>
          <ac:spMkLst>
            <pc:docMk/>
            <pc:sldMk cId="1417806657" sldId="437"/>
            <ac:spMk id="3" creationId="{2E604954-8DC4-8E5B-2633-E9F3D1520F01}"/>
          </ac:spMkLst>
        </pc:spChg>
        <pc:spChg chg="del">
          <ac:chgData name="julian lalu" userId="53ae8bccc8714cbe" providerId="LiveId" clId="{1F871319-7C84-402A-A5BF-BFAC0469C235}" dt="2022-10-11T08:30:49.117" v="4120" actId="478"/>
          <ac:spMkLst>
            <pc:docMk/>
            <pc:sldMk cId="1417806657" sldId="437"/>
            <ac:spMk id="7" creationId="{BE015845-23CA-5AEB-5A15-053CE23ED364}"/>
          </ac:spMkLst>
        </pc:spChg>
        <pc:spChg chg="del">
          <ac:chgData name="julian lalu" userId="53ae8bccc8714cbe" providerId="LiveId" clId="{1F871319-7C84-402A-A5BF-BFAC0469C235}" dt="2022-10-11T08:30:49.850" v="4121" actId="478"/>
          <ac:spMkLst>
            <pc:docMk/>
            <pc:sldMk cId="1417806657" sldId="437"/>
            <ac:spMk id="8" creationId="{CA709BFD-4C6B-41F3-16E9-9E8C7B04DEAF}"/>
          </ac:spMkLst>
        </pc:spChg>
        <pc:spChg chg="add del mod">
          <ac:chgData name="julian lalu" userId="53ae8bccc8714cbe" providerId="LiveId" clId="{1F871319-7C84-402A-A5BF-BFAC0469C235}" dt="2022-10-11T08:43:14.761" v="4322" actId="478"/>
          <ac:spMkLst>
            <pc:docMk/>
            <pc:sldMk cId="1417806657" sldId="437"/>
            <ac:spMk id="12" creationId="{B2D8A1C8-77EB-2FB3-FB1E-253DC55E2C4D}"/>
          </ac:spMkLst>
        </pc:spChg>
        <pc:spChg chg="del">
          <ac:chgData name="julian lalu" userId="53ae8bccc8714cbe" providerId="LiveId" clId="{1F871319-7C84-402A-A5BF-BFAC0469C235}" dt="2022-10-11T08:30:50.990" v="4123" actId="478"/>
          <ac:spMkLst>
            <pc:docMk/>
            <pc:sldMk cId="1417806657" sldId="437"/>
            <ac:spMk id="13" creationId="{8168BEFD-CD71-CA36-CB42-C4F11404F877}"/>
          </ac:spMkLst>
        </pc:spChg>
        <pc:spChg chg="add del mod">
          <ac:chgData name="julian lalu" userId="53ae8bccc8714cbe" providerId="LiveId" clId="{1F871319-7C84-402A-A5BF-BFAC0469C235}" dt="2022-10-11T08:43:14.761" v="4322" actId="478"/>
          <ac:spMkLst>
            <pc:docMk/>
            <pc:sldMk cId="1417806657" sldId="437"/>
            <ac:spMk id="15" creationId="{2C6A41E6-5D96-7BB1-62C2-138D0D61DDF3}"/>
          </ac:spMkLst>
        </pc:spChg>
        <pc:spChg chg="add del">
          <ac:chgData name="julian lalu" userId="53ae8bccc8714cbe" providerId="LiveId" clId="{1F871319-7C84-402A-A5BF-BFAC0469C235}" dt="2022-10-11T08:43:14.761" v="4322" actId="478"/>
          <ac:spMkLst>
            <pc:docMk/>
            <pc:sldMk cId="1417806657" sldId="437"/>
            <ac:spMk id="17" creationId="{B10731F6-55D3-42D2-3B83-6A46FBAE7CA8}"/>
          </ac:spMkLst>
        </pc:spChg>
        <pc:grpChg chg="del">
          <ac:chgData name="julian lalu" userId="53ae8bccc8714cbe" providerId="LiveId" clId="{1F871319-7C84-402A-A5BF-BFAC0469C235}" dt="2022-10-11T08:30:50.627" v="4122" actId="478"/>
          <ac:grpSpMkLst>
            <pc:docMk/>
            <pc:sldMk cId="1417806657" sldId="437"/>
            <ac:grpSpMk id="9" creationId="{4334350C-A860-2815-F4F3-E0ADB51073CD}"/>
          </ac:grpSpMkLst>
        </pc:grpChg>
      </pc:sldChg>
      <pc:sldChg chg="addSp delSp modSp add mod modAnim modNotesTx">
        <pc:chgData name="julian lalu" userId="53ae8bccc8714cbe" providerId="LiveId" clId="{1F871319-7C84-402A-A5BF-BFAC0469C235}" dt="2022-10-11T11:51:50.562" v="6076" actId="478"/>
        <pc:sldMkLst>
          <pc:docMk/>
          <pc:sldMk cId="2891647320" sldId="438"/>
        </pc:sldMkLst>
        <pc:spChg chg="del mod">
          <ac:chgData name="julian lalu" userId="53ae8bccc8714cbe" providerId="LiveId" clId="{1F871319-7C84-402A-A5BF-BFAC0469C235}" dt="2022-10-11T08:42:41.433" v="4307" actId="478"/>
          <ac:spMkLst>
            <pc:docMk/>
            <pc:sldMk cId="2891647320" sldId="438"/>
            <ac:spMk id="3" creationId="{2E604954-8DC4-8E5B-2633-E9F3D1520F01}"/>
          </ac:spMkLst>
        </pc:spChg>
        <pc:spChg chg="add del mod">
          <ac:chgData name="julian lalu" userId="53ae8bccc8714cbe" providerId="LiveId" clId="{1F871319-7C84-402A-A5BF-BFAC0469C235}" dt="2022-10-11T11:51:50.562" v="6076" actId="478"/>
          <ac:spMkLst>
            <pc:docMk/>
            <pc:sldMk cId="2891647320" sldId="438"/>
            <ac:spMk id="6" creationId="{F7D614F2-CCEE-E7DD-576B-127B86D51929}"/>
          </ac:spMkLst>
        </pc:spChg>
        <pc:spChg chg="mod">
          <ac:chgData name="julian lalu" userId="53ae8bccc8714cbe" providerId="LiveId" clId="{1F871319-7C84-402A-A5BF-BFAC0469C235}" dt="2022-10-11T08:43:42.514" v="4327"/>
          <ac:spMkLst>
            <pc:docMk/>
            <pc:sldMk cId="2891647320" sldId="438"/>
            <ac:spMk id="8" creationId="{C1436CA5-8BBA-103B-3229-10E2BEA8D892}"/>
          </ac:spMkLst>
        </pc:spChg>
        <pc:spChg chg="mod">
          <ac:chgData name="julian lalu" userId="53ae8bccc8714cbe" providerId="LiveId" clId="{1F871319-7C84-402A-A5BF-BFAC0469C235}" dt="2022-10-11T08:43:42.514" v="4327"/>
          <ac:spMkLst>
            <pc:docMk/>
            <pc:sldMk cId="2891647320" sldId="438"/>
            <ac:spMk id="9" creationId="{E91D9E3E-D882-51DB-3087-F0013068DD53}"/>
          </ac:spMkLst>
        </pc:spChg>
        <pc:spChg chg="add mod">
          <ac:chgData name="julian lalu" userId="53ae8bccc8714cbe" providerId="LiveId" clId="{1F871319-7C84-402A-A5BF-BFAC0469C235}" dt="2022-10-11T08:44:11.686" v="4355" actId="20577"/>
          <ac:spMkLst>
            <pc:docMk/>
            <pc:sldMk cId="2891647320" sldId="438"/>
            <ac:spMk id="10" creationId="{260F33BE-78BE-9C12-3372-B8EEA7471C8A}"/>
          </ac:spMkLst>
        </pc:spChg>
        <pc:spChg chg="mod">
          <ac:chgData name="julian lalu" userId="53ae8bccc8714cbe" providerId="LiveId" clId="{1F871319-7C84-402A-A5BF-BFAC0469C235}" dt="2022-10-11T08:42:54.060" v="4315" actId="1076"/>
          <ac:spMkLst>
            <pc:docMk/>
            <pc:sldMk cId="2891647320" sldId="438"/>
            <ac:spMk id="12" creationId="{B2D8A1C8-77EB-2FB3-FB1E-253DC55E2C4D}"/>
          </ac:spMkLst>
        </pc:spChg>
        <pc:spChg chg="mod">
          <ac:chgData name="julian lalu" userId="53ae8bccc8714cbe" providerId="LiveId" clId="{1F871319-7C84-402A-A5BF-BFAC0469C235}" dt="2022-10-11T08:42:56.920" v="4316" actId="1076"/>
          <ac:spMkLst>
            <pc:docMk/>
            <pc:sldMk cId="2891647320" sldId="438"/>
            <ac:spMk id="15" creationId="{2C6A41E6-5D96-7BB1-62C2-138D0D61DDF3}"/>
          </ac:spMkLst>
        </pc:spChg>
        <pc:spChg chg="mod">
          <ac:chgData name="julian lalu" userId="53ae8bccc8714cbe" providerId="LiveId" clId="{1F871319-7C84-402A-A5BF-BFAC0469C235}" dt="2022-10-11T08:42:59.758" v="4317" actId="1076"/>
          <ac:spMkLst>
            <pc:docMk/>
            <pc:sldMk cId="2891647320" sldId="438"/>
            <ac:spMk id="17" creationId="{B10731F6-55D3-42D2-3B83-6A46FBAE7CA8}"/>
          </ac:spMkLst>
        </pc:spChg>
        <pc:grpChg chg="add mod">
          <ac:chgData name="julian lalu" userId="53ae8bccc8714cbe" providerId="LiveId" clId="{1F871319-7C84-402A-A5BF-BFAC0469C235}" dt="2022-10-11T08:43:45.153" v="4328" actId="1076"/>
          <ac:grpSpMkLst>
            <pc:docMk/>
            <pc:sldMk cId="2891647320" sldId="438"/>
            <ac:grpSpMk id="7" creationId="{FBAE9C28-FAC3-1F7E-A1AB-360806C162A4}"/>
          </ac:grpSpMkLst>
        </pc:grpChg>
      </pc:sldChg>
      <pc:sldChg chg="new del">
        <pc:chgData name="julian lalu" userId="53ae8bccc8714cbe" providerId="LiveId" clId="{1F871319-7C84-402A-A5BF-BFAC0469C235}" dt="2022-10-11T08:46:08.496" v="4357" actId="47"/>
        <pc:sldMkLst>
          <pc:docMk/>
          <pc:sldMk cId="11801420" sldId="439"/>
        </pc:sldMkLst>
      </pc:sldChg>
      <pc:sldChg chg="addSp delSp modSp add mod ord modNotesTx">
        <pc:chgData name="julian lalu" userId="53ae8bccc8714cbe" providerId="LiveId" clId="{1F871319-7C84-402A-A5BF-BFAC0469C235}" dt="2022-10-11T13:28:05.596" v="6856" actId="20577"/>
        <pc:sldMkLst>
          <pc:docMk/>
          <pc:sldMk cId="2788987453" sldId="439"/>
        </pc:sldMkLst>
        <pc:spChg chg="mod">
          <ac:chgData name="julian lalu" userId="53ae8bccc8714cbe" providerId="LiveId" clId="{1F871319-7C84-402A-A5BF-BFAC0469C235}" dt="2022-10-11T09:01:15.163" v="4481" actId="20577"/>
          <ac:spMkLst>
            <pc:docMk/>
            <pc:sldMk cId="2788987453" sldId="439"/>
            <ac:spMk id="2" creationId="{6075FA01-DB92-9ACC-9558-387A1C0BAF9C}"/>
          </ac:spMkLst>
        </pc:spChg>
        <pc:spChg chg="mod">
          <ac:chgData name="julian lalu" userId="53ae8bccc8714cbe" providerId="LiveId" clId="{1F871319-7C84-402A-A5BF-BFAC0469C235}" dt="2022-10-11T09:01:34.713" v="4483" actId="20577"/>
          <ac:spMkLst>
            <pc:docMk/>
            <pc:sldMk cId="2788987453" sldId="439"/>
            <ac:spMk id="3" creationId="{2E604954-8DC4-8E5B-2633-E9F3D1520F01}"/>
          </ac:spMkLst>
        </pc:spChg>
        <pc:spChg chg="add mod">
          <ac:chgData name="julian lalu" userId="53ae8bccc8714cbe" providerId="LiveId" clId="{1F871319-7C84-402A-A5BF-BFAC0469C235}" dt="2022-10-11T09:05:33.755" v="4583" actId="14100"/>
          <ac:spMkLst>
            <pc:docMk/>
            <pc:sldMk cId="2788987453" sldId="439"/>
            <ac:spMk id="8" creationId="{C4734D60-4B50-A99B-A694-A78DC6BABEA5}"/>
          </ac:spMkLst>
        </pc:spChg>
        <pc:picChg chg="add del mod">
          <ac:chgData name="julian lalu" userId="53ae8bccc8714cbe" providerId="LiveId" clId="{1F871319-7C84-402A-A5BF-BFAC0469C235}" dt="2022-10-11T09:05:23.383" v="4579" actId="478"/>
          <ac:picMkLst>
            <pc:docMk/>
            <pc:sldMk cId="2788987453" sldId="439"/>
            <ac:picMk id="7" creationId="{61608C01-5075-FECC-DA80-FBFEABE623A6}"/>
          </ac:picMkLst>
        </pc:picChg>
        <pc:picChg chg="add mod">
          <ac:chgData name="julian lalu" userId="53ae8bccc8714cbe" providerId="LiveId" clId="{1F871319-7C84-402A-A5BF-BFAC0469C235}" dt="2022-10-11T09:05:26.578" v="4581" actId="1076"/>
          <ac:picMkLst>
            <pc:docMk/>
            <pc:sldMk cId="2788987453" sldId="439"/>
            <ac:picMk id="12" creationId="{41D01EAE-5036-EF70-0E75-945CC9120E0C}"/>
          </ac:picMkLst>
        </pc:picChg>
        <pc:cxnChg chg="add mod">
          <ac:chgData name="julian lalu" userId="53ae8bccc8714cbe" providerId="LiveId" clId="{1F871319-7C84-402A-A5BF-BFAC0469C235}" dt="2022-10-11T09:05:33.755" v="4583" actId="14100"/>
          <ac:cxnSpMkLst>
            <pc:docMk/>
            <pc:sldMk cId="2788987453" sldId="439"/>
            <ac:cxnSpMk id="9" creationId="{DD162CD3-E812-78C8-F8EB-C51D0C9702E4}"/>
          </ac:cxnSpMkLst>
        </pc:cxnChg>
      </pc:sldChg>
      <pc:sldChg chg="addSp delSp modSp add mod modAnim addCm delCm modNotesTx">
        <pc:chgData name="julian lalu" userId="53ae8bccc8714cbe" providerId="LiveId" clId="{1F871319-7C84-402A-A5BF-BFAC0469C235}" dt="2022-10-11T09:00:14.625" v="4460" actId="14100"/>
        <pc:sldMkLst>
          <pc:docMk/>
          <pc:sldMk cId="1677144028" sldId="440"/>
        </pc:sldMkLst>
        <pc:spChg chg="mod">
          <ac:chgData name="julian lalu" userId="53ae8bccc8714cbe" providerId="LiveId" clId="{1F871319-7C84-402A-A5BF-BFAC0469C235}" dt="2022-10-11T08:47:22.602" v="4400" actId="20577"/>
          <ac:spMkLst>
            <pc:docMk/>
            <pc:sldMk cId="1677144028" sldId="440"/>
            <ac:spMk id="2" creationId="{6075FA01-DB92-9ACC-9558-387A1C0BAF9C}"/>
          </ac:spMkLst>
        </pc:spChg>
        <pc:spChg chg="mod">
          <ac:chgData name="julian lalu" userId="53ae8bccc8714cbe" providerId="LiveId" clId="{1F871319-7C84-402A-A5BF-BFAC0469C235}" dt="2022-10-11T08:47:52.825" v="4405" actId="20577"/>
          <ac:spMkLst>
            <pc:docMk/>
            <pc:sldMk cId="1677144028" sldId="440"/>
            <ac:spMk id="3" creationId="{2E604954-8DC4-8E5B-2633-E9F3D1520F01}"/>
          </ac:spMkLst>
        </pc:spChg>
        <pc:spChg chg="add del mod">
          <ac:chgData name="julian lalu" userId="53ae8bccc8714cbe" providerId="LiveId" clId="{1F871319-7C84-402A-A5BF-BFAC0469C235}" dt="2022-10-11T08:53:33.705" v="4413" actId="22"/>
          <ac:spMkLst>
            <pc:docMk/>
            <pc:sldMk cId="1677144028" sldId="440"/>
            <ac:spMk id="9" creationId="{96B81ABD-672E-5AA8-9B67-347CE259AE22}"/>
          </ac:spMkLst>
        </pc:spChg>
        <pc:spChg chg="add mod">
          <ac:chgData name="julian lalu" userId="53ae8bccc8714cbe" providerId="LiveId" clId="{1F871319-7C84-402A-A5BF-BFAC0469C235}" dt="2022-10-11T09:00:09.263" v="4458" actId="1076"/>
          <ac:spMkLst>
            <pc:docMk/>
            <pc:sldMk cId="1677144028" sldId="440"/>
            <ac:spMk id="11" creationId="{F9B0E26D-82CA-9D05-7762-205D7C2AAD6C}"/>
          </ac:spMkLst>
        </pc:spChg>
        <pc:picChg chg="add mod">
          <ac:chgData name="julian lalu" userId="53ae8bccc8714cbe" providerId="LiveId" clId="{1F871319-7C84-402A-A5BF-BFAC0469C235}" dt="2022-10-11T08:53:08.257" v="4407" actId="1076"/>
          <ac:picMkLst>
            <pc:docMk/>
            <pc:sldMk cId="1677144028" sldId="440"/>
            <ac:picMk id="7" creationId="{31B0F6EB-43CE-FE19-AD5B-F144DD9F333D}"/>
          </ac:picMkLst>
        </pc:picChg>
        <pc:cxnChg chg="add mod">
          <ac:chgData name="julian lalu" userId="53ae8bccc8714cbe" providerId="LiveId" clId="{1F871319-7C84-402A-A5BF-BFAC0469C235}" dt="2022-10-11T09:00:14.625" v="4460" actId="14100"/>
          <ac:cxnSpMkLst>
            <pc:docMk/>
            <pc:sldMk cId="1677144028" sldId="440"/>
            <ac:cxnSpMk id="13" creationId="{54E5C507-1EEE-15C6-1BE5-3893EF5F3688}"/>
          </ac:cxnSpMkLst>
        </pc:cxnChg>
      </pc:sldChg>
      <pc:sldChg chg="addSp delSp modSp add mod delAnim modAnim modNotesTx">
        <pc:chgData name="julian lalu" userId="53ae8bccc8714cbe" providerId="LiveId" clId="{1F871319-7C84-402A-A5BF-BFAC0469C235}" dt="2022-10-11T09:00:33.912" v="4464" actId="6549"/>
        <pc:sldMkLst>
          <pc:docMk/>
          <pc:sldMk cId="1694696883" sldId="441"/>
        </pc:sldMkLst>
        <pc:spChg chg="mod">
          <ac:chgData name="julian lalu" userId="53ae8bccc8714cbe" providerId="LiveId" clId="{1F871319-7C84-402A-A5BF-BFAC0469C235}" dt="2022-10-11T08:54:45.391" v="4433" actId="20577"/>
          <ac:spMkLst>
            <pc:docMk/>
            <pc:sldMk cId="1694696883" sldId="441"/>
            <ac:spMk id="2" creationId="{6075FA01-DB92-9ACC-9558-387A1C0BAF9C}"/>
          </ac:spMkLst>
        </pc:spChg>
        <pc:spChg chg="mod">
          <ac:chgData name="julian lalu" userId="53ae8bccc8714cbe" providerId="LiveId" clId="{1F871319-7C84-402A-A5BF-BFAC0469C235}" dt="2022-10-11T08:55:03.642" v="4437" actId="20577"/>
          <ac:spMkLst>
            <pc:docMk/>
            <pc:sldMk cId="1694696883" sldId="441"/>
            <ac:spMk id="3" creationId="{2E604954-8DC4-8E5B-2633-E9F3D1520F01}"/>
          </ac:spMkLst>
        </pc:spChg>
        <pc:spChg chg="add del mod">
          <ac:chgData name="julian lalu" userId="53ae8bccc8714cbe" providerId="LiveId" clId="{1F871319-7C84-402A-A5BF-BFAC0469C235}" dt="2022-10-11T08:58:46.424" v="4447"/>
          <ac:spMkLst>
            <pc:docMk/>
            <pc:sldMk cId="1694696883" sldId="441"/>
            <ac:spMk id="9" creationId="{151D6BBE-7B64-3897-E619-FBD100CBFBA0}"/>
          </ac:spMkLst>
        </pc:spChg>
        <pc:spChg chg="add mod">
          <ac:chgData name="julian lalu" userId="53ae8bccc8714cbe" providerId="LiveId" clId="{1F871319-7C84-402A-A5BF-BFAC0469C235}" dt="2022-10-11T09:00:33.912" v="4464" actId="6549"/>
          <ac:spMkLst>
            <pc:docMk/>
            <pc:sldMk cId="1694696883" sldId="441"/>
            <ac:spMk id="10" creationId="{97FACEE3-D394-A4BA-D0E5-4DE16574144A}"/>
          </ac:spMkLst>
        </pc:spChg>
        <pc:picChg chg="del">
          <ac:chgData name="julian lalu" userId="53ae8bccc8714cbe" providerId="LiveId" clId="{1F871319-7C84-402A-A5BF-BFAC0469C235}" dt="2022-10-11T08:54:58.734" v="4435" actId="478"/>
          <ac:picMkLst>
            <pc:docMk/>
            <pc:sldMk cId="1694696883" sldId="441"/>
            <ac:picMk id="7" creationId="{31B0F6EB-43CE-FE19-AD5B-F144DD9F333D}"/>
          </ac:picMkLst>
        </pc:picChg>
        <pc:picChg chg="add mod">
          <ac:chgData name="julian lalu" userId="53ae8bccc8714cbe" providerId="LiveId" clId="{1F871319-7C84-402A-A5BF-BFAC0469C235}" dt="2022-10-11T08:57:06.103" v="4444" actId="1076"/>
          <ac:picMkLst>
            <pc:docMk/>
            <pc:sldMk cId="1694696883" sldId="441"/>
            <ac:picMk id="8" creationId="{CB82850A-7834-AFD4-27BB-B9354BA95B4C}"/>
          </ac:picMkLst>
        </pc:picChg>
        <pc:cxnChg chg="add mod">
          <ac:chgData name="julian lalu" userId="53ae8bccc8714cbe" providerId="LiveId" clId="{1F871319-7C84-402A-A5BF-BFAC0469C235}" dt="2022-10-11T09:00:26.101" v="4462" actId="1076"/>
          <ac:cxnSpMkLst>
            <pc:docMk/>
            <pc:sldMk cId="1694696883" sldId="441"/>
            <ac:cxnSpMk id="11" creationId="{1FE6DE5B-8848-BBB6-086D-F98B2312CE0B}"/>
          </ac:cxnSpMkLst>
        </pc:cxnChg>
      </pc:sldChg>
      <pc:sldChg chg="modSp add mod">
        <pc:chgData name="julian lalu" userId="53ae8bccc8714cbe" providerId="LiveId" clId="{1F871319-7C84-402A-A5BF-BFAC0469C235}" dt="2022-10-11T13:26:53.577" v="6855" actId="20577"/>
        <pc:sldMkLst>
          <pc:docMk/>
          <pc:sldMk cId="894202593" sldId="442"/>
        </pc:sldMkLst>
        <pc:spChg chg="mod">
          <ac:chgData name="julian lalu" userId="53ae8bccc8714cbe" providerId="LiveId" clId="{1F871319-7C84-402A-A5BF-BFAC0469C235}" dt="2022-10-11T13:26:53.577" v="6855" actId="20577"/>
          <ac:spMkLst>
            <pc:docMk/>
            <pc:sldMk cId="894202593" sldId="442"/>
            <ac:spMk id="3" creationId="{2E604954-8DC4-8E5B-2633-E9F3D1520F01}"/>
          </ac:spMkLst>
        </pc:spChg>
      </pc:sldChg>
      <pc:sldChg chg="add del">
        <pc:chgData name="julian lalu" userId="53ae8bccc8714cbe" providerId="LiveId" clId="{1F871319-7C84-402A-A5BF-BFAC0469C235}" dt="2022-10-11T09:01:07.767" v="4466" actId="47"/>
        <pc:sldMkLst>
          <pc:docMk/>
          <pc:sldMk cId="2229287583" sldId="442"/>
        </pc:sldMkLst>
      </pc:sldChg>
      <pc:sldChg chg="addSp delSp modSp add mod modNotesTx">
        <pc:chgData name="julian lalu" userId="53ae8bccc8714cbe" providerId="LiveId" clId="{1F871319-7C84-402A-A5BF-BFAC0469C235}" dt="2022-10-11T09:15:37.415" v="4637" actId="1076"/>
        <pc:sldMkLst>
          <pc:docMk/>
          <pc:sldMk cId="2247942838" sldId="443"/>
        </pc:sldMkLst>
        <pc:spChg chg="mod">
          <ac:chgData name="julian lalu" userId="53ae8bccc8714cbe" providerId="LiveId" clId="{1F871319-7C84-402A-A5BF-BFAC0469C235}" dt="2022-10-11T09:05:45.851" v="4588" actId="20577"/>
          <ac:spMkLst>
            <pc:docMk/>
            <pc:sldMk cId="2247942838" sldId="443"/>
            <ac:spMk id="2" creationId="{6075FA01-DB92-9ACC-9558-387A1C0BAF9C}"/>
          </ac:spMkLst>
        </pc:spChg>
        <pc:spChg chg="mod">
          <ac:chgData name="julian lalu" userId="53ae8bccc8714cbe" providerId="LiveId" clId="{1F871319-7C84-402A-A5BF-BFAC0469C235}" dt="2022-10-11T09:06:11.672" v="4589"/>
          <ac:spMkLst>
            <pc:docMk/>
            <pc:sldMk cId="2247942838" sldId="443"/>
            <ac:spMk id="3" creationId="{2E604954-8DC4-8E5B-2633-E9F3D1520F01}"/>
          </ac:spMkLst>
        </pc:spChg>
        <pc:spChg chg="mod">
          <ac:chgData name="julian lalu" userId="53ae8bccc8714cbe" providerId="LiveId" clId="{1F871319-7C84-402A-A5BF-BFAC0469C235}" dt="2022-10-11T09:15:37.415" v="4637" actId="1076"/>
          <ac:spMkLst>
            <pc:docMk/>
            <pc:sldMk cId="2247942838" sldId="443"/>
            <ac:spMk id="8" creationId="{C4734D60-4B50-A99B-A694-A78DC6BABEA5}"/>
          </ac:spMkLst>
        </pc:spChg>
        <pc:picChg chg="add mod">
          <ac:chgData name="julian lalu" userId="53ae8bccc8714cbe" providerId="LiveId" clId="{1F871319-7C84-402A-A5BF-BFAC0469C235}" dt="2022-10-11T09:15:37.415" v="4637" actId="1076"/>
          <ac:picMkLst>
            <pc:docMk/>
            <pc:sldMk cId="2247942838" sldId="443"/>
            <ac:picMk id="7" creationId="{271E21B7-6724-50CD-AD77-75E745D8B82D}"/>
          </ac:picMkLst>
        </pc:picChg>
        <pc:picChg chg="del">
          <ac:chgData name="julian lalu" userId="53ae8bccc8714cbe" providerId="LiveId" clId="{1F871319-7C84-402A-A5BF-BFAC0469C235}" dt="2022-10-11T09:12:55.879" v="4617" actId="478"/>
          <ac:picMkLst>
            <pc:docMk/>
            <pc:sldMk cId="2247942838" sldId="443"/>
            <ac:picMk id="12" creationId="{41D01EAE-5036-EF70-0E75-945CC9120E0C}"/>
          </ac:picMkLst>
        </pc:picChg>
        <pc:cxnChg chg="mod">
          <ac:chgData name="julian lalu" userId="53ae8bccc8714cbe" providerId="LiveId" clId="{1F871319-7C84-402A-A5BF-BFAC0469C235}" dt="2022-10-11T09:15:37.415" v="4637" actId="1076"/>
          <ac:cxnSpMkLst>
            <pc:docMk/>
            <pc:sldMk cId="2247942838" sldId="443"/>
            <ac:cxnSpMk id="9" creationId="{DD162CD3-E812-78C8-F8EB-C51D0C9702E4}"/>
          </ac:cxnSpMkLst>
        </pc:cxnChg>
      </pc:sldChg>
      <pc:sldChg chg="delSp modSp add mod modNotesTx">
        <pc:chgData name="julian lalu" userId="53ae8bccc8714cbe" providerId="LiveId" clId="{1F871319-7C84-402A-A5BF-BFAC0469C235}" dt="2022-10-11T12:32:31.299" v="6077"/>
        <pc:sldMkLst>
          <pc:docMk/>
          <pc:sldMk cId="2722175408" sldId="444"/>
        </pc:sldMkLst>
        <pc:spChg chg="mod">
          <ac:chgData name="julian lalu" userId="53ae8bccc8714cbe" providerId="LiveId" clId="{1F871319-7C84-402A-A5BF-BFAC0469C235}" dt="2022-10-11T09:17:25.459" v="4662" actId="1076"/>
          <ac:spMkLst>
            <pc:docMk/>
            <pc:sldMk cId="2722175408" sldId="444"/>
            <ac:spMk id="14" creationId="{9D3615B9-E986-904A-3DE7-050DEBF7194E}"/>
          </ac:spMkLst>
        </pc:spChg>
        <pc:spChg chg="del">
          <ac:chgData name="julian lalu" userId="53ae8bccc8714cbe" providerId="LiveId" clId="{1F871319-7C84-402A-A5BF-BFAC0469C235}" dt="2022-10-11T09:17:18.712" v="4655" actId="478"/>
          <ac:spMkLst>
            <pc:docMk/>
            <pc:sldMk cId="2722175408" sldId="444"/>
            <ac:spMk id="17" creationId="{0420BE78-69CB-DA56-5BE8-CD2D61E46928}"/>
          </ac:spMkLst>
        </pc:spChg>
        <pc:picChg chg="del">
          <ac:chgData name="julian lalu" userId="53ae8bccc8714cbe" providerId="LiveId" clId="{1F871319-7C84-402A-A5BF-BFAC0469C235}" dt="2022-10-11T09:17:18.712" v="4655" actId="478"/>
          <ac:picMkLst>
            <pc:docMk/>
            <pc:sldMk cId="2722175408" sldId="444"/>
            <ac:picMk id="8" creationId="{41CFA6CE-B635-8310-BCD6-9CC70A87F2E2}"/>
          </ac:picMkLst>
        </pc:picChg>
        <pc:picChg chg="del">
          <ac:chgData name="julian lalu" userId="53ae8bccc8714cbe" providerId="LiveId" clId="{1F871319-7C84-402A-A5BF-BFAC0469C235}" dt="2022-10-11T09:17:18.712" v="4655" actId="478"/>
          <ac:picMkLst>
            <pc:docMk/>
            <pc:sldMk cId="2722175408" sldId="444"/>
            <ac:picMk id="12" creationId="{EC4A4451-B564-326B-9664-BDF0B1EEB5FD}"/>
          </ac:picMkLst>
        </pc:picChg>
      </pc:sldChg>
      <pc:sldChg chg="new del">
        <pc:chgData name="julian lalu" userId="53ae8bccc8714cbe" providerId="LiveId" clId="{1F871319-7C84-402A-A5BF-BFAC0469C235}" dt="2022-10-11T09:16:54.081" v="4640" actId="47"/>
        <pc:sldMkLst>
          <pc:docMk/>
          <pc:sldMk cId="2780858663" sldId="444"/>
        </pc:sldMkLst>
      </pc:sldChg>
      <pc:sldChg chg="addSp delSp modSp new mod ord modAnim modNotesTx">
        <pc:chgData name="julian lalu" userId="53ae8bccc8714cbe" providerId="LiveId" clId="{1F871319-7C84-402A-A5BF-BFAC0469C235}" dt="2022-10-11T11:25:26.545" v="5197"/>
        <pc:sldMkLst>
          <pc:docMk/>
          <pc:sldMk cId="333757294" sldId="445"/>
        </pc:sldMkLst>
        <pc:spChg chg="mod">
          <ac:chgData name="julian lalu" userId="53ae8bccc8714cbe" providerId="LiveId" clId="{1F871319-7C84-402A-A5BF-BFAC0469C235}" dt="2022-10-11T09:55:58.178" v="4682" actId="6549"/>
          <ac:spMkLst>
            <pc:docMk/>
            <pc:sldMk cId="333757294" sldId="445"/>
            <ac:spMk id="2" creationId="{6693E945-DB65-1AE4-EA1B-48FC3D67BB66}"/>
          </ac:spMkLst>
        </pc:spChg>
        <pc:spChg chg="del mod">
          <ac:chgData name="julian lalu" userId="53ae8bccc8714cbe" providerId="LiveId" clId="{1F871319-7C84-402A-A5BF-BFAC0469C235}" dt="2022-10-11T10:05:28.816" v="4707" actId="478"/>
          <ac:spMkLst>
            <pc:docMk/>
            <pc:sldMk cId="333757294" sldId="445"/>
            <ac:spMk id="3" creationId="{781B625A-2F15-D33C-73A1-8F49C8B8CDD8}"/>
          </ac:spMkLst>
        </pc:spChg>
        <pc:spChg chg="add del">
          <ac:chgData name="julian lalu" userId="53ae8bccc8714cbe" providerId="LiveId" clId="{1F871319-7C84-402A-A5BF-BFAC0469C235}" dt="2022-10-11T09:55:30.164" v="4666"/>
          <ac:spMkLst>
            <pc:docMk/>
            <pc:sldMk cId="333757294" sldId="445"/>
            <ac:spMk id="6" creationId="{C89A01C3-9390-28D9-CB56-B95CD18D352A}"/>
          </ac:spMkLst>
        </pc:spChg>
        <pc:spChg chg="add del mod">
          <ac:chgData name="julian lalu" userId="53ae8bccc8714cbe" providerId="LiveId" clId="{1F871319-7C84-402A-A5BF-BFAC0469C235}" dt="2022-10-11T10:05:56.992" v="4713" actId="478"/>
          <ac:spMkLst>
            <pc:docMk/>
            <pc:sldMk cId="333757294" sldId="445"/>
            <ac:spMk id="7" creationId="{7ABEBB81-E523-CDD7-A0E2-D9E23CB63C45}"/>
          </ac:spMkLst>
        </pc:spChg>
        <pc:spChg chg="add mod">
          <ac:chgData name="julian lalu" userId="53ae8bccc8714cbe" providerId="LiveId" clId="{1F871319-7C84-402A-A5BF-BFAC0469C235}" dt="2022-10-11T10:06:25.327" v="4721" actId="14100"/>
          <ac:spMkLst>
            <pc:docMk/>
            <pc:sldMk cId="333757294" sldId="445"/>
            <ac:spMk id="9" creationId="{6E960B74-49A8-0C7E-9910-71E0AD88DD8A}"/>
          </ac:spMkLst>
        </pc:spChg>
        <pc:picChg chg="add mod">
          <ac:chgData name="julian lalu" userId="53ae8bccc8714cbe" providerId="LiveId" clId="{1F871319-7C84-402A-A5BF-BFAC0469C235}" dt="2022-10-11T10:06:34.843" v="4725" actId="1076"/>
          <ac:picMkLst>
            <pc:docMk/>
            <pc:sldMk cId="333757294" sldId="445"/>
            <ac:picMk id="11" creationId="{89092AD3-5A50-7E6A-B889-D8297D31B7C8}"/>
          </ac:picMkLst>
        </pc:picChg>
        <pc:picChg chg="add mod">
          <ac:chgData name="julian lalu" userId="53ae8bccc8714cbe" providerId="LiveId" clId="{1F871319-7C84-402A-A5BF-BFAC0469C235}" dt="2022-10-11T10:08:45.960" v="4730" actId="1076"/>
          <ac:picMkLst>
            <pc:docMk/>
            <pc:sldMk cId="333757294" sldId="445"/>
            <ac:picMk id="20" creationId="{FA09DF7D-BD72-DCB5-2689-23B6DCC2C06A}"/>
          </ac:picMkLst>
        </pc:picChg>
        <pc:cxnChg chg="add mod">
          <ac:chgData name="julian lalu" userId="53ae8bccc8714cbe" providerId="LiveId" clId="{1F871319-7C84-402A-A5BF-BFAC0469C235}" dt="2022-10-11T10:06:34.843" v="4725" actId="1076"/>
          <ac:cxnSpMkLst>
            <pc:docMk/>
            <pc:sldMk cId="333757294" sldId="445"/>
            <ac:cxnSpMk id="13" creationId="{10BC2C2B-EEBB-F882-42E9-66EB79599353}"/>
          </ac:cxnSpMkLst>
        </pc:cxnChg>
        <pc:cxnChg chg="add mod">
          <ac:chgData name="julian lalu" userId="53ae8bccc8714cbe" providerId="LiveId" clId="{1F871319-7C84-402A-A5BF-BFAC0469C235}" dt="2022-10-11T10:08:53.659" v="4734" actId="14100"/>
          <ac:cxnSpMkLst>
            <pc:docMk/>
            <pc:sldMk cId="333757294" sldId="445"/>
            <ac:cxnSpMk id="21" creationId="{6F640F19-4527-FAE5-C53E-8FA2C2E899A8}"/>
          </ac:cxnSpMkLst>
        </pc:cxnChg>
      </pc:sldChg>
      <pc:sldChg chg="modSp add del mod">
        <pc:chgData name="julian lalu" userId="53ae8bccc8714cbe" providerId="LiveId" clId="{1F871319-7C84-402A-A5BF-BFAC0469C235}" dt="2022-10-11T09:17:07.606" v="4653" actId="47"/>
        <pc:sldMkLst>
          <pc:docMk/>
          <pc:sldMk cId="2387833592" sldId="445"/>
        </pc:sldMkLst>
        <pc:spChg chg="mod">
          <ac:chgData name="julian lalu" userId="53ae8bccc8714cbe" providerId="LiveId" clId="{1F871319-7C84-402A-A5BF-BFAC0469C235}" dt="2022-10-11T09:16:58.055" v="4652" actId="20577"/>
          <ac:spMkLst>
            <pc:docMk/>
            <pc:sldMk cId="2387833592" sldId="445"/>
            <ac:spMk id="2" creationId="{6075FA01-DB92-9ACC-9558-387A1C0BAF9C}"/>
          </ac:spMkLst>
        </pc:spChg>
      </pc:sldChg>
      <pc:sldChg chg="addSp delSp modSp add mod ord modAnim modNotesTx">
        <pc:chgData name="julian lalu" userId="53ae8bccc8714cbe" providerId="LiveId" clId="{1F871319-7C84-402A-A5BF-BFAC0469C235}" dt="2022-10-11T11:25:26.545" v="5197"/>
        <pc:sldMkLst>
          <pc:docMk/>
          <pc:sldMk cId="2234459260" sldId="446"/>
        </pc:sldMkLst>
        <pc:spChg chg="add mod">
          <ac:chgData name="julian lalu" userId="53ae8bccc8714cbe" providerId="LiveId" clId="{1F871319-7C84-402A-A5BF-BFAC0469C235}" dt="2022-10-11T10:11:36.512" v="4853" actId="20577"/>
          <ac:spMkLst>
            <pc:docMk/>
            <pc:sldMk cId="2234459260" sldId="446"/>
            <ac:spMk id="3" creationId="{D61F05FC-E1F7-A2C4-771E-E769ACF2F501}"/>
          </ac:spMkLst>
        </pc:spChg>
        <pc:spChg chg="mod">
          <ac:chgData name="julian lalu" userId="53ae8bccc8714cbe" providerId="LiveId" clId="{1F871319-7C84-402A-A5BF-BFAC0469C235}" dt="2022-10-11T10:12:40.724" v="4861" actId="14100"/>
          <ac:spMkLst>
            <pc:docMk/>
            <pc:sldMk cId="2234459260" sldId="446"/>
            <ac:spMk id="7" creationId="{7ABEBB81-E523-CDD7-A0E2-D9E23CB63C45}"/>
          </ac:spMkLst>
        </pc:spChg>
        <pc:spChg chg="add mod">
          <ac:chgData name="julian lalu" userId="53ae8bccc8714cbe" providerId="LiveId" clId="{1F871319-7C84-402A-A5BF-BFAC0469C235}" dt="2022-10-11T10:12:48.760" v="4864" actId="1076"/>
          <ac:spMkLst>
            <pc:docMk/>
            <pc:sldMk cId="2234459260" sldId="446"/>
            <ac:spMk id="8" creationId="{CF2C25B3-B13E-2DE5-04E3-3754BCE54488}"/>
          </ac:spMkLst>
        </pc:spChg>
        <pc:spChg chg="del">
          <ac:chgData name="julian lalu" userId="53ae8bccc8714cbe" providerId="LiveId" clId="{1F871319-7C84-402A-A5BF-BFAC0469C235}" dt="2022-10-11T10:10:42.356" v="4755" actId="478"/>
          <ac:spMkLst>
            <pc:docMk/>
            <pc:sldMk cId="2234459260" sldId="446"/>
            <ac:spMk id="9" creationId="{6E960B74-49A8-0C7E-9910-71E0AD88DD8A}"/>
          </ac:spMkLst>
        </pc:spChg>
        <pc:spChg chg="mod">
          <ac:chgData name="julian lalu" userId="53ae8bccc8714cbe" providerId="LiveId" clId="{1F871319-7C84-402A-A5BF-BFAC0469C235}" dt="2022-10-11T10:12:29.322" v="4859"/>
          <ac:spMkLst>
            <pc:docMk/>
            <pc:sldMk cId="2234459260" sldId="446"/>
            <ac:spMk id="11" creationId="{B34A2784-EA17-BBEF-1D2A-4C6EC7D7D6DE}"/>
          </ac:spMkLst>
        </pc:spChg>
        <pc:spChg chg="mod">
          <ac:chgData name="julian lalu" userId="53ae8bccc8714cbe" providerId="LiveId" clId="{1F871319-7C84-402A-A5BF-BFAC0469C235}" dt="2022-10-11T10:12:29.322" v="4859"/>
          <ac:spMkLst>
            <pc:docMk/>
            <pc:sldMk cId="2234459260" sldId="446"/>
            <ac:spMk id="12" creationId="{5530AF66-FBA8-C5EA-B637-14408FCB30F9}"/>
          </ac:spMkLst>
        </pc:spChg>
        <pc:spChg chg="add mod">
          <ac:chgData name="julian lalu" userId="53ae8bccc8714cbe" providerId="LiveId" clId="{1F871319-7C84-402A-A5BF-BFAC0469C235}" dt="2022-10-11T10:32:15.491" v="5193" actId="20577"/>
          <ac:spMkLst>
            <pc:docMk/>
            <pc:sldMk cId="2234459260" sldId="446"/>
            <ac:spMk id="13" creationId="{05C8552A-A4F2-D8FB-5AB0-F3F1F5ED7895}"/>
          </ac:spMkLst>
        </pc:spChg>
        <pc:grpChg chg="add mod">
          <ac:chgData name="julian lalu" userId="53ae8bccc8714cbe" providerId="LiveId" clId="{1F871319-7C84-402A-A5BF-BFAC0469C235}" dt="2022-10-11T10:12:52.820" v="4865" actId="1076"/>
          <ac:grpSpMkLst>
            <pc:docMk/>
            <pc:sldMk cId="2234459260" sldId="446"/>
            <ac:grpSpMk id="10" creationId="{66AD661F-2563-C979-623B-5D1DE6BDAC0B}"/>
          </ac:grpSpMkLst>
        </pc:grpChg>
      </pc:sldChg>
      <pc:sldChg chg="delSp modSp add mod ord modNotesTx">
        <pc:chgData name="julian lalu" userId="53ae8bccc8714cbe" providerId="LiveId" clId="{1F871319-7C84-402A-A5BF-BFAC0469C235}" dt="2022-10-11T11:25:26.545" v="5197"/>
        <pc:sldMkLst>
          <pc:docMk/>
          <pc:sldMk cId="3882728623" sldId="447"/>
        </pc:sldMkLst>
        <pc:spChg chg="mod">
          <ac:chgData name="julian lalu" userId="53ae8bccc8714cbe" providerId="LiveId" clId="{1F871319-7C84-402A-A5BF-BFAC0469C235}" dt="2022-10-11T10:09:42.831" v="4749" actId="20577"/>
          <ac:spMkLst>
            <pc:docMk/>
            <pc:sldMk cId="3882728623" sldId="447"/>
            <ac:spMk id="9" creationId="{6E960B74-49A8-0C7E-9910-71E0AD88DD8A}"/>
          </ac:spMkLst>
        </pc:spChg>
        <pc:picChg chg="del mod">
          <ac:chgData name="julian lalu" userId="53ae8bccc8714cbe" providerId="LiveId" clId="{1F871319-7C84-402A-A5BF-BFAC0469C235}" dt="2022-10-11T10:09:30.622" v="4743" actId="478"/>
          <ac:picMkLst>
            <pc:docMk/>
            <pc:sldMk cId="3882728623" sldId="447"/>
            <ac:picMk id="11" creationId="{89092AD3-5A50-7E6A-B889-D8297D31B7C8}"/>
          </ac:picMkLst>
        </pc:picChg>
        <pc:picChg chg="mod">
          <ac:chgData name="julian lalu" userId="53ae8bccc8714cbe" providerId="LiveId" clId="{1F871319-7C84-402A-A5BF-BFAC0469C235}" dt="2022-10-11T10:09:45.661" v="4750" actId="1076"/>
          <ac:picMkLst>
            <pc:docMk/>
            <pc:sldMk cId="3882728623" sldId="447"/>
            <ac:picMk id="20" creationId="{FA09DF7D-BD72-DCB5-2689-23B6DCC2C06A}"/>
          </ac:picMkLst>
        </pc:picChg>
        <pc:cxnChg chg="mod">
          <ac:chgData name="julian lalu" userId="53ae8bccc8714cbe" providerId="LiveId" clId="{1F871319-7C84-402A-A5BF-BFAC0469C235}" dt="2022-10-11T10:09:45.661" v="4750" actId="1076"/>
          <ac:cxnSpMkLst>
            <pc:docMk/>
            <pc:sldMk cId="3882728623" sldId="447"/>
            <ac:cxnSpMk id="13" creationId="{10BC2C2B-EEBB-F882-42E9-66EB79599353}"/>
          </ac:cxnSpMkLst>
        </pc:cxnChg>
        <pc:cxnChg chg="del mod">
          <ac:chgData name="julian lalu" userId="53ae8bccc8714cbe" providerId="LiveId" clId="{1F871319-7C84-402A-A5BF-BFAC0469C235}" dt="2022-10-11T10:09:31.953" v="4744" actId="478"/>
          <ac:cxnSpMkLst>
            <pc:docMk/>
            <pc:sldMk cId="3882728623" sldId="447"/>
            <ac:cxnSpMk id="21" creationId="{6F640F19-4527-FAE5-C53E-8FA2C2E899A8}"/>
          </ac:cxnSpMkLst>
        </pc:cxnChg>
      </pc:sldChg>
      <pc:sldChg chg="addSp delSp modSp add mod ord modAnim modNotesTx">
        <pc:chgData name="julian lalu" userId="53ae8bccc8714cbe" providerId="LiveId" clId="{1F871319-7C84-402A-A5BF-BFAC0469C235}" dt="2022-10-11T11:25:26.545" v="5197"/>
        <pc:sldMkLst>
          <pc:docMk/>
          <pc:sldMk cId="2119105122" sldId="448"/>
        </pc:sldMkLst>
        <pc:spChg chg="del mod">
          <ac:chgData name="julian lalu" userId="53ae8bccc8714cbe" providerId="LiveId" clId="{1F871319-7C84-402A-A5BF-BFAC0469C235}" dt="2022-10-11T10:13:02.769" v="4868" actId="478"/>
          <ac:spMkLst>
            <pc:docMk/>
            <pc:sldMk cId="2119105122" sldId="448"/>
            <ac:spMk id="3" creationId="{D61F05FC-E1F7-A2C4-771E-E769ACF2F501}"/>
          </ac:spMkLst>
        </pc:spChg>
        <pc:spChg chg="mod">
          <ac:chgData name="julian lalu" userId="53ae8bccc8714cbe" providerId="LiveId" clId="{1F871319-7C84-402A-A5BF-BFAC0469C235}" dt="2022-10-11T10:13:24.402" v="4876" actId="1076"/>
          <ac:spMkLst>
            <pc:docMk/>
            <pc:sldMk cId="2119105122" sldId="448"/>
            <ac:spMk id="7" creationId="{7ABEBB81-E523-CDD7-A0E2-D9E23CB63C45}"/>
          </ac:spMkLst>
        </pc:spChg>
        <pc:spChg chg="mod">
          <ac:chgData name="julian lalu" userId="53ae8bccc8714cbe" providerId="LiveId" clId="{1F871319-7C84-402A-A5BF-BFAC0469C235}" dt="2022-10-11T10:13:16.921" v="4874" actId="1076"/>
          <ac:spMkLst>
            <pc:docMk/>
            <pc:sldMk cId="2119105122" sldId="448"/>
            <ac:spMk id="8" creationId="{CF2C25B3-B13E-2DE5-04E3-3754BCE54488}"/>
          </ac:spMkLst>
        </pc:spChg>
        <pc:spChg chg="add del mod">
          <ac:chgData name="julian lalu" userId="53ae8bccc8714cbe" providerId="LiveId" clId="{1F871319-7C84-402A-A5BF-BFAC0469C235}" dt="2022-10-11T10:14:56.319" v="4890" actId="478"/>
          <ac:spMkLst>
            <pc:docMk/>
            <pc:sldMk cId="2119105122" sldId="448"/>
            <ac:spMk id="14" creationId="{0EFB3B2B-56E1-BAF3-BD23-945D977D98A6}"/>
          </ac:spMkLst>
        </pc:spChg>
        <pc:spChg chg="add mod">
          <ac:chgData name="julian lalu" userId="53ae8bccc8714cbe" providerId="LiveId" clId="{1F871319-7C84-402A-A5BF-BFAC0469C235}" dt="2022-10-11T10:15:22.029" v="4898" actId="1076"/>
          <ac:spMkLst>
            <pc:docMk/>
            <pc:sldMk cId="2119105122" sldId="448"/>
            <ac:spMk id="15" creationId="{799FB21F-5822-F3ED-9C5B-B35E64B2E6B2}"/>
          </ac:spMkLst>
        </pc:spChg>
        <pc:spChg chg="add mod">
          <ac:chgData name="julian lalu" userId="53ae8bccc8714cbe" providerId="LiveId" clId="{1F871319-7C84-402A-A5BF-BFAC0469C235}" dt="2022-10-11T10:21:49.764" v="4952" actId="1076"/>
          <ac:spMkLst>
            <pc:docMk/>
            <pc:sldMk cId="2119105122" sldId="448"/>
            <ac:spMk id="16" creationId="{D3A482C7-2205-354E-62A9-E9B1B086EABA}"/>
          </ac:spMkLst>
        </pc:spChg>
        <pc:spChg chg="add mod">
          <ac:chgData name="julian lalu" userId="53ae8bccc8714cbe" providerId="LiveId" clId="{1F871319-7C84-402A-A5BF-BFAC0469C235}" dt="2022-10-11T10:22:28.481" v="4956" actId="1076"/>
          <ac:spMkLst>
            <pc:docMk/>
            <pc:sldMk cId="2119105122" sldId="448"/>
            <ac:spMk id="17" creationId="{FE04848B-697F-E645-C772-FE2C6ED3AD4E}"/>
          </ac:spMkLst>
        </pc:spChg>
        <pc:spChg chg="add mod">
          <ac:chgData name="julian lalu" userId="53ae8bccc8714cbe" providerId="LiveId" clId="{1F871319-7C84-402A-A5BF-BFAC0469C235}" dt="2022-10-11T10:22:30.123" v="4957" actId="1076"/>
          <ac:spMkLst>
            <pc:docMk/>
            <pc:sldMk cId="2119105122" sldId="448"/>
            <ac:spMk id="18" creationId="{EC3DBCF9-7AFE-8A49-71CD-BB8343A8763B}"/>
          </ac:spMkLst>
        </pc:spChg>
        <pc:spChg chg="add mod">
          <ac:chgData name="julian lalu" userId="53ae8bccc8714cbe" providerId="LiveId" clId="{1F871319-7C84-402A-A5BF-BFAC0469C235}" dt="2022-10-11T10:22:33.594" v="4958" actId="1076"/>
          <ac:spMkLst>
            <pc:docMk/>
            <pc:sldMk cId="2119105122" sldId="448"/>
            <ac:spMk id="19" creationId="{52119733-A954-AFD4-BA6D-4EBEB54DC093}"/>
          </ac:spMkLst>
        </pc:spChg>
        <pc:spChg chg="add mod">
          <ac:chgData name="julian lalu" userId="53ae8bccc8714cbe" providerId="LiveId" clId="{1F871319-7C84-402A-A5BF-BFAC0469C235}" dt="2022-10-11T10:15:37.663" v="4908" actId="571"/>
          <ac:spMkLst>
            <pc:docMk/>
            <pc:sldMk cId="2119105122" sldId="448"/>
            <ac:spMk id="20" creationId="{7749839E-BE1C-9879-EB35-6DDAC517410B}"/>
          </ac:spMkLst>
        </pc:spChg>
        <pc:grpChg chg="mod">
          <ac:chgData name="julian lalu" userId="53ae8bccc8714cbe" providerId="LiveId" clId="{1F871319-7C84-402A-A5BF-BFAC0469C235}" dt="2022-10-11T10:13:22.039" v="4875" actId="1076"/>
          <ac:grpSpMkLst>
            <pc:docMk/>
            <pc:sldMk cId="2119105122" sldId="448"/>
            <ac:grpSpMk id="10" creationId="{66AD661F-2563-C979-623B-5D1DE6BDAC0B}"/>
          </ac:grpSpMkLst>
        </pc:grpChg>
        <pc:picChg chg="add mod">
          <ac:chgData name="julian lalu" userId="53ae8bccc8714cbe" providerId="LiveId" clId="{1F871319-7C84-402A-A5BF-BFAC0469C235}" dt="2022-10-11T10:13:12.752" v="4872" actId="1076"/>
          <ac:picMkLst>
            <pc:docMk/>
            <pc:sldMk cId="2119105122" sldId="448"/>
            <ac:picMk id="6" creationId="{F90D0D49-67E7-EF64-752B-AC923908E2AD}"/>
          </ac:picMkLst>
        </pc:picChg>
        <pc:picChg chg="add mod">
          <ac:chgData name="julian lalu" userId="53ae8bccc8714cbe" providerId="LiveId" clId="{1F871319-7C84-402A-A5BF-BFAC0469C235}" dt="2022-10-11T10:20:33.904" v="4941" actId="1076"/>
          <ac:picMkLst>
            <pc:docMk/>
            <pc:sldMk cId="2119105122" sldId="448"/>
            <ac:picMk id="13" creationId="{DFE4666C-85A7-3186-E433-628BD56DD7E4}"/>
          </ac:picMkLst>
        </pc:picChg>
      </pc:sldChg>
      <pc:sldChg chg="addSp delSp add del mod addAnim delAnim modAnim">
        <pc:chgData name="julian lalu" userId="53ae8bccc8714cbe" providerId="LiveId" clId="{1F871319-7C84-402A-A5BF-BFAC0469C235}" dt="2022-10-11T10:18:54.645" v="4929" actId="2696"/>
        <pc:sldMkLst>
          <pc:docMk/>
          <pc:sldMk cId="971496362" sldId="449"/>
        </pc:sldMkLst>
        <pc:picChg chg="add del">
          <ac:chgData name="julian lalu" userId="53ae8bccc8714cbe" providerId="LiveId" clId="{1F871319-7C84-402A-A5BF-BFAC0469C235}" dt="2022-10-11T10:16:37.957" v="4915" actId="478"/>
          <ac:picMkLst>
            <pc:docMk/>
            <pc:sldMk cId="971496362" sldId="449"/>
            <ac:picMk id="13" creationId="{DFE4666C-85A7-3186-E433-628BD56DD7E4}"/>
          </ac:picMkLst>
        </pc:picChg>
      </pc:sldChg>
      <pc:sldChg chg="modSp add mod modNotesTx">
        <pc:chgData name="julian lalu" userId="53ae8bccc8714cbe" providerId="LiveId" clId="{1F871319-7C84-402A-A5BF-BFAC0469C235}" dt="2022-10-13T09:42:06.658" v="6865" actId="14100"/>
        <pc:sldMkLst>
          <pc:docMk/>
          <pc:sldMk cId="2913771791" sldId="449"/>
        </pc:sldMkLst>
        <pc:spChg chg="mod">
          <ac:chgData name="julian lalu" userId="53ae8bccc8714cbe" providerId="LiveId" clId="{1F871319-7C84-402A-A5BF-BFAC0469C235}" dt="2022-10-13T09:42:06.658" v="6865" actId="14100"/>
          <ac:spMkLst>
            <pc:docMk/>
            <pc:sldMk cId="2913771791" sldId="449"/>
            <ac:spMk id="8" creationId="{CF2C25B3-B13E-2DE5-04E3-3754BCE54488}"/>
          </ac:spMkLst>
        </pc:spChg>
        <pc:grpChg chg="mod">
          <ac:chgData name="julian lalu" userId="53ae8bccc8714cbe" providerId="LiveId" clId="{1F871319-7C84-402A-A5BF-BFAC0469C235}" dt="2022-10-11T11:36:45.336" v="5645" actId="1076"/>
          <ac:grpSpMkLst>
            <pc:docMk/>
            <pc:sldMk cId="2913771791" sldId="449"/>
            <ac:grpSpMk id="10" creationId="{66AD661F-2563-C979-623B-5D1DE6BDAC0B}"/>
          </ac:grpSpMkLst>
        </pc:grpChg>
      </pc:sldChg>
      <pc:sldChg chg="delSp modSp add mod delAnim modNotesTx">
        <pc:chgData name="julian lalu" userId="53ae8bccc8714cbe" providerId="LiveId" clId="{1F871319-7C84-402A-A5BF-BFAC0469C235}" dt="2022-10-13T09:43:12.108" v="6870" actId="14100"/>
        <pc:sldMkLst>
          <pc:docMk/>
          <pc:sldMk cId="2888998053" sldId="450"/>
        </pc:sldMkLst>
        <pc:spChg chg="mod">
          <ac:chgData name="julian lalu" userId="53ae8bccc8714cbe" providerId="LiveId" clId="{1F871319-7C84-402A-A5BF-BFAC0469C235}" dt="2022-10-11T11:33:07.670" v="5495" actId="20577"/>
          <ac:spMkLst>
            <pc:docMk/>
            <pc:sldMk cId="2888998053" sldId="450"/>
            <ac:spMk id="3" creationId="{D61F05FC-E1F7-A2C4-771E-E769ACF2F501}"/>
          </ac:spMkLst>
        </pc:spChg>
        <pc:spChg chg="del">
          <ac:chgData name="julian lalu" userId="53ae8bccc8714cbe" providerId="LiveId" clId="{1F871319-7C84-402A-A5BF-BFAC0469C235}" dt="2022-10-11T11:33:11.176" v="5496" actId="478"/>
          <ac:spMkLst>
            <pc:docMk/>
            <pc:sldMk cId="2888998053" sldId="450"/>
            <ac:spMk id="7" creationId="{7ABEBB81-E523-CDD7-A0E2-D9E23CB63C45}"/>
          </ac:spMkLst>
        </pc:spChg>
        <pc:spChg chg="mod">
          <ac:chgData name="julian lalu" userId="53ae8bccc8714cbe" providerId="LiveId" clId="{1F871319-7C84-402A-A5BF-BFAC0469C235}" dt="2022-10-13T09:43:12.108" v="6870" actId="14100"/>
          <ac:spMkLst>
            <pc:docMk/>
            <pc:sldMk cId="2888998053" sldId="450"/>
            <ac:spMk id="8" creationId="{CF2C25B3-B13E-2DE5-04E3-3754BCE54488}"/>
          </ac:spMkLst>
        </pc:spChg>
        <pc:spChg chg="mod">
          <ac:chgData name="julian lalu" userId="53ae8bccc8714cbe" providerId="LiveId" clId="{1F871319-7C84-402A-A5BF-BFAC0469C235}" dt="2022-10-11T11:33:51.778" v="5585" actId="14100"/>
          <ac:spMkLst>
            <pc:docMk/>
            <pc:sldMk cId="2888998053" sldId="450"/>
            <ac:spMk id="13" creationId="{05C8552A-A4F2-D8FB-5AB0-F3F1F5ED7895}"/>
          </ac:spMkLst>
        </pc:spChg>
        <pc:grpChg chg="del">
          <ac:chgData name="julian lalu" userId="53ae8bccc8714cbe" providerId="LiveId" clId="{1F871319-7C84-402A-A5BF-BFAC0469C235}" dt="2022-10-11T11:33:14.297" v="5497" actId="478"/>
          <ac:grpSpMkLst>
            <pc:docMk/>
            <pc:sldMk cId="2888998053" sldId="450"/>
            <ac:grpSpMk id="10" creationId="{66AD661F-2563-C979-623B-5D1DE6BDAC0B}"/>
          </ac:grpSpMkLst>
        </pc:grpChg>
      </pc:sldChg>
      <pc:sldChg chg="modSp add mod modNotesTx">
        <pc:chgData name="julian lalu" userId="53ae8bccc8714cbe" providerId="LiveId" clId="{1F871319-7C84-402A-A5BF-BFAC0469C235}" dt="2022-10-11T11:49:35.125" v="6069"/>
        <pc:sldMkLst>
          <pc:docMk/>
          <pc:sldMk cId="1848946984" sldId="451"/>
        </pc:sldMkLst>
        <pc:spChg chg="mod">
          <ac:chgData name="julian lalu" userId="53ae8bccc8714cbe" providerId="LiveId" clId="{1F871319-7C84-402A-A5BF-BFAC0469C235}" dt="2022-10-11T11:46:06.820" v="5994" actId="20577"/>
          <ac:spMkLst>
            <pc:docMk/>
            <pc:sldMk cId="1848946984" sldId="451"/>
            <ac:spMk id="3" creationId="{D61F05FC-E1F7-A2C4-771E-E769ACF2F501}"/>
          </ac:spMkLst>
        </pc:spChg>
        <pc:spChg chg="mod">
          <ac:chgData name="julian lalu" userId="53ae8bccc8714cbe" providerId="LiveId" clId="{1F871319-7C84-402A-A5BF-BFAC0469C235}" dt="2022-10-11T11:46:53.876" v="6066" actId="20577"/>
          <ac:spMkLst>
            <pc:docMk/>
            <pc:sldMk cId="1848946984" sldId="451"/>
            <ac:spMk id="13" creationId="{05C8552A-A4F2-D8FB-5AB0-F3F1F5ED7895}"/>
          </ac:spMkLst>
        </pc:spChg>
      </pc:sldChg>
      <pc:sldChg chg="add del modNotesTx">
        <pc:chgData name="julian lalu" userId="53ae8bccc8714cbe" providerId="LiveId" clId="{1F871319-7C84-402A-A5BF-BFAC0469C235}" dt="2022-10-11T13:18:33.784" v="6800" actId="47"/>
        <pc:sldMkLst>
          <pc:docMk/>
          <pc:sldMk cId="1412514583" sldId="452"/>
        </pc:sldMkLst>
      </pc:sldChg>
      <pc:sldChg chg="delSp modSp add mod modNotesTx">
        <pc:chgData name="julian lalu" userId="53ae8bccc8714cbe" providerId="LiveId" clId="{1F871319-7C84-402A-A5BF-BFAC0469C235}" dt="2022-10-11T12:39:58.206" v="6079"/>
        <pc:sldMkLst>
          <pc:docMk/>
          <pc:sldMk cId="2134428114" sldId="453"/>
        </pc:sldMkLst>
        <pc:spChg chg="mod">
          <ac:chgData name="julian lalu" userId="53ae8bccc8714cbe" providerId="LiveId" clId="{1F871319-7C84-402A-A5BF-BFAC0469C235}" dt="2022-10-11T11:50:10.814" v="6074" actId="1076"/>
          <ac:spMkLst>
            <pc:docMk/>
            <pc:sldMk cId="2134428114" sldId="453"/>
            <ac:spMk id="7" creationId="{7ABEBB81-E523-CDD7-A0E2-D9E23CB63C45}"/>
          </ac:spMkLst>
        </pc:spChg>
        <pc:spChg chg="del">
          <ac:chgData name="julian lalu" userId="53ae8bccc8714cbe" providerId="LiveId" clId="{1F871319-7C84-402A-A5BF-BFAC0469C235}" dt="2022-10-11T11:50:06.754" v="6072" actId="478"/>
          <ac:spMkLst>
            <pc:docMk/>
            <pc:sldMk cId="2134428114" sldId="453"/>
            <ac:spMk id="8" creationId="{CF2C25B3-B13E-2DE5-04E3-3754BCE54488}"/>
          </ac:spMkLst>
        </pc:spChg>
        <pc:spChg chg="mod">
          <ac:chgData name="julian lalu" userId="53ae8bccc8714cbe" providerId="LiveId" clId="{1F871319-7C84-402A-A5BF-BFAC0469C235}" dt="2022-10-11T11:50:14.525" v="6075" actId="1076"/>
          <ac:spMkLst>
            <pc:docMk/>
            <pc:sldMk cId="2134428114" sldId="453"/>
            <ac:spMk id="15" creationId="{799FB21F-5822-F3ED-9C5B-B35E64B2E6B2}"/>
          </ac:spMkLst>
        </pc:spChg>
        <pc:spChg chg="mod">
          <ac:chgData name="julian lalu" userId="53ae8bccc8714cbe" providerId="LiveId" clId="{1F871319-7C84-402A-A5BF-BFAC0469C235}" dt="2022-10-11T11:50:14.525" v="6075" actId="1076"/>
          <ac:spMkLst>
            <pc:docMk/>
            <pc:sldMk cId="2134428114" sldId="453"/>
            <ac:spMk id="16" creationId="{D3A482C7-2205-354E-62A9-E9B1B086EABA}"/>
          </ac:spMkLst>
        </pc:spChg>
        <pc:spChg chg="mod">
          <ac:chgData name="julian lalu" userId="53ae8bccc8714cbe" providerId="LiveId" clId="{1F871319-7C84-402A-A5BF-BFAC0469C235}" dt="2022-10-11T11:50:14.525" v="6075" actId="1076"/>
          <ac:spMkLst>
            <pc:docMk/>
            <pc:sldMk cId="2134428114" sldId="453"/>
            <ac:spMk id="17" creationId="{FE04848B-697F-E645-C772-FE2C6ED3AD4E}"/>
          </ac:spMkLst>
        </pc:spChg>
        <pc:spChg chg="mod">
          <ac:chgData name="julian lalu" userId="53ae8bccc8714cbe" providerId="LiveId" clId="{1F871319-7C84-402A-A5BF-BFAC0469C235}" dt="2022-10-11T11:50:14.525" v="6075" actId="1076"/>
          <ac:spMkLst>
            <pc:docMk/>
            <pc:sldMk cId="2134428114" sldId="453"/>
            <ac:spMk id="18" creationId="{EC3DBCF9-7AFE-8A49-71CD-BB8343A8763B}"/>
          </ac:spMkLst>
        </pc:spChg>
        <pc:spChg chg="mod">
          <ac:chgData name="julian lalu" userId="53ae8bccc8714cbe" providerId="LiveId" clId="{1F871319-7C84-402A-A5BF-BFAC0469C235}" dt="2022-10-11T11:50:14.525" v="6075" actId="1076"/>
          <ac:spMkLst>
            <pc:docMk/>
            <pc:sldMk cId="2134428114" sldId="453"/>
            <ac:spMk id="19" creationId="{52119733-A954-AFD4-BA6D-4EBEB54DC093}"/>
          </ac:spMkLst>
        </pc:spChg>
        <pc:grpChg chg="del">
          <ac:chgData name="julian lalu" userId="53ae8bccc8714cbe" providerId="LiveId" clId="{1F871319-7C84-402A-A5BF-BFAC0469C235}" dt="2022-10-11T11:50:06.754" v="6072" actId="478"/>
          <ac:grpSpMkLst>
            <pc:docMk/>
            <pc:sldMk cId="2134428114" sldId="453"/>
            <ac:grpSpMk id="10" creationId="{66AD661F-2563-C979-623B-5D1DE6BDAC0B}"/>
          </ac:grpSpMkLst>
        </pc:grpChg>
        <pc:picChg chg="del">
          <ac:chgData name="julian lalu" userId="53ae8bccc8714cbe" providerId="LiveId" clId="{1F871319-7C84-402A-A5BF-BFAC0469C235}" dt="2022-10-11T11:50:07.986" v="6073" actId="478"/>
          <ac:picMkLst>
            <pc:docMk/>
            <pc:sldMk cId="2134428114" sldId="453"/>
            <ac:picMk id="6" creationId="{F90D0D49-67E7-EF64-752B-AC923908E2AD}"/>
          </ac:picMkLst>
        </pc:picChg>
        <pc:picChg chg="mod">
          <ac:chgData name="julian lalu" userId="53ae8bccc8714cbe" providerId="LiveId" clId="{1F871319-7C84-402A-A5BF-BFAC0469C235}" dt="2022-10-11T11:50:14.525" v="6075" actId="1076"/>
          <ac:picMkLst>
            <pc:docMk/>
            <pc:sldMk cId="2134428114" sldId="453"/>
            <ac:picMk id="13" creationId="{DFE4666C-85A7-3186-E433-628BD56DD7E4}"/>
          </ac:picMkLst>
        </pc:picChg>
      </pc:sldChg>
      <pc:sldChg chg="delSp modSp add mod modNotesTx">
        <pc:chgData name="julian lalu" userId="53ae8bccc8714cbe" providerId="LiveId" clId="{1F871319-7C84-402A-A5BF-BFAC0469C235}" dt="2022-10-11T13:29:22.907" v="6857"/>
        <pc:sldMkLst>
          <pc:docMk/>
          <pc:sldMk cId="1587311813" sldId="454"/>
        </pc:sldMkLst>
        <pc:spChg chg="mod">
          <ac:chgData name="julian lalu" userId="53ae8bccc8714cbe" providerId="LiveId" clId="{1F871319-7C84-402A-A5BF-BFAC0469C235}" dt="2022-10-11T12:50:56.460" v="6604" actId="20577"/>
          <ac:spMkLst>
            <pc:docMk/>
            <pc:sldMk cId="1587311813" sldId="454"/>
            <ac:spMk id="3" creationId="{D61F05FC-E1F7-A2C4-771E-E769ACF2F501}"/>
          </ac:spMkLst>
        </pc:spChg>
        <pc:spChg chg="del">
          <ac:chgData name="julian lalu" userId="53ae8bccc8714cbe" providerId="LiveId" clId="{1F871319-7C84-402A-A5BF-BFAC0469C235}" dt="2022-10-11T12:41:21.805" v="6236" actId="478"/>
          <ac:spMkLst>
            <pc:docMk/>
            <pc:sldMk cId="1587311813" sldId="454"/>
            <ac:spMk id="8" creationId="{CF2C25B3-B13E-2DE5-04E3-3754BCE54488}"/>
          </ac:spMkLst>
        </pc:spChg>
        <pc:spChg chg="del mod">
          <ac:chgData name="julian lalu" userId="53ae8bccc8714cbe" providerId="LiveId" clId="{1F871319-7C84-402A-A5BF-BFAC0469C235}" dt="2022-10-11T12:44:08.828" v="6553" actId="478"/>
          <ac:spMkLst>
            <pc:docMk/>
            <pc:sldMk cId="1587311813" sldId="454"/>
            <ac:spMk id="13" creationId="{05C8552A-A4F2-D8FB-5AB0-F3F1F5ED7895}"/>
          </ac:spMkLst>
        </pc:spChg>
      </pc:sldChg>
      <pc:sldChg chg="addSp delSp modSp add mod modNotesTx">
        <pc:chgData name="julian lalu" userId="53ae8bccc8714cbe" providerId="LiveId" clId="{1F871319-7C84-402A-A5BF-BFAC0469C235}" dt="2022-10-11T13:29:23.983" v="6858"/>
        <pc:sldMkLst>
          <pc:docMk/>
          <pc:sldMk cId="2757911" sldId="455"/>
        </pc:sldMkLst>
        <pc:spChg chg="add del">
          <ac:chgData name="julian lalu" userId="53ae8bccc8714cbe" providerId="LiveId" clId="{1F871319-7C84-402A-A5BF-BFAC0469C235}" dt="2022-10-11T12:44:44.668" v="6560" actId="478"/>
          <ac:spMkLst>
            <pc:docMk/>
            <pc:sldMk cId="2757911" sldId="455"/>
            <ac:spMk id="3" creationId="{860642BD-94C5-9B4E-C4B1-3812C23D4119}"/>
          </ac:spMkLst>
        </pc:spChg>
        <pc:spChg chg="mod">
          <ac:chgData name="julian lalu" userId="53ae8bccc8714cbe" providerId="LiveId" clId="{1F871319-7C84-402A-A5BF-BFAC0469C235}" dt="2022-10-11T12:44:53.827" v="6563" actId="1076"/>
          <ac:spMkLst>
            <pc:docMk/>
            <pc:sldMk cId="2757911" sldId="455"/>
            <ac:spMk id="7" creationId="{7ABEBB81-E523-CDD7-A0E2-D9E23CB63C45}"/>
          </ac:spMkLst>
        </pc:spChg>
        <pc:spChg chg="add mod">
          <ac:chgData name="julian lalu" userId="53ae8bccc8714cbe" providerId="LiveId" clId="{1F871319-7C84-402A-A5BF-BFAC0469C235}" dt="2022-10-11T12:51:00.124" v="6605" actId="20577"/>
          <ac:spMkLst>
            <pc:docMk/>
            <pc:sldMk cId="2757911" sldId="455"/>
            <ac:spMk id="10" creationId="{99719D8A-4573-51BA-2A70-A83A72D07D34}"/>
          </ac:spMkLst>
        </pc:spChg>
        <pc:spChg chg="mod">
          <ac:chgData name="julian lalu" userId="53ae8bccc8714cbe" providerId="LiveId" clId="{1F871319-7C84-402A-A5BF-BFAC0469C235}" dt="2022-10-11T12:44:50.579" v="6562" actId="1076"/>
          <ac:spMkLst>
            <pc:docMk/>
            <pc:sldMk cId="2757911" sldId="455"/>
            <ac:spMk id="15" creationId="{799FB21F-5822-F3ED-9C5B-B35E64B2E6B2}"/>
          </ac:spMkLst>
        </pc:spChg>
        <pc:spChg chg="mod">
          <ac:chgData name="julian lalu" userId="53ae8bccc8714cbe" providerId="LiveId" clId="{1F871319-7C84-402A-A5BF-BFAC0469C235}" dt="2022-10-11T12:44:50.579" v="6562" actId="1076"/>
          <ac:spMkLst>
            <pc:docMk/>
            <pc:sldMk cId="2757911" sldId="455"/>
            <ac:spMk id="16" creationId="{D3A482C7-2205-354E-62A9-E9B1B086EABA}"/>
          </ac:spMkLst>
        </pc:spChg>
        <pc:spChg chg="mod">
          <ac:chgData name="julian lalu" userId="53ae8bccc8714cbe" providerId="LiveId" clId="{1F871319-7C84-402A-A5BF-BFAC0469C235}" dt="2022-10-11T12:44:50.579" v="6562" actId="1076"/>
          <ac:spMkLst>
            <pc:docMk/>
            <pc:sldMk cId="2757911" sldId="455"/>
            <ac:spMk id="17" creationId="{FE04848B-697F-E645-C772-FE2C6ED3AD4E}"/>
          </ac:spMkLst>
        </pc:spChg>
        <pc:spChg chg="mod">
          <ac:chgData name="julian lalu" userId="53ae8bccc8714cbe" providerId="LiveId" clId="{1F871319-7C84-402A-A5BF-BFAC0469C235}" dt="2022-10-11T12:44:50.579" v="6562" actId="1076"/>
          <ac:spMkLst>
            <pc:docMk/>
            <pc:sldMk cId="2757911" sldId="455"/>
            <ac:spMk id="18" creationId="{EC3DBCF9-7AFE-8A49-71CD-BB8343A8763B}"/>
          </ac:spMkLst>
        </pc:spChg>
        <pc:spChg chg="mod">
          <ac:chgData name="julian lalu" userId="53ae8bccc8714cbe" providerId="LiveId" clId="{1F871319-7C84-402A-A5BF-BFAC0469C235}" dt="2022-10-11T12:44:50.579" v="6562" actId="1076"/>
          <ac:spMkLst>
            <pc:docMk/>
            <pc:sldMk cId="2757911" sldId="455"/>
            <ac:spMk id="19" creationId="{52119733-A954-AFD4-BA6D-4EBEB54DC093}"/>
          </ac:spMkLst>
        </pc:spChg>
        <pc:picChg chg="add mod">
          <ac:chgData name="julian lalu" userId="53ae8bccc8714cbe" providerId="LiveId" clId="{1F871319-7C84-402A-A5BF-BFAC0469C235}" dt="2022-10-11T12:49:35.351" v="6568" actId="1076"/>
          <ac:picMkLst>
            <pc:docMk/>
            <pc:sldMk cId="2757911" sldId="455"/>
            <ac:picMk id="8" creationId="{F97C096A-BB54-A615-3EB8-A83D581B69EA}"/>
          </ac:picMkLst>
        </pc:picChg>
        <pc:picChg chg="mod">
          <ac:chgData name="julian lalu" userId="53ae8bccc8714cbe" providerId="LiveId" clId="{1F871319-7C84-402A-A5BF-BFAC0469C235}" dt="2022-10-11T12:44:50.579" v="6562" actId="1076"/>
          <ac:picMkLst>
            <pc:docMk/>
            <pc:sldMk cId="2757911" sldId="455"/>
            <ac:picMk id="13" creationId="{DFE4666C-85A7-3186-E433-628BD56DD7E4}"/>
          </ac:picMkLst>
        </pc:picChg>
      </pc:sldChg>
      <pc:sldChg chg="ord">
        <pc:chgData name="julian lalu" userId="53ae8bccc8714cbe" providerId="LiveId" clId="{1F871319-7C84-402A-A5BF-BFAC0469C235}" dt="2022-10-13T08:38:47.069" v="6860"/>
        <pc:sldMkLst>
          <pc:docMk/>
          <pc:sldMk cId="3651080006" sldId="456"/>
        </pc:sldMkLst>
      </pc:sldChg>
    </pc:docChg>
  </pc:docChgLst>
  <pc:docChgLst>
    <pc:chgData name="julian lalu" userId="53ae8bccc8714cbe" providerId="LiveId" clId="{808E88B3-59D8-4237-BDE2-1967D36495B0}"/>
    <pc:docChg chg="undo redo custSel addSld delSld modSld sldOrd addMainMaster delMainMaster modMainMaster modSection">
      <pc:chgData name="julian lalu" userId="53ae8bccc8714cbe" providerId="LiveId" clId="{808E88B3-59D8-4237-BDE2-1967D36495B0}" dt="2023-01-17T14:35:04.922" v="9442" actId="108"/>
      <pc:docMkLst>
        <pc:docMk/>
      </pc:docMkLst>
      <pc:sldChg chg="addSp delSp modSp mod modClrScheme modAnim chgLayout">
        <pc:chgData name="julian lalu" userId="53ae8bccc8714cbe" providerId="LiveId" clId="{808E88B3-59D8-4237-BDE2-1967D36495B0}" dt="2023-01-17T12:52:47.458" v="6902"/>
        <pc:sldMkLst>
          <pc:docMk/>
          <pc:sldMk cId="2846801228" sldId="257"/>
        </pc:sldMkLst>
        <pc:spChg chg="mod ord">
          <ac:chgData name="julian lalu" userId="53ae8bccc8714cbe" providerId="LiveId" clId="{808E88B3-59D8-4237-BDE2-1967D36495B0}" dt="2023-01-17T12:51:24.117" v="6877" actId="6264"/>
          <ac:spMkLst>
            <pc:docMk/>
            <pc:sldMk cId="2846801228" sldId="257"/>
            <ac:spMk id="2" creationId="{6B2D62F4-7F8C-8530-BC84-7C35003B90D4}"/>
          </ac:spMkLst>
        </pc:spChg>
        <pc:spChg chg="mod ord">
          <ac:chgData name="julian lalu" userId="53ae8bccc8714cbe" providerId="LiveId" clId="{808E88B3-59D8-4237-BDE2-1967D36495B0}" dt="2023-01-17T12:51:24.117" v="6877" actId="6264"/>
          <ac:spMkLst>
            <pc:docMk/>
            <pc:sldMk cId="2846801228" sldId="257"/>
            <ac:spMk id="3" creationId="{EBBA3F77-EA3B-6396-1FF9-C48FA400607F}"/>
          </ac:spMkLst>
        </pc:spChg>
        <pc:spChg chg="add mod ord">
          <ac:chgData name="julian lalu" userId="53ae8bccc8714cbe" providerId="LiveId" clId="{808E88B3-59D8-4237-BDE2-1967D36495B0}" dt="2023-01-17T12:51:24.117" v="6877" actId="6264"/>
          <ac:spMkLst>
            <pc:docMk/>
            <pc:sldMk cId="2846801228" sldId="257"/>
            <ac:spMk id="4" creationId="{4994F4F5-C546-47CB-B7EA-98FE7EF928D5}"/>
          </ac:spMkLst>
        </pc:spChg>
        <pc:spChg chg="mod ord">
          <ac:chgData name="julian lalu" userId="53ae8bccc8714cbe" providerId="LiveId" clId="{808E88B3-59D8-4237-BDE2-1967D36495B0}" dt="2023-01-17T12:51:24.117" v="6877" actId="6264"/>
          <ac:spMkLst>
            <pc:docMk/>
            <pc:sldMk cId="2846801228" sldId="257"/>
            <ac:spMk id="5" creationId="{51E0539C-9E84-626A-7F1B-FA9F2BC4D627}"/>
          </ac:spMkLst>
        </pc:spChg>
        <pc:spChg chg="add del mod">
          <ac:chgData name="julian lalu" userId="53ae8bccc8714cbe" providerId="LiveId" clId="{808E88B3-59D8-4237-BDE2-1967D36495B0}" dt="2023-01-17T12:51:24.117" v="6877" actId="6264"/>
          <ac:spMkLst>
            <pc:docMk/>
            <pc:sldMk cId="2846801228" sldId="257"/>
            <ac:spMk id="6" creationId="{EA3D1971-7EF8-43CC-AD2A-F89ED387A73C}"/>
          </ac:spMkLst>
        </pc:spChg>
        <pc:spChg chg="add del mod">
          <ac:chgData name="julian lalu" userId="53ae8bccc8714cbe" providerId="LiveId" clId="{808E88B3-59D8-4237-BDE2-1967D36495B0}" dt="2023-01-17T12:51:24.117" v="6877" actId="6264"/>
          <ac:spMkLst>
            <pc:docMk/>
            <pc:sldMk cId="2846801228" sldId="257"/>
            <ac:spMk id="7" creationId="{6A11C7CE-2A33-45AA-8D5C-291D3FCB37C1}"/>
          </ac:spMkLst>
        </pc:spChg>
        <pc:spChg chg="add del mod">
          <ac:chgData name="julian lalu" userId="53ae8bccc8714cbe" providerId="LiveId" clId="{808E88B3-59D8-4237-BDE2-1967D36495B0}" dt="2023-01-17T12:51:24.117" v="6877" actId="6264"/>
          <ac:spMkLst>
            <pc:docMk/>
            <pc:sldMk cId="2846801228" sldId="257"/>
            <ac:spMk id="8" creationId="{1DF7263B-363F-4CA9-927F-023E095C854E}"/>
          </ac:spMkLst>
        </pc:spChg>
        <pc:spChg chg="add del mod">
          <ac:chgData name="julian lalu" userId="53ae8bccc8714cbe" providerId="LiveId" clId="{808E88B3-59D8-4237-BDE2-1967D36495B0}" dt="2023-01-06T07:57:34.972" v="985" actId="478"/>
          <ac:spMkLst>
            <pc:docMk/>
            <pc:sldMk cId="2846801228" sldId="257"/>
            <ac:spMk id="9" creationId="{DA964EF6-E567-462A-8D05-B8D4288061CE}"/>
          </ac:spMkLst>
        </pc:spChg>
        <pc:spChg chg="add del mod">
          <ac:chgData name="julian lalu" userId="53ae8bccc8714cbe" providerId="LiveId" clId="{808E88B3-59D8-4237-BDE2-1967D36495B0}" dt="2023-01-17T12:51:24.117" v="6877" actId="6264"/>
          <ac:spMkLst>
            <pc:docMk/>
            <pc:sldMk cId="2846801228" sldId="257"/>
            <ac:spMk id="9" creationId="{F0A0B448-D7BF-4A0F-A4D7-695061FD2E0A}"/>
          </ac:spMkLst>
        </pc:spChg>
        <pc:cxnChg chg="add del mod">
          <ac:chgData name="julian lalu" userId="53ae8bccc8714cbe" providerId="LiveId" clId="{808E88B3-59D8-4237-BDE2-1967D36495B0}" dt="2023-01-06T08:07:02.299" v="1106" actId="478"/>
          <ac:cxnSpMkLst>
            <pc:docMk/>
            <pc:sldMk cId="2846801228" sldId="257"/>
            <ac:cxnSpMk id="6" creationId="{2EFDE496-0628-4306-ABF1-53750D6B5FE7}"/>
          </ac:cxnSpMkLst>
        </pc:cxnChg>
        <pc:cxnChg chg="add mod">
          <ac:chgData name="julian lalu" userId="53ae8bccc8714cbe" providerId="LiveId" clId="{808E88B3-59D8-4237-BDE2-1967D36495B0}" dt="2023-01-06T08:07:02.896" v="1107"/>
          <ac:cxnSpMkLst>
            <pc:docMk/>
            <pc:sldMk cId="2846801228" sldId="257"/>
            <ac:cxnSpMk id="10" creationId="{52B6A84E-EF4C-497C-A3F2-00DA1BDEE4BE}"/>
          </ac:cxnSpMkLst>
        </pc:cxnChg>
      </pc:sldChg>
      <pc:sldChg chg="addSp delSp modSp mod modClrScheme chgLayout">
        <pc:chgData name="julian lalu" userId="53ae8bccc8714cbe" providerId="LiveId" clId="{808E88B3-59D8-4237-BDE2-1967D36495B0}" dt="2023-01-17T12:53:00.708" v="6906" actId="20577"/>
        <pc:sldMkLst>
          <pc:docMk/>
          <pc:sldMk cId="919012182" sldId="259"/>
        </pc:sldMkLst>
        <pc:spChg chg="mod ord">
          <ac:chgData name="julian lalu" userId="53ae8bccc8714cbe" providerId="LiveId" clId="{808E88B3-59D8-4237-BDE2-1967D36495B0}" dt="2023-01-17T12:51:24.117" v="6877" actId="6264"/>
          <ac:spMkLst>
            <pc:docMk/>
            <pc:sldMk cId="919012182" sldId="259"/>
            <ac:spMk id="2" creationId="{6B2D62F4-7F8C-8530-BC84-7C35003B90D4}"/>
          </ac:spMkLst>
        </pc:spChg>
        <pc:spChg chg="mod ord">
          <ac:chgData name="julian lalu" userId="53ae8bccc8714cbe" providerId="LiveId" clId="{808E88B3-59D8-4237-BDE2-1967D36495B0}" dt="2023-01-17T12:53:00.708" v="6906" actId="20577"/>
          <ac:spMkLst>
            <pc:docMk/>
            <pc:sldMk cId="919012182" sldId="259"/>
            <ac:spMk id="3" creationId="{EBBA3F77-EA3B-6396-1FF9-C48FA400607F}"/>
          </ac:spMkLst>
        </pc:spChg>
        <pc:spChg chg="add mod ord">
          <ac:chgData name="julian lalu" userId="53ae8bccc8714cbe" providerId="LiveId" clId="{808E88B3-59D8-4237-BDE2-1967D36495B0}" dt="2023-01-17T12:51:24.142" v="6879" actId="27636"/>
          <ac:spMkLst>
            <pc:docMk/>
            <pc:sldMk cId="919012182" sldId="259"/>
            <ac:spMk id="4" creationId="{C95D312F-64DA-4096-B46B-C26CB052B7AA}"/>
          </ac:spMkLst>
        </pc:spChg>
        <pc:spChg chg="mod ord">
          <ac:chgData name="julian lalu" userId="53ae8bccc8714cbe" providerId="LiveId" clId="{808E88B3-59D8-4237-BDE2-1967D36495B0}" dt="2023-01-17T12:51:24.117" v="6877" actId="6264"/>
          <ac:spMkLst>
            <pc:docMk/>
            <pc:sldMk cId="919012182" sldId="259"/>
            <ac:spMk id="5" creationId="{51E0539C-9E84-626A-7F1B-FA9F2BC4D627}"/>
          </ac:spMkLst>
        </pc:spChg>
        <pc:spChg chg="add del mod">
          <ac:chgData name="julian lalu" userId="53ae8bccc8714cbe" providerId="LiveId" clId="{808E88B3-59D8-4237-BDE2-1967D36495B0}" dt="2023-01-17T12:51:24.117" v="6877" actId="6264"/>
          <ac:spMkLst>
            <pc:docMk/>
            <pc:sldMk cId="919012182" sldId="259"/>
            <ac:spMk id="6" creationId="{BCE66CFA-5433-41B8-ACE4-EAA9FE0537A3}"/>
          </ac:spMkLst>
        </pc:spChg>
        <pc:spChg chg="add del mod">
          <ac:chgData name="julian lalu" userId="53ae8bccc8714cbe" providerId="LiveId" clId="{808E88B3-59D8-4237-BDE2-1967D36495B0}" dt="2023-01-17T12:51:24.117" v="6877" actId="6264"/>
          <ac:spMkLst>
            <pc:docMk/>
            <pc:sldMk cId="919012182" sldId="259"/>
            <ac:spMk id="8" creationId="{BF7BB387-4249-43DC-A532-E34EF0C12EBF}"/>
          </ac:spMkLst>
        </pc:spChg>
        <pc:spChg chg="add del mod">
          <ac:chgData name="julian lalu" userId="53ae8bccc8714cbe" providerId="LiveId" clId="{808E88B3-59D8-4237-BDE2-1967D36495B0}" dt="2023-01-17T12:51:24.117" v="6877" actId="6264"/>
          <ac:spMkLst>
            <pc:docMk/>
            <pc:sldMk cId="919012182" sldId="259"/>
            <ac:spMk id="9" creationId="{6DFA6588-8AB4-484D-8019-3D465B158470}"/>
          </ac:spMkLst>
        </pc:spChg>
        <pc:spChg chg="add del mod">
          <ac:chgData name="julian lalu" userId="53ae8bccc8714cbe" providerId="LiveId" clId="{808E88B3-59D8-4237-BDE2-1967D36495B0}" dt="2023-01-17T12:51:24.117" v="6877" actId="6264"/>
          <ac:spMkLst>
            <pc:docMk/>
            <pc:sldMk cId="919012182" sldId="259"/>
            <ac:spMk id="10" creationId="{B793AC78-AC65-46FE-8824-1CB7DF015EDA}"/>
          </ac:spMkLst>
        </pc:spChg>
        <pc:cxnChg chg="add del mod">
          <ac:chgData name="julian lalu" userId="53ae8bccc8714cbe" providerId="LiveId" clId="{808E88B3-59D8-4237-BDE2-1967D36495B0}" dt="2023-01-06T08:05:15.411" v="1043" actId="478"/>
          <ac:cxnSpMkLst>
            <pc:docMk/>
            <pc:sldMk cId="919012182" sldId="259"/>
            <ac:cxnSpMk id="6" creationId="{F779354F-0DD5-424A-AB67-EFFBD16F15D9}"/>
          </ac:cxnSpMkLst>
        </pc:cxnChg>
        <pc:cxnChg chg="add mod">
          <ac:chgData name="julian lalu" userId="53ae8bccc8714cbe" providerId="LiveId" clId="{808E88B3-59D8-4237-BDE2-1967D36495B0}" dt="2023-01-06T08:06:55.736" v="1103" actId="1036"/>
          <ac:cxnSpMkLst>
            <pc:docMk/>
            <pc:sldMk cId="919012182" sldId="259"/>
            <ac:cxnSpMk id="7" creationId="{61341F5D-384F-4047-B4FE-23D9661AE92A}"/>
          </ac:cxnSpMkLst>
        </pc:cxnChg>
      </pc:sldChg>
      <pc:sldChg chg="addSp delSp modSp mod modAnim chgLayout">
        <pc:chgData name="julian lalu" userId="53ae8bccc8714cbe" providerId="LiveId" clId="{808E88B3-59D8-4237-BDE2-1967D36495B0}" dt="2023-01-17T12:53:34.010" v="6915"/>
        <pc:sldMkLst>
          <pc:docMk/>
          <pc:sldMk cId="2975601044" sldId="266"/>
        </pc:sldMkLst>
        <pc:spChg chg="mod ord">
          <ac:chgData name="julian lalu" userId="53ae8bccc8714cbe" providerId="LiveId" clId="{808E88B3-59D8-4237-BDE2-1967D36495B0}" dt="2023-01-17T12:51:31.507" v="6880" actId="6264"/>
          <ac:spMkLst>
            <pc:docMk/>
            <pc:sldMk cId="2975601044" sldId="266"/>
            <ac:spMk id="2" creationId="{6B2D62F4-7F8C-8530-BC84-7C35003B90D4}"/>
          </ac:spMkLst>
        </pc:spChg>
        <pc:spChg chg="mod ord">
          <ac:chgData name="julian lalu" userId="53ae8bccc8714cbe" providerId="LiveId" clId="{808E88B3-59D8-4237-BDE2-1967D36495B0}" dt="2023-01-17T12:51:31.507" v="6880" actId="6264"/>
          <ac:spMkLst>
            <pc:docMk/>
            <pc:sldMk cId="2975601044" sldId="266"/>
            <ac:spMk id="3" creationId="{EBBA3F77-EA3B-6396-1FF9-C48FA400607F}"/>
          </ac:spMkLst>
        </pc:spChg>
        <pc:spChg chg="add mod ord">
          <ac:chgData name="julian lalu" userId="53ae8bccc8714cbe" providerId="LiveId" clId="{808E88B3-59D8-4237-BDE2-1967D36495B0}" dt="2023-01-17T12:51:31.507" v="6880" actId="6264"/>
          <ac:spMkLst>
            <pc:docMk/>
            <pc:sldMk cId="2975601044" sldId="266"/>
            <ac:spMk id="4" creationId="{E6012CC0-AAB1-4FF1-8403-B5204E01A81C}"/>
          </ac:spMkLst>
        </pc:spChg>
        <pc:spChg chg="mod ord">
          <ac:chgData name="julian lalu" userId="53ae8bccc8714cbe" providerId="LiveId" clId="{808E88B3-59D8-4237-BDE2-1967D36495B0}" dt="2023-01-17T12:51:31.507" v="6880" actId="6264"/>
          <ac:spMkLst>
            <pc:docMk/>
            <pc:sldMk cId="2975601044" sldId="266"/>
            <ac:spMk id="5" creationId="{51E0539C-9E84-626A-7F1B-FA9F2BC4D627}"/>
          </ac:spMkLst>
        </pc:spChg>
        <pc:spChg chg="add del mod">
          <ac:chgData name="julian lalu" userId="53ae8bccc8714cbe" providerId="LiveId" clId="{808E88B3-59D8-4237-BDE2-1967D36495B0}" dt="2023-01-17T12:51:31.507" v="6880" actId="6264"/>
          <ac:spMkLst>
            <pc:docMk/>
            <pc:sldMk cId="2975601044" sldId="266"/>
            <ac:spMk id="7" creationId="{1C7CD466-3E3B-448E-89E3-3EA50C751152}"/>
          </ac:spMkLst>
        </pc:spChg>
        <pc:spChg chg="add del mod">
          <ac:chgData name="julian lalu" userId="53ae8bccc8714cbe" providerId="LiveId" clId="{808E88B3-59D8-4237-BDE2-1967D36495B0}" dt="2023-01-17T12:51:31.507" v="6880" actId="6264"/>
          <ac:spMkLst>
            <pc:docMk/>
            <pc:sldMk cId="2975601044" sldId="266"/>
            <ac:spMk id="8" creationId="{7227B59B-C487-4F2F-A6BC-5C4C086015A1}"/>
          </ac:spMkLst>
        </pc:spChg>
        <pc:spChg chg="add del mod">
          <ac:chgData name="julian lalu" userId="53ae8bccc8714cbe" providerId="LiveId" clId="{808E88B3-59D8-4237-BDE2-1967D36495B0}" dt="2023-01-17T12:51:31.507" v="6880" actId="6264"/>
          <ac:spMkLst>
            <pc:docMk/>
            <pc:sldMk cId="2975601044" sldId="266"/>
            <ac:spMk id="9" creationId="{E89DE1C9-F58A-4DCB-A014-3E2AA8A2A570}"/>
          </ac:spMkLst>
        </pc:spChg>
        <pc:spChg chg="add del mod">
          <ac:chgData name="julian lalu" userId="53ae8bccc8714cbe" providerId="LiveId" clId="{808E88B3-59D8-4237-BDE2-1967D36495B0}" dt="2023-01-17T12:51:31.507" v="6880" actId="6264"/>
          <ac:spMkLst>
            <pc:docMk/>
            <pc:sldMk cId="2975601044" sldId="266"/>
            <ac:spMk id="10" creationId="{740C60D0-8602-4F38-AD77-E5C70CFB2F79}"/>
          </ac:spMkLst>
        </pc:spChg>
        <pc:cxnChg chg="add mod">
          <ac:chgData name="julian lalu" userId="53ae8bccc8714cbe" providerId="LiveId" clId="{808E88B3-59D8-4237-BDE2-1967D36495B0}" dt="2023-01-06T08:07:09.100" v="1109"/>
          <ac:cxnSpMkLst>
            <pc:docMk/>
            <pc:sldMk cId="2975601044" sldId="266"/>
            <ac:cxnSpMk id="6" creationId="{5C864995-ED97-4591-AA8F-CD6ABE1A6DD4}"/>
          </ac:cxnSpMkLst>
        </pc:cxnChg>
      </pc:sldChg>
      <pc:sldChg chg="addSp delSp modSp mod addAnim chgLayout">
        <pc:chgData name="julian lalu" userId="53ae8bccc8714cbe" providerId="LiveId" clId="{808E88B3-59D8-4237-BDE2-1967D36495B0}" dt="2023-01-17T14:14:58.397" v="9098" actId="108"/>
        <pc:sldMkLst>
          <pc:docMk/>
          <pc:sldMk cId="2472398696" sldId="272"/>
        </pc:sldMkLst>
        <pc:spChg chg="mod ord">
          <ac:chgData name="julian lalu" userId="53ae8bccc8714cbe" providerId="LiveId" clId="{808E88B3-59D8-4237-BDE2-1967D36495B0}" dt="2023-01-17T14:14:58.397" v="9098" actId="108"/>
          <ac:spMkLst>
            <pc:docMk/>
            <pc:sldMk cId="2472398696" sldId="272"/>
            <ac:spMk id="2" creationId="{6B2D62F4-7F8C-8530-BC84-7C35003B90D4}"/>
          </ac:spMkLst>
        </pc:spChg>
        <pc:spChg chg="mod ord">
          <ac:chgData name="julian lalu" userId="53ae8bccc8714cbe" providerId="LiveId" clId="{808E88B3-59D8-4237-BDE2-1967D36495B0}" dt="2023-01-17T12:51:45.417" v="6882" actId="6264"/>
          <ac:spMkLst>
            <pc:docMk/>
            <pc:sldMk cId="2472398696" sldId="272"/>
            <ac:spMk id="3" creationId="{EBBA3F77-EA3B-6396-1FF9-C48FA400607F}"/>
          </ac:spMkLst>
        </pc:spChg>
        <pc:spChg chg="add mod ord">
          <ac:chgData name="julian lalu" userId="53ae8bccc8714cbe" providerId="LiveId" clId="{808E88B3-59D8-4237-BDE2-1967D36495B0}" dt="2023-01-17T12:51:45.417" v="6882" actId="6264"/>
          <ac:spMkLst>
            <pc:docMk/>
            <pc:sldMk cId="2472398696" sldId="272"/>
            <ac:spMk id="4" creationId="{A53760D4-F1B4-46A6-9F09-EE73E5D14079}"/>
          </ac:spMkLst>
        </pc:spChg>
        <pc:spChg chg="mod ord">
          <ac:chgData name="julian lalu" userId="53ae8bccc8714cbe" providerId="LiveId" clId="{808E88B3-59D8-4237-BDE2-1967D36495B0}" dt="2023-01-17T12:51:45.417" v="6882" actId="6264"/>
          <ac:spMkLst>
            <pc:docMk/>
            <pc:sldMk cId="2472398696" sldId="272"/>
            <ac:spMk id="5" creationId="{51E0539C-9E84-626A-7F1B-FA9F2BC4D627}"/>
          </ac:spMkLst>
        </pc:spChg>
        <pc:spChg chg="add del mod">
          <ac:chgData name="julian lalu" userId="53ae8bccc8714cbe" providerId="LiveId" clId="{808E88B3-59D8-4237-BDE2-1967D36495B0}" dt="2023-01-17T12:51:45.417" v="6882" actId="6264"/>
          <ac:spMkLst>
            <pc:docMk/>
            <pc:sldMk cId="2472398696" sldId="272"/>
            <ac:spMk id="6" creationId="{26969C16-830A-4F34-8BC3-ABBCDF828655}"/>
          </ac:spMkLst>
        </pc:spChg>
        <pc:spChg chg="add del mod">
          <ac:chgData name="julian lalu" userId="53ae8bccc8714cbe" providerId="LiveId" clId="{808E88B3-59D8-4237-BDE2-1967D36495B0}" dt="2023-01-17T12:51:45.417" v="6882" actId="6264"/>
          <ac:spMkLst>
            <pc:docMk/>
            <pc:sldMk cId="2472398696" sldId="272"/>
            <ac:spMk id="7" creationId="{5C4F90B4-FF61-43EB-A948-B331D0BB4679}"/>
          </ac:spMkLst>
        </pc:spChg>
        <pc:spChg chg="add del mod">
          <ac:chgData name="julian lalu" userId="53ae8bccc8714cbe" providerId="LiveId" clId="{808E88B3-59D8-4237-BDE2-1967D36495B0}" dt="2023-01-17T12:51:45.417" v="6882" actId="6264"/>
          <ac:spMkLst>
            <pc:docMk/>
            <pc:sldMk cId="2472398696" sldId="272"/>
            <ac:spMk id="11" creationId="{1151480A-BFAE-457A-8D29-1D9F96E5B592}"/>
          </ac:spMkLst>
        </pc:spChg>
        <pc:spChg chg="add del mod">
          <ac:chgData name="julian lalu" userId="53ae8bccc8714cbe" providerId="LiveId" clId="{808E88B3-59D8-4237-BDE2-1967D36495B0}" dt="2023-01-17T12:51:45.417" v="6882" actId="6264"/>
          <ac:spMkLst>
            <pc:docMk/>
            <pc:sldMk cId="2472398696" sldId="272"/>
            <ac:spMk id="12" creationId="{7DD52CD1-B873-4678-BD72-4C66E9882B47}"/>
          </ac:spMkLst>
        </pc:spChg>
        <pc:picChg chg="mod">
          <ac:chgData name="julian lalu" userId="53ae8bccc8714cbe" providerId="LiveId" clId="{808E88B3-59D8-4237-BDE2-1967D36495B0}" dt="2023-01-06T08:20:33.470" v="1478" actId="1035"/>
          <ac:picMkLst>
            <pc:docMk/>
            <pc:sldMk cId="2472398696" sldId="272"/>
            <ac:picMk id="9" creationId="{90B99317-4F1E-AE08-24AE-3EDA9A6BFE8A}"/>
          </ac:picMkLst>
        </pc:picChg>
        <pc:cxnChg chg="add mod">
          <ac:chgData name="julian lalu" userId="53ae8bccc8714cbe" providerId="LiveId" clId="{808E88B3-59D8-4237-BDE2-1967D36495B0}" dt="2023-01-06T08:08:28.649" v="1196" actId="1036"/>
          <ac:cxnSpMkLst>
            <pc:docMk/>
            <pc:sldMk cId="2472398696" sldId="272"/>
            <ac:cxnSpMk id="8" creationId="{BD576CED-8037-4CC4-8834-7E87D2684EAD}"/>
          </ac:cxnSpMkLst>
        </pc:cxnChg>
      </pc:sldChg>
      <pc:sldChg chg="addSp delSp modSp mod modAnim chgLayout">
        <pc:chgData name="julian lalu" userId="53ae8bccc8714cbe" providerId="LiveId" clId="{808E88B3-59D8-4237-BDE2-1967D36495B0}" dt="2023-01-17T14:26:31.090" v="9266"/>
        <pc:sldMkLst>
          <pc:docMk/>
          <pc:sldMk cId="1277623058" sldId="281"/>
        </pc:sldMkLst>
        <pc:spChg chg="mod ord">
          <ac:chgData name="julian lalu" userId="53ae8bccc8714cbe" providerId="LiveId" clId="{808E88B3-59D8-4237-BDE2-1967D36495B0}" dt="2023-01-17T14:26:06.742" v="9259" actId="6264"/>
          <ac:spMkLst>
            <pc:docMk/>
            <pc:sldMk cId="1277623058" sldId="281"/>
            <ac:spMk id="2" creationId="{0ADF98EF-F400-3CB7-6179-D2D0B1108CE2}"/>
          </ac:spMkLst>
        </pc:spChg>
        <pc:spChg chg="mod ord">
          <ac:chgData name="julian lalu" userId="53ae8bccc8714cbe" providerId="LiveId" clId="{808E88B3-59D8-4237-BDE2-1967D36495B0}" dt="2023-01-17T14:26:06.742" v="9259" actId="6264"/>
          <ac:spMkLst>
            <pc:docMk/>
            <pc:sldMk cId="1277623058" sldId="281"/>
            <ac:spMk id="3" creationId="{AC3C45D3-B865-7F12-443C-8D3019EEF8F8}"/>
          </ac:spMkLst>
        </pc:spChg>
        <pc:spChg chg="add del mod">
          <ac:chgData name="julian lalu" userId="53ae8bccc8714cbe" providerId="LiveId" clId="{808E88B3-59D8-4237-BDE2-1967D36495B0}" dt="2023-01-17T14:26:06.742" v="9259" actId="6264"/>
          <ac:spMkLst>
            <pc:docMk/>
            <pc:sldMk cId="1277623058" sldId="281"/>
            <ac:spMk id="4" creationId="{DCC96C6C-EEB2-44C7-86C0-3DAE7B4E5223}"/>
          </ac:spMkLst>
        </pc:spChg>
        <pc:spChg chg="mod ord">
          <ac:chgData name="julian lalu" userId="53ae8bccc8714cbe" providerId="LiveId" clId="{808E88B3-59D8-4237-BDE2-1967D36495B0}" dt="2023-01-17T14:26:06.742" v="9259" actId="6264"/>
          <ac:spMkLst>
            <pc:docMk/>
            <pc:sldMk cId="1277623058" sldId="281"/>
            <ac:spMk id="5" creationId="{24614EFE-F9EF-B0EC-FFD4-BF3F11BCB22B}"/>
          </ac:spMkLst>
        </pc:spChg>
        <pc:spChg chg="add del mod">
          <ac:chgData name="julian lalu" userId="53ae8bccc8714cbe" providerId="LiveId" clId="{808E88B3-59D8-4237-BDE2-1967D36495B0}" dt="2023-01-17T14:26:06.742" v="9259" actId="6264"/>
          <ac:spMkLst>
            <pc:docMk/>
            <pc:sldMk cId="1277623058" sldId="281"/>
            <ac:spMk id="7" creationId="{9B8F87E9-0D6F-4D3D-AF8A-BF91027ED65D}"/>
          </ac:spMkLst>
        </pc:spChg>
        <pc:spChg chg="add del mod">
          <ac:chgData name="julian lalu" userId="53ae8bccc8714cbe" providerId="LiveId" clId="{808E88B3-59D8-4237-BDE2-1967D36495B0}" dt="2023-01-17T14:26:06.742" v="9259" actId="6264"/>
          <ac:spMkLst>
            <pc:docMk/>
            <pc:sldMk cId="1277623058" sldId="281"/>
            <ac:spMk id="8" creationId="{106F5AF1-908B-4130-B75C-792C613CCE9F}"/>
          </ac:spMkLst>
        </pc:spChg>
        <pc:spChg chg="add del mod">
          <ac:chgData name="julian lalu" userId="53ae8bccc8714cbe" providerId="LiveId" clId="{808E88B3-59D8-4237-BDE2-1967D36495B0}" dt="2023-01-17T14:26:06.742" v="9259" actId="6264"/>
          <ac:spMkLst>
            <pc:docMk/>
            <pc:sldMk cId="1277623058" sldId="281"/>
            <ac:spMk id="9" creationId="{976F11C6-CE7A-485B-B661-41BB66E0D155}"/>
          </ac:spMkLst>
        </pc:spChg>
        <pc:spChg chg="mod ord">
          <ac:chgData name="julian lalu" userId="53ae8bccc8714cbe" providerId="LiveId" clId="{808E88B3-59D8-4237-BDE2-1967D36495B0}" dt="2023-01-17T14:26:06.742" v="9259" actId="6264"/>
          <ac:spMkLst>
            <pc:docMk/>
            <pc:sldMk cId="1277623058" sldId="281"/>
            <ac:spMk id="22" creationId="{CCFF94B5-3B3F-793A-D063-262615312438}"/>
          </ac:spMkLst>
        </pc:spChg>
      </pc:sldChg>
      <pc:sldChg chg="addSp delSp modSp mod chgLayout">
        <pc:chgData name="julian lalu" userId="53ae8bccc8714cbe" providerId="LiveId" clId="{808E88B3-59D8-4237-BDE2-1967D36495B0}" dt="2023-01-17T14:26:44.261" v="9268" actId="6264"/>
        <pc:sldMkLst>
          <pc:docMk/>
          <pc:sldMk cId="3716096541" sldId="283"/>
        </pc:sldMkLst>
        <pc:spChg chg="mod ord">
          <ac:chgData name="julian lalu" userId="53ae8bccc8714cbe" providerId="LiveId" clId="{808E88B3-59D8-4237-BDE2-1967D36495B0}" dt="2023-01-17T14:26:44.261" v="9268" actId="6264"/>
          <ac:spMkLst>
            <pc:docMk/>
            <pc:sldMk cId="3716096541" sldId="283"/>
            <ac:spMk id="2" creationId="{0ADF98EF-F400-3CB7-6179-D2D0B1108CE2}"/>
          </ac:spMkLst>
        </pc:spChg>
        <pc:spChg chg="mod ord">
          <ac:chgData name="julian lalu" userId="53ae8bccc8714cbe" providerId="LiveId" clId="{808E88B3-59D8-4237-BDE2-1967D36495B0}" dt="2023-01-17T14:26:44.261" v="9268" actId="6264"/>
          <ac:spMkLst>
            <pc:docMk/>
            <pc:sldMk cId="3716096541" sldId="283"/>
            <ac:spMk id="3" creationId="{A2A431DC-6421-EC06-05DF-DFC4E90BBCA7}"/>
          </ac:spMkLst>
        </pc:spChg>
        <pc:spChg chg="add del mod">
          <ac:chgData name="julian lalu" userId="53ae8bccc8714cbe" providerId="LiveId" clId="{808E88B3-59D8-4237-BDE2-1967D36495B0}" dt="2023-01-17T14:26:44.261" v="9268" actId="6264"/>
          <ac:spMkLst>
            <pc:docMk/>
            <pc:sldMk cId="3716096541" sldId="283"/>
            <ac:spMk id="4" creationId="{D2D85633-F3DD-40AB-8277-329C9B84BA92}"/>
          </ac:spMkLst>
        </pc:spChg>
        <pc:spChg chg="mod ord">
          <ac:chgData name="julian lalu" userId="53ae8bccc8714cbe" providerId="LiveId" clId="{808E88B3-59D8-4237-BDE2-1967D36495B0}" dt="2023-01-17T14:26:44.261" v="9268" actId="6264"/>
          <ac:spMkLst>
            <pc:docMk/>
            <pc:sldMk cId="3716096541" sldId="283"/>
            <ac:spMk id="5" creationId="{24614EFE-F9EF-B0EC-FFD4-BF3F11BCB22B}"/>
          </ac:spMkLst>
        </pc:spChg>
        <pc:spChg chg="add del mod">
          <ac:chgData name="julian lalu" userId="53ae8bccc8714cbe" providerId="LiveId" clId="{808E88B3-59D8-4237-BDE2-1967D36495B0}" dt="2023-01-17T14:26:44.261" v="9268" actId="6264"/>
          <ac:spMkLst>
            <pc:docMk/>
            <pc:sldMk cId="3716096541" sldId="283"/>
            <ac:spMk id="6" creationId="{041BB013-534D-44E0-BF98-8B9EF46AECB1}"/>
          </ac:spMkLst>
        </pc:spChg>
        <pc:spChg chg="add del mod">
          <ac:chgData name="julian lalu" userId="53ae8bccc8714cbe" providerId="LiveId" clId="{808E88B3-59D8-4237-BDE2-1967D36495B0}" dt="2023-01-17T14:26:44.261" v="9268" actId="6264"/>
          <ac:spMkLst>
            <pc:docMk/>
            <pc:sldMk cId="3716096541" sldId="283"/>
            <ac:spMk id="8" creationId="{2B6B2CCE-0D5C-4BD1-B179-7072E682C5E1}"/>
          </ac:spMkLst>
        </pc:spChg>
        <pc:spChg chg="add del mod">
          <ac:chgData name="julian lalu" userId="53ae8bccc8714cbe" providerId="LiveId" clId="{808E88B3-59D8-4237-BDE2-1967D36495B0}" dt="2023-01-17T14:26:44.261" v="9268" actId="6264"/>
          <ac:spMkLst>
            <pc:docMk/>
            <pc:sldMk cId="3716096541" sldId="283"/>
            <ac:spMk id="9" creationId="{CD5CE654-7C0F-4296-8612-7622AFB61843}"/>
          </ac:spMkLst>
        </pc:spChg>
        <pc:spChg chg="mod ord">
          <ac:chgData name="julian lalu" userId="53ae8bccc8714cbe" providerId="LiveId" clId="{808E88B3-59D8-4237-BDE2-1967D36495B0}" dt="2023-01-17T14:26:44.261" v="9268" actId="6264"/>
          <ac:spMkLst>
            <pc:docMk/>
            <pc:sldMk cId="3716096541" sldId="283"/>
            <ac:spMk id="14" creationId="{E5323E45-D090-605A-6661-64BCD9E339A8}"/>
          </ac:spMkLst>
        </pc:spChg>
      </pc:sldChg>
      <pc:sldChg chg="addSp delSp modSp mod chgLayout">
        <pc:chgData name="julian lalu" userId="53ae8bccc8714cbe" providerId="LiveId" clId="{808E88B3-59D8-4237-BDE2-1967D36495B0}" dt="2023-01-17T14:26:52.405" v="9271" actId="6264"/>
        <pc:sldMkLst>
          <pc:docMk/>
          <pc:sldMk cId="277526648" sldId="284"/>
        </pc:sldMkLst>
        <pc:spChg chg="mod ord">
          <ac:chgData name="julian lalu" userId="53ae8bccc8714cbe" providerId="LiveId" clId="{808E88B3-59D8-4237-BDE2-1967D36495B0}" dt="2023-01-17T14:26:52.405" v="9271" actId="6264"/>
          <ac:spMkLst>
            <pc:docMk/>
            <pc:sldMk cId="277526648" sldId="284"/>
            <ac:spMk id="2" creationId="{0ADF98EF-F400-3CB7-6179-D2D0B1108CE2}"/>
          </ac:spMkLst>
        </pc:spChg>
        <pc:spChg chg="mod ord">
          <ac:chgData name="julian lalu" userId="53ae8bccc8714cbe" providerId="LiveId" clId="{808E88B3-59D8-4237-BDE2-1967D36495B0}" dt="2023-01-17T14:26:52.405" v="9271" actId="6264"/>
          <ac:spMkLst>
            <pc:docMk/>
            <pc:sldMk cId="277526648" sldId="284"/>
            <ac:spMk id="3" creationId="{FCABDFD2-F9DF-10DF-10D6-38CC863EA8C5}"/>
          </ac:spMkLst>
        </pc:spChg>
        <pc:spChg chg="add del mod">
          <ac:chgData name="julian lalu" userId="53ae8bccc8714cbe" providerId="LiveId" clId="{808E88B3-59D8-4237-BDE2-1967D36495B0}" dt="2023-01-17T14:26:52.405" v="9271" actId="6264"/>
          <ac:spMkLst>
            <pc:docMk/>
            <pc:sldMk cId="277526648" sldId="284"/>
            <ac:spMk id="4" creationId="{2ADA6117-5488-42BA-9E72-0B99B91CBC1A}"/>
          </ac:spMkLst>
        </pc:spChg>
        <pc:spChg chg="mod ord">
          <ac:chgData name="julian lalu" userId="53ae8bccc8714cbe" providerId="LiveId" clId="{808E88B3-59D8-4237-BDE2-1967D36495B0}" dt="2023-01-17T14:26:52.405" v="9271" actId="6264"/>
          <ac:spMkLst>
            <pc:docMk/>
            <pc:sldMk cId="277526648" sldId="284"/>
            <ac:spMk id="5" creationId="{24614EFE-F9EF-B0EC-FFD4-BF3F11BCB22B}"/>
          </ac:spMkLst>
        </pc:spChg>
        <pc:spChg chg="add del mod">
          <ac:chgData name="julian lalu" userId="53ae8bccc8714cbe" providerId="LiveId" clId="{808E88B3-59D8-4237-BDE2-1967D36495B0}" dt="2023-01-17T14:26:52.405" v="9271" actId="6264"/>
          <ac:spMkLst>
            <pc:docMk/>
            <pc:sldMk cId="277526648" sldId="284"/>
            <ac:spMk id="7" creationId="{8D614253-9C22-4823-B6AA-EBA841BCCA5B}"/>
          </ac:spMkLst>
        </pc:spChg>
        <pc:spChg chg="add del mod">
          <ac:chgData name="julian lalu" userId="53ae8bccc8714cbe" providerId="LiveId" clId="{808E88B3-59D8-4237-BDE2-1967D36495B0}" dt="2023-01-17T14:26:52.405" v="9271" actId="6264"/>
          <ac:spMkLst>
            <pc:docMk/>
            <pc:sldMk cId="277526648" sldId="284"/>
            <ac:spMk id="11" creationId="{4296443E-BE07-40BF-9741-CCFCBE8DCF53}"/>
          </ac:spMkLst>
        </pc:spChg>
        <pc:spChg chg="mod ord">
          <ac:chgData name="julian lalu" userId="53ae8bccc8714cbe" providerId="LiveId" clId="{808E88B3-59D8-4237-BDE2-1967D36495B0}" dt="2023-01-17T14:26:52.405" v="9271" actId="6264"/>
          <ac:spMkLst>
            <pc:docMk/>
            <pc:sldMk cId="277526648" sldId="284"/>
            <ac:spMk id="14" creationId="{E5323E45-D090-605A-6661-64BCD9E339A8}"/>
          </ac:spMkLst>
        </pc:spChg>
        <pc:spChg chg="add del mod">
          <ac:chgData name="julian lalu" userId="53ae8bccc8714cbe" providerId="LiveId" clId="{808E88B3-59D8-4237-BDE2-1967D36495B0}" dt="2023-01-17T14:26:52.405" v="9271" actId="6264"/>
          <ac:spMkLst>
            <pc:docMk/>
            <pc:sldMk cId="277526648" sldId="284"/>
            <ac:spMk id="15" creationId="{1FE79160-0C4C-454E-95A5-8B6E55D36D99}"/>
          </ac:spMkLst>
        </pc:spChg>
      </pc:sldChg>
      <pc:sldChg chg="addSp delSp modSp mod chgLayout">
        <pc:chgData name="julian lalu" userId="53ae8bccc8714cbe" providerId="LiveId" clId="{808E88B3-59D8-4237-BDE2-1967D36495B0}" dt="2023-01-17T14:26:47.173" v="9269" actId="6264"/>
        <pc:sldMkLst>
          <pc:docMk/>
          <pc:sldMk cId="3443999069" sldId="286"/>
        </pc:sldMkLst>
        <pc:spChg chg="mod ord">
          <ac:chgData name="julian lalu" userId="53ae8bccc8714cbe" providerId="LiveId" clId="{808E88B3-59D8-4237-BDE2-1967D36495B0}" dt="2023-01-17T14:26:47.173" v="9269" actId="6264"/>
          <ac:spMkLst>
            <pc:docMk/>
            <pc:sldMk cId="3443999069" sldId="286"/>
            <ac:spMk id="2" creationId="{0ADF98EF-F400-3CB7-6179-D2D0B1108CE2}"/>
          </ac:spMkLst>
        </pc:spChg>
        <pc:spChg chg="add del mod">
          <ac:chgData name="julian lalu" userId="53ae8bccc8714cbe" providerId="LiveId" clId="{808E88B3-59D8-4237-BDE2-1967D36495B0}" dt="2023-01-17T14:26:47.173" v="9269" actId="6264"/>
          <ac:spMkLst>
            <pc:docMk/>
            <pc:sldMk cId="3443999069" sldId="286"/>
            <ac:spMk id="3" creationId="{65D3378B-002C-4E54-9D64-B57C1E2062E6}"/>
          </ac:spMkLst>
        </pc:spChg>
        <pc:spChg chg="add del mod">
          <ac:chgData name="julian lalu" userId="53ae8bccc8714cbe" providerId="LiveId" clId="{808E88B3-59D8-4237-BDE2-1967D36495B0}" dt="2023-01-17T14:26:47.173" v="9269" actId="6264"/>
          <ac:spMkLst>
            <pc:docMk/>
            <pc:sldMk cId="3443999069" sldId="286"/>
            <ac:spMk id="4" creationId="{216A7F27-449E-42BE-B661-6C3B5DBE7190}"/>
          </ac:spMkLst>
        </pc:spChg>
        <pc:spChg chg="mod ord">
          <ac:chgData name="julian lalu" userId="53ae8bccc8714cbe" providerId="LiveId" clId="{808E88B3-59D8-4237-BDE2-1967D36495B0}" dt="2023-01-17T14:26:47.173" v="9269" actId="6264"/>
          <ac:spMkLst>
            <pc:docMk/>
            <pc:sldMk cId="3443999069" sldId="286"/>
            <ac:spMk id="5" creationId="{24614EFE-F9EF-B0EC-FFD4-BF3F11BCB22B}"/>
          </ac:spMkLst>
        </pc:spChg>
        <pc:spChg chg="mod ord">
          <ac:chgData name="julian lalu" userId="53ae8bccc8714cbe" providerId="LiveId" clId="{808E88B3-59D8-4237-BDE2-1967D36495B0}" dt="2023-01-17T14:26:47.173" v="9269" actId="6264"/>
          <ac:spMkLst>
            <pc:docMk/>
            <pc:sldMk cId="3443999069" sldId="286"/>
            <ac:spMk id="6" creationId="{A120BDDB-E457-DC64-7763-C1D5927385DD}"/>
          </ac:spMkLst>
        </pc:spChg>
        <pc:spChg chg="add del mod">
          <ac:chgData name="julian lalu" userId="53ae8bccc8714cbe" providerId="LiveId" clId="{808E88B3-59D8-4237-BDE2-1967D36495B0}" dt="2023-01-17T14:26:47.173" v="9269" actId="6264"/>
          <ac:spMkLst>
            <pc:docMk/>
            <pc:sldMk cId="3443999069" sldId="286"/>
            <ac:spMk id="7" creationId="{943F7120-AD98-4C71-AF25-CFB2FB925F7A}"/>
          </ac:spMkLst>
        </pc:spChg>
        <pc:spChg chg="add del mod">
          <ac:chgData name="julian lalu" userId="53ae8bccc8714cbe" providerId="LiveId" clId="{808E88B3-59D8-4237-BDE2-1967D36495B0}" dt="2023-01-17T14:26:47.173" v="9269" actId="6264"/>
          <ac:spMkLst>
            <pc:docMk/>
            <pc:sldMk cId="3443999069" sldId="286"/>
            <ac:spMk id="8" creationId="{1017E5CF-67B7-42CF-B0D6-1397D0C7D4A5}"/>
          </ac:spMkLst>
        </pc:spChg>
        <pc:spChg chg="mod ord">
          <ac:chgData name="julian lalu" userId="53ae8bccc8714cbe" providerId="LiveId" clId="{808E88B3-59D8-4237-BDE2-1967D36495B0}" dt="2023-01-17T14:26:47.173" v="9269" actId="6264"/>
          <ac:spMkLst>
            <pc:docMk/>
            <pc:sldMk cId="3443999069" sldId="286"/>
            <ac:spMk id="14" creationId="{E5323E45-D090-605A-6661-64BCD9E339A8}"/>
          </ac:spMkLst>
        </pc:spChg>
      </pc:sldChg>
      <pc:sldChg chg="addSp delSp modSp mod chgLayout">
        <pc:chgData name="julian lalu" userId="53ae8bccc8714cbe" providerId="LiveId" clId="{808E88B3-59D8-4237-BDE2-1967D36495B0}" dt="2023-01-17T14:26:49.437" v="9270" actId="6264"/>
        <pc:sldMkLst>
          <pc:docMk/>
          <pc:sldMk cId="683547641" sldId="287"/>
        </pc:sldMkLst>
        <pc:spChg chg="mod ord">
          <ac:chgData name="julian lalu" userId="53ae8bccc8714cbe" providerId="LiveId" clId="{808E88B3-59D8-4237-BDE2-1967D36495B0}" dt="2023-01-17T14:26:49.437" v="9270" actId="6264"/>
          <ac:spMkLst>
            <pc:docMk/>
            <pc:sldMk cId="683547641" sldId="287"/>
            <ac:spMk id="2" creationId="{0ADF98EF-F400-3CB7-6179-D2D0B1108CE2}"/>
          </ac:spMkLst>
        </pc:spChg>
        <pc:spChg chg="add del mod">
          <ac:chgData name="julian lalu" userId="53ae8bccc8714cbe" providerId="LiveId" clId="{808E88B3-59D8-4237-BDE2-1967D36495B0}" dt="2023-01-17T14:26:49.437" v="9270" actId="6264"/>
          <ac:spMkLst>
            <pc:docMk/>
            <pc:sldMk cId="683547641" sldId="287"/>
            <ac:spMk id="3" creationId="{BB212B49-069B-4DB0-AD0A-B8B6BCBC5875}"/>
          </ac:spMkLst>
        </pc:spChg>
        <pc:spChg chg="add del mod">
          <ac:chgData name="julian lalu" userId="53ae8bccc8714cbe" providerId="LiveId" clId="{808E88B3-59D8-4237-BDE2-1967D36495B0}" dt="2023-01-17T14:26:49.437" v="9270" actId="6264"/>
          <ac:spMkLst>
            <pc:docMk/>
            <pc:sldMk cId="683547641" sldId="287"/>
            <ac:spMk id="4" creationId="{015C31C2-C288-4D69-A871-41C4A08848CC}"/>
          </ac:spMkLst>
        </pc:spChg>
        <pc:spChg chg="mod ord">
          <ac:chgData name="julian lalu" userId="53ae8bccc8714cbe" providerId="LiveId" clId="{808E88B3-59D8-4237-BDE2-1967D36495B0}" dt="2023-01-17T14:26:49.437" v="9270" actId="6264"/>
          <ac:spMkLst>
            <pc:docMk/>
            <pc:sldMk cId="683547641" sldId="287"/>
            <ac:spMk id="5" creationId="{24614EFE-F9EF-B0EC-FFD4-BF3F11BCB22B}"/>
          </ac:spMkLst>
        </pc:spChg>
        <pc:spChg chg="add del mod">
          <ac:chgData name="julian lalu" userId="53ae8bccc8714cbe" providerId="LiveId" clId="{808E88B3-59D8-4237-BDE2-1967D36495B0}" dt="2023-01-17T14:26:49.437" v="9270" actId="6264"/>
          <ac:spMkLst>
            <pc:docMk/>
            <pc:sldMk cId="683547641" sldId="287"/>
            <ac:spMk id="6" creationId="{6B151A01-1647-4250-907B-99F4F80A8A4F}"/>
          </ac:spMkLst>
        </pc:spChg>
        <pc:spChg chg="add del mod">
          <ac:chgData name="julian lalu" userId="53ae8bccc8714cbe" providerId="LiveId" clId="{808E88B3-59D8-4237-BDE2-1967D36495B0}" dt="2023-01-17T14:26:49.437" v="9270" actId="6264"/>
          <ac:spMkLst>
            <pc:docMk/>
            <pc:sldMk cId="683547641" sldId="287"/>
            <ac:spMk id="7" creationId="{6AF9276E-2330-40D7-B35C-A675F1FE27E7}"/>
          </ac:spMkLst>
        </pc:spChg>
        <pc:spChg chg="mod ord">
          <ac:chgData name="julian lalu" userId="53ae8bccc8714cbe" providerId="LiveId" clId="{808E88B3-59D8-4237-BDE2-1967D36495B0}" dt="2023-01-17T14:26:49.437" v="9270" actId="6264"/>
          <ac:spMkLst>
            <pc:docMk/>
            <pc:sldMk cId="683547641" sldId="287"/>
            <ac:spMk id="9" creationId="{49240401-F264-4A7A-22B8-BD94BD2DAA44}"/>
          </ac:spMkLst>
        </pc:spChg>
        <pc:spChg chg="mod ord">
          <ac:chgData name="julian lalu" userId="53ae8bccc8714cbe" providerId="LiveId" clId="{808E88B3-59D8-4237-BDE2-1967D36495B0}" dt="2023-01-17T14:26:49.437" v="9270" actId="6264"/>
          <ac:spMkLst>
            <pc:docMk/>
            <pc:sldMk cId="683547641" sldId="287"/>
            <ac:spMk id="14" creationId="{E5323E45-D090-605A-6661-64BCD9E339A8}"/>
          </ac:spMkLst>
        </pc:spChg>
      </pc:sldChg>
      <pc:sldChg chg="addSp delSp modSp mod modAnim chgLayout">
        <pc:chgData name="julian lalu" userId="53ae8bccc8714cbe" providerId="LiveId" clId="{808E88B3-59D8-4237-BDE2-1967D36495B0}" dt="2023-01-17T14:27:31.472" v="9283"/>
        <pc:sldMkLst>
          <pc:docMk/>
          <pc:sldMk cId="1223059984" sldId="300"/>
        </pc:sldMkLst>
        <pc:spChg chg="mod ord">
          <ac:chgData name="julian lalu" userId="53ae8bccc8714cbe" providerId="LiveId" clId="{808E88B3-59D8-4237-BDE2-1967D36495B0}" dt="2023-01-17T14:27:26.486" v="9281" actId="6264"/>
          <ac:spMkLst>
            <pc:docMk/>
            <pc:sldMk cId="1223059984" sldId="300"/>
            <ac:spMk id="2" creationId="{9FB34522-268B-D22A-B35C-482CEDED4BCA}"/>
          </ac:spMkLst>
        </pc:spChg>
        <pc:spChg chg="mod ord">
          <ac:chgData name="julian lalu" userId="53ae8bccc8714cbe" providerId="LiveId" clId="{808E88B3-59D8-4237-BDE2-1967D36495B0}" dt="2023-01-17T14:27:29.209" v="9282" actId="15"/>
          <ac:spMkLst>
            <pc:docMk/>
            <pc:sldMk cId="1223059984" sldId="300"/>
            <ac:spMk id="3" creationId="{2DC4823A-E542-2A35-8D76-28E0619E07C1}"/>
          </ac:spMkLst>
        </pc:spChg>
        <pc:spChg chg="add del mod">
          <ac:chgData name="julian lalu" userId="53ae8bccc8714cbe" providerId="LiveId" clId="{808E88B3-59D8-4237-BDE2-1967D36495B0}" dt="2023-01-17T14:27:16.190" v="9279" actId="6264"/>
          <ac:spMkLst>
            <pc:docMk/>
            <pc:sldMk cId="1223059984" sldId="300"/>
            <ac:spMk id="4" creationId="{4254B9AC-9313-4882-B768-E5D3B45FAB5D}"/>
          </ac:spMkLst>
        </pc:spChg>
        <pc:spChg chg="mod ord">
          <ac:chgData name="julian lalu" userId="53ae8bccc8714cbe" providerId="LiveId" clId="{808E88B3-59D8-4237-BDE2-1967D36495B0}" dt="2023-01-17T14:27:26.486" v="9281" actId="6264"/>
          <ac:spMkLst>
            <pc:docMk/>
            <pc:sldMk cId="1223059984" sldId="300"/>
            <ac:spMk id="5" creationId="{67996604-B26B-CD07-A60F-D60DF012D074}"/>
          </ac:spMkLst>
        </pc:spChg>
        <pc:spChg chg="mod ord">
          <ac:chgData name="julian lalu" userId="53ae8bccc8714cbe" providerId="LiveId" clId="{808E88B3-59D8-4237-BDE2-1967D36495B0}" dt="2023-01-17T14:27:26.486" v="9281" actId="6264"/>
          <ac:spMkLst>
            <pc:docMk/>
            <pc:sldMk cId="1223059984" sldId="300"/>
            <ac:spMk id="6" creationId="{64B8B065-2844-2003-4EF7-8DBAD990A136}"/>
          </ac:spMkLst>
        </pc:spChg>
        <pc:spChg chg="add del mod">
          <ac:chgData name="julian lalu" userId="53ae8bccc8714cbe" providerId="LiveId" clId="{808E88B3-59D8-4237-BDE2-1967D36495B0}" dt="2023-01-17T14:27:16.190" v="9279" actId="6264"/>
          <ac:spMkLst>
            <pc:docMk/>
            <pc:sldMk cId="1223059984" sldId="300"/>
            <ac:spMk id="7" creationId="{20CE63FF-31FE-479C-B7FB-85531E2DAFAA}"/>
          </ac:spMkLst>
        </pc:spChg>
        <pc:spChg chg="add del mod">
          <ac:chgData name="julian lalu" userId="53ae8bccc8714cbe" providerId="LiveId" clId="{808E88B3-59D8-4237-BDE2-1967D36495B0}" dt="2023-01-17T14:27:16.190" v="9279" actId="6264"/>
          <ac:spMkLst>
            <pc:docMk/>
            <pc:sldMk cId="1223059984" sldId="300"/>
            <ac:spMk id="9" creationId="{3DB4633C-8135-4C91-BE91-D8EF612B2064}"/>
          </ac:spMkLst>
        </pc:spChg>
        <pc:spChg chg="add del mod">
          <ac:chgData name="julian lalu" userId="53ae8bccc8714cbe" providerId="LiveId" clId="{808E88B3-59D8-4237-BDE2-1967D36495B0}" dt="2023-01-17T14:27:16.190" v="9279" actId="6264"/>
          <ac:spMkLst>
            <pc:docMk/>
            <pc:sldMk cId="1223059984" sldId="300"/>
            <ac:spMk id="10" creationId="{D89189DF-542E-4F74-B532-2D8A4B98EB5D}"/>
          </ac:spMkLst>
        </pc:spChg>
        <pc:spChg chg="add del mod">
          <ac:chgData name="julian lalu" userId="53ae8bccc8714cbe" providerId="LiveId" clId="{808E88B3-59D8-4237-BDE2-1967D36495B0}" dt="2023-01-17T14:27:26.486" v="9281" actId="6264"/>
          <ac:spMkLst>
            <pc:docMk/>
            <pc:sldMk cId="1223059984" sldId="300"/>
            <ac:spMk id="11" creationId="{24562770-CC52-40E3-B88A-B64F5361FB99}"/>
          </ac:spMkLst>
        </pc:spChg>
        <pc:spChg chg="add del mod">
          <ac:chgData name="julian lalu" userId="53ae8bccc8714cbe" providerId="LiveId" clId="{808E88B3-59D8-4237-BDE2-1967D36495B0}" dt="2023-01-17T14:27:26.486" v="9281" actId="6264"/>
          <ac:spMkLst>
            <pc:docMk/>
            <pc:sldMk cId="1223059984" sldId="300"/>
            <ac:spMk id="12" creationId="{25745EA3-5286-4ED7-9C99-F8E336E4E74D}"/>
          </ac:spMkLst>
        </pc:spChg>
        <pc:spChg chg="add del mod">
          <ac:chgData name="julian lalu" userId="53ae8bccc8714cbe" providerId="LiveId" clId="{808E88B3-59D8-4237-BDE2-1967D36495B0}" dt="2023-01-17T14:27:26.486" v="9281" actId="6264"/>
          <ac:spMkLst>
            <pc:docMk/>
            <pc:sldMk cId="1223059984" sldId="300"/>
            <ac:spMk id="13" creationId="{B39C8B07-CDD5-46C2-8E5A-1AD80FC54606}"/>
          </ac:spMkLst>
        </pc:spChg>
        <pc:spChg chg="add del mod">
          <ac:chgData name="julian lalu" userId="53ae8bccc8714cbe" providerId="LiveId" clId="{808E88B3-59D8-4237-BDE2-1967D36495B0}" dt="2023-01-17T14:27:26.486" v="9281" actId="6264"/>
          <ac:spMkLst>
            <pc:docMk/>
            <pc:sldMk cId="1223059984" sldId="300"/>
            <ac:spMk id="14" creationId="{AE03577F-68CD-4B1E-AF8F-F94D1DE5DF23}"/>
          </ac:spMkLst>
        </pc:spChg>
      </pc:sldChg>
      <pc:sldChg chg="modSp">
        <pc:chgData name="julian lalu" userId="53ae8bccc8714cbe" providerId="LiveId" clId="{808E88B3-59D8-4237-BDE2-1967D36495B0}" dt="2023-01-06T07:34:53.959" v="184"/>
        <pc:sldMkLst>
          <pc:docMk/>
          <pc:sldMk cId="2914301950" sldId="310"/>
        </pc:sldMkLst>
        <pc:spChg chg="mod">
          <ac:chgData name="julian lalu" userId="53ae8bccc8714cbe" providerId="LiveId" clId="{808E88B3-59D8-4237-BDE2-1967D36495B0}" dt="2023-01-06T07:34:53.959" v="184"/>
          <ac:spMkLst>
            <pc:docMk/>
            <pc:sldMk cId="2914301950" sldId="310"/>
            <ac:spMk id="2" creationId="{0ADF98EF-F400-3CB7-6179-D2D0B1108CE2}"/>
          </ac:spMkLst>
        </pc:spChg>
      </pc:sldChg>
      <pc:sldChg chg="addSp delSp modSp mod chgLayout">
        <pc:chgData name="julian lalu" userId="53ae8bccc8714cbe" providerId="LiveId" clId="{808E88B3-59D8-4237-BDE2-1967D36495B0}" dt="2023-01-17T14:25:21.333" v="9252" actId="6264"/>
        <pc:sldMkLst>
          <pc:docMk/>
          <pc:sldMk cId="1319055035" sldId="313"/>
        </pc:sldMkLst>
        <pc:spChg chg="mod ord">
          <ac:chgData name="julian lalu" userId="53ae8bccc8714cbe" providerId="LiveId" clId="{808E88B3-59D8-4237-BDE2-1967D36495B0}" dt="2023-01-17T14:25:21.333" v="9252" actId="6264"/>
          <ac:spMkLst>
            <pc:docMk/>
            <pc:sldMk cId="1319055035" sldId="313"/>
            <ac:spMk id="2" creationId="{8E94B959-E7FE-A89D-3E1C-36B2482174D5}"/>
          </ac:spMkLst>
        </pc:spChg>
        <pc:spChg chg="del">
          <ac:chgData name="julian lalu" userId="53ae8bccc8714cbe" providerId="LiveId" clId="{808E88B3-59D8-4237-BDE2-1967D36495B0}" dt="2023-01-17T14:25:21.333" v="9252" actId="6264"/>
          <ac:spMkLst>
            <pc:docMk/>
            <pc:sldMk cId="1319055035" sldId="313"/>
            <ac:spMk id="3" creationId="{0E11CA37-3F72-95E9-E94C-0A8739F0884F}"/>
          </ac:spMkLst>
        </pc:spChg>
        <pc:spChg chg="add del mod">
          <ac:chgData name="julian lalu" userId="53ae8bccc8714cbe" providerId="LiveId" clId="{808E88B3-59D8-4237-BDE2-1967D36495B0}" dt="2023-01-17T14:25:21.333" v="9252" actId="6264"/>
          <ac:spMkLst>
            <pc:docMk/>
            <pc:sldMk cId="1319055035" sldId="313"/>
            <ac:spMk id="4" creationId="{169786E1-9F2B-4EE8-BE19-55D81EE9FE5F}"/>
          </ac:spMkLst>
        </pc:spChg>
        <pc:spChg chg="mod ord">
          <ac:chgData name="julian lalu" userId="53ae8bccc8714cbe" providerId="LiveId" clId="{808E88B3-59D8-4237-BDE2-1967D36495B0}" dt="2023-01-17T14:25:21.333" v="9252" actId="6264"/>
          <ac:spMkLst>
            <pc:docMk/>
            <pc:sldMk cId="1319055035" sldId="313"/>
            <ac:spMk id="5" creationId="{9A4AB4E4-BABB-4332-B23F-F98E86D37A34}"/>
          </ac:spMkLst>
        </pc:spChg>
        <pc:spChg chg="mod ord">
          <ac:chgData name="julian lalu" userId="53ae8bccc8714cbe" providerId="LiveId" clId="{808E88B3-59D8-4237-BDE2-1967D36495B0}" dt="2023-01-17T14:25:21.333" v="9252" actId="6264"/>
          <ac:spMkLst>
            <pc:docMk/>
            <pc:sldMk cId="1319055035" sldId="313"/>
            <ac:spMk id="6" creationId="{6DAAA05F-D33A-29C3-9225-085ADED1FE01}"/>
          </ac:spMkLst>
        </pc:spChg>
        <pc:spChg chg="add del mod">
          <ac:chgData name="julian lalu" userId="53ae8bccc8714cbe" providerId="LiveId" clId="{808E88B3-59D8-4237-BDE2-1967D36495B0}" dt="2023-01-17T14:25:21.333" v="9252" actId="6264"/>
          <ac:spMkLst>
            <pc:docMk/>
            <pc:sldMk cId="1319055035" sldId="313"/>
            <ac:spMk id="7" creationId="{DE039DDE-E12A-4E80-ABE5-630FF86A0321}"/>
          </ac:spMkLst>
        </pc:spChg>
        <pc:spChg chg="add del mod">
          <ac:chgData name="julian lalu" userId="53ae8bccc8714cbe" providerId="LiveId" clId="{808E88B3-59D8-4237-BDE2-1967D36495B0}" dt="2023-01-17T14:25:21.333" v="9252" actId="6264"/>
          <ac:spMkLst>
            <pc:docMk/>
            <pc:sldMk cId="1319055035" sldId="313"/>
            <ac:spMk id="8" creationId="{1A8AB5A5-0786-47C4-BC04-CAEE180197D7}"/>
          </ac:spMkLst>
        </pc:spChg>
        <pc:spChg chg="add mod ord">
          <ac:chgData name="julian lalu" userId="53ae8bccc8714cbe" providerId="LiveId" clId="{808E88B3-59D8-4237-BDE2-1967D36495B0}" dt="2023-01-17T14:25:21.333" v="9252" actId="6264"/>
          <ac:spMkLst>
            <pc:docMk/>
            <pc:sldMk cId="1319055035" sldId="313"/>
            <ac:spMk id="12" creationId="{DDDFC569-3692-4957-877F-B1305A7F6329}"/>
          </ac:spMkLst>
        </pc:spChg>
      </pc:sldChg>
      <pc:sldChg chg="addSp delSp modSp mod modClrScheme chgLayout">
        <pc:chgData name="julian lalu" userId="53ae8bccc8714cbe" providerId="LiveId" clId="{808E88B3-59D8-4237-BDE2-1967D36495B0}" dt="2023-01-06T08:13:41.952" v="1282" actId="700"/>
        <pc:sldMkLst>
          <pc:docMk/>
          <pc:sldMk cId="1944842378" sldId="316"/>
        </pc:sldMkLst>
        <pc:spChg chg="add del mod ord">
          <ac:chgData name="julian lalu" userId="53ae8bccc8714cbe" providerId="LiveId" clId="{808E88B3-59D8-4237-BDE2-1967D36495B0}" dt="2023-01-06T07:24:58.778" v="6" actId="700"/>
          <ac:spMkLst>
            <pc:docMk/>
            <pc:sldMk cId="1944842378" sldId="316"/>
            <ac:spMk id="2" creationId="{211D8F7A-ED8D-4A0B-9DE4-11DC8DCF883E}"/>
          </ac:spMkLst>
        </pc:spChg>
        <pc:spChg chg="del">
          <ac:chgData name="julian lalu" userId="53ae8bccc8714cbe" providerId="LiveId" clId="{808E88B3-59D8-4237-BDE2-1967D36495B0}" dt="2023-01-06T07:26:04.105" v="25" actId="478"/>
          <ac:spMkLst>
            <pc:docMk/>
            <pc:sldMk cId="1944842378" sldId="316"/>
            <ac:spMk id="3" creationId="{C28287D8-B15C-7FF1-115D-31C7225DDFEE}"/>
          </ac:spMkLst>
        </pc:spChg>
        <pc:spChg chg="add del mod ord">
          <ac:chgData name="julian lalu" userId="53ae8bccc8714cbe" providerId="LiveId" clId="{808E88B3-59D8-4237-BDE2-1967D36495B0}" dt="2023-01-06T07:24:58.778" v="6" actId="700"/>
          <ac:spMkLst>
            <pc:docMk/>
            <pc:sldMk cId="1944842378" sldId="316"/>
            <ac:spMk id="4" creationId="{7A89FFEA-C07D-4048-A4FF-1B5173D2EA74}"/>
          </ac:spMkLst>
        </pc:spChg>
        <pc:spChg chg="add del mod ord">
          <ac:chgData name="julian lalu" userId="53ae8bccc8714cbe" providerId="LiveId" clId="{808E88B3-59D8-4237-BDE2-1967D36495B0}" dt="2023-01-06T07:25:55.926" v="23" actId="478"/>
          <ac:spMkLst>
            <pc:docMk/>
            <pc:sldMk cId="1944842378" sldId="316"/>
            <ac:spMk id="6" creationId="{13E96A7C-F932-44D2-A86C-0694A2AFEAAD}"/>
          </ac:spMkLst>
        </pc:spChg>
        <pc:spChg chg="add del mod ord">
          <ac:chgData name="julian lalu" userId="53ae8bccc8714cbe" providerId="LiveId" clId="{808E88B3-59D8-4237-BDE2-1967D36495B0}" dt="2023-01-06T07:26:06.462" v="26" actId="700"/>
          <ac:spMkLst>
            <pc:docMk/>
            <pc:sldMk cId="1944842378" sldId="316"/>
            <ac:spMk id="7" creationId="{B400675B-DD27-4B08-AF1C-955561164CE9}"/>
          </ac:spMkLst>
        </pc:spChg>
        <pc:spChg chg="add del mod">
          <ac:chgData name="julian lalu" userId="53ae8bccc8714cbe" providerId="LiveId" clId="{808E88B3-59D8-4237-BDE2-1967D36495B0}" dt="2023-01-06T07:26:06.462" v="26" actId="700"/>
          <ac:spMkLst>
            <pc:docMk/>
            <pc:sldMk cId="1944842378" sldId="316"/>
            <ac:spMk id="9" creationId="{4E18E8A2-D238-4EE5-BE8F-2C3C89FEADE9}"/>
          </ac:spMkLst>
        </pc:spChg>
        <pc:spChg chg="add mod ord">
          <ac:chgData name="julian lalu" userId="53ae8bccc8714cbe" providerId="LiveId" clId="{808E88B3-59D8-4237-BDE2-1967D36495B0}" dt="2023-01-06T08:13:41.952" v="1282" actId="700"/>
          <ac:spMkLst>
            <pc:docMk/>
            <pc:sldMk cId="1944842378" sldId="316"/>
            <ac:spMk id="10" creationId="{896D0D01-ABAD-46C6-A71E-C14567A45A53}"/>
          </ac:spMkLst>
        </pc:spChg>
        <pc:spChg chg="add del mod ord">
          <ac:chgData name="julian lalu" userId="53ae8bccc8714cbe" providerId="LiveId" clId="{808E88B3-59D8-4237-BDE2-1967D36495B0}" dt="2023-01-06T08:13:34.616" v="1281" actId="700"/>
          <ac:spMkLst>
            <pc:docMk/>
            <pc:sldMk cId="1944842378" sldId="316"/>
            <ac:spMk id="11" creationId="{FA77CE22-77E2-4317-B19F-7586842E8384}"/>
          </ac:spMkLst>
        </pc:spChg>
        <pc:spChg chg="add del mod ord">
          <ac:chgData name="julian lalu" userId="53ae8bccc8714cbe" providerId="LiveId" clId="{808E88B3-59D8-4237-BDE2-1967D36495B0}" dt="2023-01-06T08:13:41.952" v="1282" actId="700"/>
          <ac:spMkLst>
            <pc:docMk/>
            <pc:sldMk cId="1944842378" sldId="316"/>
            <ac:spMk id="12" creationId="{D85BB48B-2E6A-49D1-8AD8-8CD2D09FA7BF}"/>
          </ac:spMkLst>
        </pc:spChg>
        <pc:spChg chg="add del mod ord">
          <ac:chgData name="julian lalu" userId="53ae8bccc8714cbe" providerId="LiveId" clId="{808E88B3-59D8-4237-BDE2-1967D36495B0}" dt="2023-01-06T08:13:41.952" v="1282" actId="700"/>
          <ac:spMkLst>
            <pc:docMk/>
            <pc:sldMk cId="1944842378" sldId="316"/>
            <ac:spMk id="13" creationId="{E0D33506-755D-48F6-BBB5-02046653DB6B}"/>
          </ac:spMkLst>
        </pc:spChg>
        <pc:spChg chg="add mod ord">
          <ac:chgData name="julian lalu" userId="53ae8bccc8714cbe" providerId="LiveId" clId="{808E88B3-59D8-4237-BDE2-1967D36495B0}" dt="2023-01-06T08:13:41.952" v="1282" actId="700"/>
          <ac:spMkLst>
            <pc:docMk/>
            <pc:sldMk cId="1944842378" sldId="316"/>
            <ac:spMk id="14" creationId="{A52CF8CD-57B1-44F7-B754-B7EB278BC479}"/>
          </ac:spMkLst>
        </pc:spChg>
        <pc:spChg chg="del">
          <ac:chgData name="julian lalu" userId="53ae8bccc8714cbe" providerId="LiveId" clId="{808E88B3-59D8-4237-BDE2-1967D36495B0}" dt="2023-01-06T07:24:53.102" v="4" actId="478"/>
          <ac:spMkLst>
            <pc:docMk/>
            <pc:sldMk cId="1944842378" sldId="316"/>
            <ac:spMk id="15" creationId="{7CDB0118-E43C-BD29-5214-6042B2694ED7}"/>
          </ac:spMkLst>
        </pc:spChg>
        <pc:spChg chg="mod ord">
          <ac:chgData name="julian lalu" userId="53ae8bccc8714cbe" providerId="LiveId" clId="{808E88B3-59D8-4237-BDE2-1967D36495B0}" dt="2023-01-06T08:13:41.952" v="1282" actId="700"/>
          <ac:spMkLst>
            <pc:docMk/>
            <pc:sldMk cId="1944842378" sldId="316"/>
            <ac:spMk id="16" creationId="{E4744B5F-F847-1777-C63C-C93419BF1DDF}"/>
          </ac:spMkLst>
        </pc:spChg>
        <pc:picChg chg="del">
          <ac:chgData name="julian lalu" userId="53ae8bccc8714cbe" providerId="LiveId" clId="{808E88B3-59D8-4237-BDE2-1967D36495B0}" dt="2023-01-06T07:24:51.790" v="3" actId="478"/>
          <ac:picMkLst>
            <pc:docMk/>
            <pc:sldMk cId="1944842378" sldId="316"/>
            <ac:picMk id="5" creationId="{F8713DCB-F503-D630-9BBE-604B973BF596}"/>
          </ac:picMkLst>
        </pc:picChg>
      </pc:sldChg>
      <pc:sldChg chg="addSp delSp modSp mod modAnim chgLayout">
        <pc:chgData name="julian lalu" userId="53ae8bccc8714cbe" providerId="LiveId" clId="{808E88B3-59D8-4237-BDE2-1967D36495B0}" dt="2023-01-17T14:23:49.288" v="9224"/>
        <pc:sldMkLst>
          <pc:docMk/>
          <pc:sldMk cId="1449971817" sldId="341"/>
        </pc:sldMkLst>
        <pc:spChg chg="mod ord">
          <ac:chgData name="julian lalu" userId="53ae8bccc8714cbe" providerId="LiveId" clId="{808E88B3-59D8-4237-BDE2-1967D36495B0}" dt="2023-01-17T14:23:10.214" v="9211" actId="6264"/>
          <ac:spMkLst>
            <pc:docMk/>
            <pc:sldMk cId="1449971817" sldId="341"/>
            <ac:spMk id="2" creationId="{016E2007-8CE0-8F96-32C0-CAF3061DA634}"/>
          </ac:spMkLst>
        </pc:spChg>
        <pc:spChg chg="mod ord">
          <ac:chgData name="julian lalu" userId="53ae8bccc8714cbe" providerId="LiveId" clId="{808E88B3-59D8-4237-BDE2-1967D36495B0}" dt="2023-01-17T14:23:10.214" v="9211" actId="6264"/>
          <ac:spMkLst>
            <pc:docMk/>
            <pc:sldMk cId="1449971817" sldId="341"/>
            <ac:spMk id="3" creationId="{81B55519-B62F-8C42-B72D-40D6D83F4D41}"/>
          </ac:spMkLst>
        </pc:spChg>
        <pc:spChg chg="add del mod">
          <ac:chgData name="julian lalu" userId="53ae8bccc8714cbe" providerId="LiveId" clId="{808E88B3-59D8-4237-BDE2-1967D36495B0}" dt="2023-01-17T14:23:10.214" v="9211" actId="6264"/>
          <ac:spMkLst>
            <pc:docMk/>
            <pc:sldMk cId="1449971817" sldId="341"/>
            <ac:spMk id="4" creationId="{311CDE78-AA96-4C3F-8125-0C3F30773660}"/>
          </ac:spMkLst>
        </pc:spChg>
        <pc:spChg chg="mod ord">
          <ac:chgData name="julian lalu" userId="53ae8bccc8714cbe" providerId="LiveId" clId="{808E88B3-59D8-4237-BDE2-1967D36495B0}" dt="2023-01-17T14:23:10.214" v="9211" actId="6264"/>
          <ac:spMkLst>
            <pc:docMk/>
            <pc:sldMk cId="1449971817" sldId="341"/>
            <ac:spMk id="5" creationId="{CDC5785C-2CCE-A6C0-456A-5BF89833D499}"/>
          </ac:spMkLst>
        </pc:spChg>
        <pc:spChg chg="mod ord">
          <ac:chgData name="julian lalu" userId="53ae8bccc8714cbe" providerId="LiveId" clId="{808E88B3-59D8-4237-BDE2-1967D36495B0}" dt="2023-01-17T14:23:10.214" v="9211" actId="6264"/>
          <ac:spMkLst>
            <pc:docMk/>
            <pc:sldMk cId="1449971817" sldId="341"/>
            <ac:spMk id="6" creationId="{23696353-0883-250D-5F45-E09565452A9E}"/>
          </ac:spMkLst>
        </pc:spChg>
        <pc:spChg chg="add del mod">
          <ac:chgData name="julian lalu" userId="53ae8bccc8714cbe" providerId="LiveId" clId="{808E88B3-59D8-4237-BDE2-1967D36495B0}" dt="2023-01-17T14:23:10.214" v="9211" actId="6264"/>
          <ac:spMkLst>
            <pc:docMk/>
            <pc:sldMk cId="1449971817" sldId="341"/>
            <ac:spMk id="8" creationId="{59B11514-F15D-430D-8852-C8A58AC4A82C}"/>
          </ac:spMkLst>
        </pc:spChg>
        <pc:spChg chg="add del mod">
          <ac:chgData name="julian lalu" userId="53ae8bccc8714cbe" providerId="LiveId" clId="{808E88B3-59D8-4237-BDE2-1967D36495B0}" dt="2023-01-17T14:23:10.214" v="9211" actId="6264"/>
          <ac:spMkLst>
            <pc:docMk/>
            <pc:sldMk cId="1449971817" sldId="341"/>
            <ac:spMk id="9" creationId="{E93F226C-E8A2-415A-84E4-221F9622599C}"/>
          </ac:spMkLst>
        </pc:spChg>
        <pc:spChg chg="add del mod">
          <ac:chgData name="julian lalu" userId="53ae8bccc8714cbe" providerId="LiveId" clId="{808E88B3-59D8-4237-BDE2-1967D36495B0}" dt="2023-01-17T14:23:10.214" v="9211" actId="6264"/>
          <ac:spMkLst>
            <pc:docMk/>
            <pc:sldMk cId="1449971817" sldId="341"/>
            <ac:spMk id="10" creationId="{5C18E9EA-FC4B-4EE0-BEFE-14E8C5C0A5E3}"/>
          </ac:spMkLst>
        </pc:spChg>
      </pc:sldChg>
      <pc:sldChg chg="addSp delSp modSp mod chgLayout">
        <pc:chgData name="julian lalu" userId="53ae8bccc8714cbe" providerId="LiveId" clId="{808E88B3-59D8-4237-BDE2-1967D36495B0}" dt="2023-01-17T14:25:02.493" v="9243" actId="6264"/>
        <pc:sldMkLst>
          <pc:docMk/>
          <pc:sldMk cId="2453744349" sldId="360"/>
        </pc:sldMkLst>
        <pc:spChg chg="mod ord">
          <ac:chgData name="julian lalu" userId="53ae8bccc8714cbe" providerId="LiveId" clId="{808E88B3-59D8-4237-BDE2-1967D36495B0}" dt="2023-01-17T14:25:02.493" v="9243" actId="6264"/>
          <ac:spMkLst>
            <pc:docMk/>
            <pc:sldMk cId="2453744349" sldId="360"/>
            <ac:spMk id="2" creationId="{53C3D54E-50E7-C61A-861B-8725504D138E}"/>
          </ac:spMkLst>
        </pc:spChg>
        <pc:spChg chg="mod ord">
          <ac:chgData name="julian lalu" userId="53ae8bccc8714cbe" providerId="LiveId" clId="{808E88B3-59D8-4237-BDE2-1967D36495B0}" dt="2023-01-17T14:25:02.493" v="9243" actId="6264"/>
          <ac:spMkLst>
            <pc:docMk/>
            <pc:sldMk cId="2453744349" sldId="360"/>
            <ac:spMk id="3" creationId="{8B6E76E8-2C5D-86BF-414B-E7D37F5CEBF6}"/>
          </ac:spMkLst>
        </pc:spChg>
        <pc:spChg chg="add del mod">
          <ac:chgData name="julian lalu" userId="53ae8bccc8714cbe" providerId="LiveId" clId="{808E88B3-59D8-4237-BDE2-1967D36495B0}" dt="2023-01-17T14:25:02.493" v="9243" actId="6264"/>
          <ac:spMkLst>
            <pc:docMk/>
            <pc:sldMk cId="2453744349" sldId="360"/>
            <ac:spMk id="4" creationId="{6DC10269-F0E0-41CB-BD2D-A304C9A93D6B}"/>
          </ac:spMkLst>
        </pc:spChg>
        <pc:spChg chg="mod ord">
          <ac:chgData name="julian lalu" userId="53ae8bccc8714cbe" providerId="LiveId" clId="{808E88B3-59D8-4237-BDE2-1967D36495B0}" dt="2023-01-17T14:25:02.493" v="9243" actId="6264"/>
          <ac:spMkLst>
            <pc:docMk/>
            <pc:sldMk cId="2453744349" sldId="360"/>
            <ac:spMk id="5" creationId="{0A909C95-A401-DA03-FFCD-0138CD2EF079}"/>
          </ac:spMkLst>
        </pc:spChg>
        <pc:spChg chg="mod ord">
          <ac:chgData name="julian lalu" userId="53ae8bccc8714cbe" providerId="LiveId" clId="{808E88B3-59D8-4237-BDE2-1967D36495B0}" dt="2023-01-17T14:25:02.493" v="9243" actId="6264"/>
          <ac:spMkLst>
            <pc:docMk/>
            <pc:sldMk cId="2453744349" sldId="360"/>
            <ac:spMk id="6" creationId="{1EDBAC32-E722-BD9B-4AF1-023F13B377A6}"/>
          </ac:spMkLst>
        </pc:spChg>
        <pc:spChg chg="add del mod">
          <ac:chgData name="julian lalu" userId="53ae8bccc8714cbe" providerId="LiveId" clId="{808E88B3-59D8-4237-BDE2-1967D36495B0}" dt="2023-01-17T14:25:02.493" v="9243" actId="6264"/>
          <ac:spMkLst>
            <pc:docMk/>
            <pc:sldMk cId="2453744349" sldId="360"/>
            <ac:spMk id="8" creationId="{F8A446C6-080C-4AC1-AE24-7CADC8A47944}"/>
          </ac:spMkLst>
        </pc:spChg>
        <pc:spChg chg="add del mod">
          <ac:chgData name="julian lalu" userId="53ae8bccc8714cbe" providerId="LiveId" clId="{808E88B3-59D8-4237-BDE2-1967D36495B0}" dt="2023-01-17T14:25:02.493" v="9243" actId="6264"/>
          <ac:spMkLst>
            <pc:docMk/>
            <pc:sldMk cId="2453744349" sldId="360"/>
            <ac:spMk id="9" creationId="{582978F0-0EF3-49A2-A8B8-46920D1F60D5}"/>
          </ac:spMkLst>
        </pc:spChg>
        <pc:spChg chg="add del mod">
          <ac:chgData name="julian lalu" userId="53ae8bccc8714cbe" providerId="LiveId" clId="{808E88B3-59D8-4237-BDE2-1967D36495B0}" dt="2023-01-17T14:25:02.493" v="9243" actId="6264"/>
          <ac:spMkLst>
            <pc:docMk/>
            <pc:sldMk cId="2453744349" sldId="360"/>
            <ac:spMk id="10" creationId="{D72EFA6C-EBA0-4E04-BAC5-87F3FA764C1B}"/>
          </ac:spMkLst>
        </pc:spChg>
      </pc:sldChg>
      <pc:sldChg chg="addSp delSp modSp mod chgLayout">
        <pc:chgData name="julian lalu" userId="53ae8bccc8714cbe" providerId="LiveId" clId="{808E88B3-59D8-4237-BDE2-1967D36495B0}" dt="2023-01-17T14:28:37.716" v="9306" actId="6264"/>
        <pc:sldMkLst>
          <pc:docMk/>
          <pc:sldMk cId="934350456" sldId="362"/>
        </pc:sldMkLst>
        <pc:spChg chg="mod ord">
          <ac:chgData name="julian lalu" userId="53ae8bccc8714cbe" providerId="LiveId" clId="{808E88B3-59D8-4237-BDE2-1967D36495B0}" dt="2023-01-17T14:28:37.716" v="9306" actId="6264"/>
          <ac:spMkLst>
            <pc:docMk/>
            <pc:sldMk cId="934350456" sldId="362"/>
            <ac:spMk id="2" creationId="{9FB34522-268B-D22A-B35C-482CEDED4BCA}"/>
          </ac:spMkLst>
        </pc:spChg>
        <pc:spChg chg="add del mod">
          <ac:chgData name="julian lalu" userId="53ae8bccc8714cbe" providerId="LiveId" clId="{808E88B3-59D8-4237-BDE2-1967D36495B0}" dt="2023-01-17T14:28:37.716" v="9306" actId="6264"/>
          <ac:spMkLst>
            <pc:docMk/>
            <pc:sldMk cId="934350456" sldId="362"/>
            <ac:spMk id="3" creationId="{BED7ED42-8555-4873-BE55-66A14140FDFB}"/>
          </ac:spMkLst>
        </pc:spChg>
        <pc:spChg chg="add del mod">
          <ac:chgData name="julian lalu" userId="53ae8bccc8714cbe" providerId="LiveId" clId="{808E88B3-59D8-4237-BDE2-1967D36495B0}" dt="2023-01-17T14:28:37.716" v="9306" actId="6264"/>
          <ac:spMkLst>
            <pc:docMk/>
            <pc:sldMk cId="934350456" sldId="362"/>
            <ac:spMk id="4" creationId="{57C22932-C26F-4748-B147-A605427D17A5}"/>
          </ac:spMkLst>
        </pc:spChg>
        <pc:spChg chg="mod ord">
          <ac:chgData name="julian lalu" userId="53ae8bccc8714cbe" providerId="LiveId" clId="{808E88B3-59D8-4237-BDE2-1967D36495B0}" dt="2023-01-17T14:28:37.716" v="9306" actId="6264"/>
          <ac:spMkLst>
            <pc:docMk/>
            <pc:sldMk cId="934350456" sldId="362"/>
            <ac:spMk id="5" creationId="{67996604-B26B-CD07-A60F-D60DF012D074}"/>
          </ac:spMkLst>
        </pc:spChg>
        <pc:spChg chg="add del">
          <ac:chgData name="julian lalu" userId="53ae8bccc8714cbe" providerId="LiveId" clId="{808E88B3-59D8-4237-BDE2-1967D36495B0}" dt="2023-01-17T14:28:37.716" v="9306" actId="6264"/>
          <ac:spMkLst>
            <pc:docMk/>
            <pc:sldMk cId="934350456" sldId="362"/>
            <ac:spMk id="6" creationId="{B03EFAFB-78FF-1A26-4775-36A09327C0F0}"/>
          </ac:spMkLst>
        </pc:spChg>
        <pc:spChg chg="mod ord">
          <ac:chgData name="julian lalu" userId="53ae8bccc8714cbe" providerId="LiveId" clId="{808E88B3-59D8-4237-BDE2-1967D36495B0}" dt="2023-01-17T14:28:37.716" v="9306" actId="6264"/>
          <ac:spMkLst>
            <pc:docMk/>
            <pc:sldMk cId="934350456" sldId="362"/>
            <ac:spMk id="7" creationId="{FE9946F3-9480-3C7C-B2AD-D5596D3B4EED}"/>
          </ac:spMkLst>
        </pc:spChg>
        <pc:spChg chg="add del mod">
          <ac:chgData name="julian lalu" userId="53ae8bccc8714cbe" providerId="LiveId" clId="{808E88B3-59D8-4237-BDE2-1967D36495B0}" dt="2023-01-17T14:28:37.716" v="9306" actId="6264"/>
          <ac:spMkLst>
            <pc:docMk/>
            <pc:sldMk cId="934350456" sldId="362"/>
            <ac:spMk id="9" creationId="{A3A65EF2-ED38-4C56-BABD-DF70F0DE494F}"/>
          </ac:spMkLst>
        </pc:spChg>
        <pc:spChg chg="add del mod ord">
          <ac:chgData name="julian lalu" userId="53ae8bccc8714cbe" providerId="LiveId" clId="{808E88B3-59D8-4237-BDE2-1967D36495B0}" dt="2023-01-17T14:28:37.716" v="9306" actId="6264"/>
          <ac:spMkLst>
            <pc:docMk/>
            <pc:sldMk cId="934350456" sldId="362"/>
            <ac:spMk id="11" creationId="{E923CCDF-454C-4DC5-AF97-56FA0BAA1181}"/>
          </ac:spMkLst>
        </pc:spChg>
      </pc:sldChg>
      <pc:sldChg chg="addSp delSp modSp mod modAnim chgLayout">
        <pc:chgData name="julian lalu" userId="53ae8bccc8714cbe" providerId="LiveId" clId="{808E88B3-59D8-4237-BDE2-1967D36495B0}" dt="2023-01-17T14:28:45.304" v="9308"/>
        <pc:sldMkLst>
          <pc:docMk/>
          <pc:sldMk cId="1497143452" sldId="364"/>
        </pc:sldMkLst>
        <pc:spChg chg="mod ord">
          <ac:chgData name="julian lalu" userId="53ae8bccc8714cbe" providerId="LiveId" clId="{808E88B3-59D8-4237-BDE2-1967D36495B0}" dt="2023-01-17T14:28:35.775" v="9305" actId="6264"/>
          <ac:spMkLst>
            <pc:docMk/>
            <pc:sldMk cId="1497143452" sldId="364"/>
            <ac:spMk id="2" creationId="{9FB34522-268B-D22A-B35C-482CEDED4BCA}"/>
          </ac:spMkLst>
        </pc:spChg>
        <pc:spChg chg="mod ord">
          <ac:chgData name="julian lalu" userId="53ae8bccc8714cbe" providerId="LiveId" clId="{808E88B3-59D8-4237-BDE2-1967D36495B0}" dt="2023-01-17T14:28:35.775" v="9305" actId="6264"/>
          <ac:spMkLst>
            <pc:docMk/>
            <pc:sldMk cId="1497143452" sldId="364"/>
            <ac:spMk id="3" creationId="{2DC4823A-E542-2A35-8D76-28E0619E07C1}"/>
          </ac:spMkLst>
        </pc:spChg>
        <pc:spChg chg="add del mod">
          <ac:chgData name="julian lalu" userId="53ae8bccc8714cbe" providerId="LiveId" clId="{808E88B3-59D8-4237-BDE2-1967D36495B0}" dt="2023-01-17T14:28:35.775" v="9305" actId="6264"/>
          <ac:spMkLst>
            <pc:docMk/>
            <pc:sldMk cId="1497143452" sldId="364"/>
            <ac:spMk id="4" creationId="{31545F6C-20C2-4E08-A48C-F888C06D422F}"/>
          </ac:spMkLst>
        </pc:spChg>
        <pc:spChg chg="mod ord">
          <ac:chgData name="julian lalu" userId="53ae8bccc8714cbe" providerId="LiveId" clId="{808E88B3-59D8-4237-BDE2-1967D36495B0}" dt="2023-01-17T14:28:35.775" v="9305" actId="6264"/>
          <ac:spMkLst>
            <pc:docMk/>
            <pc:sldMk cId="1497143452" sldId="364"/>
            <ac:spMk id="5" creationId="{67996604-B26B-CD07-A60F-D60DF012D074}"/>
          </ac:spMkLst>
        </pc:spChg>
        <pc:spChg chg="mod ord">
          <ac:chgData name="julian lalu" userId="53ae8bccc8714cbe" providerId="LiveId" clId="{808E88B3-59D8-4237-BDE2-1967D36495B0}" dt="2023-01-17T14:28:35.775" v="9305" actId="6264"/>
          <ac:spMkLst>
            <pc:docMk/>
            <pc:sldMk cId="1497143452" sldId="364"/>
            <ac:spMk id="6" creationId="{7BB56989-29C9-B7CF-C9B9-F68078EE93A4}"/>
          </ac:spMkLst>
        </pc:spChg>
        <pc:spChg chg="add del mod">
          <ac:chgData name="julian lalu" userId="53ae8bccc8714cbe" providerId="LiveId" clId="{808E88B3-59D8-4237-BDE2-1967D36495B0}" dt="2023-01-17T14:28:35.775" v="9305" actId="6264"/>
          <ac:spMkLst>
            <pc:docMk/>
            <pc:sldMk cId="1497143452" sldId="364"/>
            <ac:spMk id="7" creationId="{0E5825D5-A6F0-4507-ADB0-D8305DA9E29E}"/>
          </ac:spMkLst>
        </pc:spChg>
        <pc:spChg chg="add del mod">
          <ac:chgData name="julian lalu" userId="53ae8bccc8714cbe" providerId="LiveId" clId="{808E88B3-59D8-4237-BDE2-1967D36495B0}" dt="2023-01-17T14:28:35.775" v="9305" actId="6264"/>
          <ac:spMkLst>
            <pc:docMk/>
            <pc:sldMk cId="1497143452" sldId="364"/>
            <ac:spMk id="9" creationId="{A217CCFE-4BE3-42B4-8E29-3FE2C4F81E8F}"/>
          </ac:spMkLst>
        </pc:spChg>
        <pc:spChg chg="add del mod">
          <ac:chgData name="julian lalu" userId="53ae8bccc8714cbe" providerId="LiveId" clId="{808E88B3-59D8-4237-BDE2-1967D36495B0}" dt="2023-01-17T14:28:35.775" v="9305" actId="6264"/>
          <ac:spMkLst>
            <pc:docMk/>
            <pc:sldMk cId="1497143452" sldId="364"/>
            <ac:spMk id="10" creationId="{60608BD6-EB96-4DFD-8D83-FF25AE4AB6D6}"/>
          </ac:spMkLst>
        </pc:spChg>
      </pc:sldChg>
      <pc:sldChg chg="modSp mod">
        <pc:chgData name="julian lalu" userId="53ae8bccc8714cbe" providerId="LiveId" clId="{808E88B3-59D8-4237-BDE2-1967D36495B0}" dt="2023-01-17T14:28:58.309" v="9309" actId="108"/>
        <pc:sldMkLst>
          <pc:docMk/>
          <pc:sldMk cId="650026030" sldId="365"/>
        </pc:sldMkLst>
        <pc:spChg chg="mod">
          <ac:chgData name="julian lalu" userId="53ae8bccc8714cbe" providerId="LiveId" clId="{808E88B3-59D8-4237-BDE2-1967D36495B0}" dt="2023-01-17T14:28:58.309" v="9309" actId="108"/>
          <ac:spMkLst>
            <pc:docMk/>
            <pc:sldMk cId="650026030" sldId="365"/>
            <ac:spMk id="2" creationId="{9FB34522-268B-D22A-B35C-482CEDED4BCA}"/>
          </ac:spMkLst>
        </pc:spChg>
        <pc:spChg chg="mod">
          <ac:chgData name="julian lalu" userId="53ae8bccc8714cbe" providerId="LiveId" clId="{808E88B3-59D8-4237-BDE2-1967D36495B0}" dt="2023-01-06T07:44:01.297" v="366" actId="3064"/>
          <ac:spMkLst>
            <pc:docMk/>
            <pc:sldMk cId="650026030" sldId="365"/>
            <ac:spMk id="3" creationId="{2DC4823A-E542-2A35-8D76-28E0619E07C1}"/>
          </ac:spMkLst>
        </pc:spChg>
        <pc:spChg chg="mod">
          <ac:chgData name="julian lalu" userId="53ae8bccc8714cbe" providerId="LiveId" clId="{808E88B3-59D8-4237-BDE2-1967D36495B0}" dt="2023-01-17T12:46:20.360" v="6778"/>
          <ac:spMkLst>
            <pc:docMk/>
            <pc:sldMk cId="650026030" sldId="365"/>
            <ac:spMk id="6" creationId="{A413AC8A-029A-1ABF-ED86-3A9732C1ABAE}"/>
          </ac:spMkLst>
        </pc:spChg>
      </pc:sldChg>
      <pc:sldChg chg="modSp mod">
        <pc:chgData name="julian lalu" userId="53ae8bccc8714cbe" providerId="LiveId" clId="{808E88B3-59D8-4237-BDE2-1967D36495B0}" dt="2023-01-17T14:29:05.073" v="9310" actId="108"/>
        <pc:sldMkLst>
          <pc:docMk/>
          <pc:sldMk cId="3719948524" sldId="366"/>
        </pc:sldMkLst>
        <pc:spChg chg="mod">
          <ac:chgData name="julian lalu" userId="53ae8bccc8714cbe" providerId="LiveId" clId="{808E88B3-59D8-4237-BDE2-1967D36495B0}" dt="2023-01-17T14:29:05.073" v="9310" actId="108"/>
          <ac:spMkLst>
            <pc:docMk/>
            <pc:sldMk cId="3719948524" sldId="366"/>
            <ac:spMk id="2" creationId="{9FB34522-268B-D22A-B35C-482CEDED4BCA}"/>
          </ac:spMkLst>
        </pc:spChg>
        <pc:spChg chg="mod">
          <ac:chgData name="julian lalu" userId="53ae8bccc8714cbe" providerId="LiveId" clId="{808E88B3-59D8-4237-BDE2-1967D36495B0}" dt="2023-01-17T12:46:20.360" v="6778"/>
          <ac:spMkLst>
            <pc:docMk/>
            <pc:sldMk cId="3719948524" sldId="366"/>
            <ac:spMk id="7" creationId="{46366375-5D2E-C0C8-9155-2E8D529ED3D5}"/>
          </ac:spMkLst>
        </pc:spChg>
      </pc:sldChg>
      <pc:sldChg chg="modSp mod">
        <pc:chgData name="julian lalu" userId="53ae8bccc8714cbe" providerId="LiveId" clId="{808E88B3-59D8-4237-BDE2-1967D36495B0}" dt="2023-01-17T14:29:09.402" v="9311" actId="108"/>
        <pc:sldMkLst>
          <pc:docMk/>
          <pc:sldMk cId="473356150" sldId="368"/>
        </pc:sldMkLst>
        <pc:spChg chg="mod">
          <ac:chgData name="julian lalu" userId="53ae8bccc8714cbe" providerId="LiveId" clId="{808E88B3-59D8-4237-BDE2-1967D36495B0}" dt="2023-01-17T14:29:09.402" v="9311" actId="108"/>
          <ac:spMkLst>
            <pc:docMk/>
            <pc:sldMk cId="473356150" sldId="368"/>
            <ac:spMk id="2" creationId="{9FB34522-268B-D22A-B35C-482CEDED4BCA}"/>
          </ac:spMkLst>
        </pc:spChg>
        <pc:spChg chg="mod">
          <ac:chgData name="julian lalu" userId="53ae8bccc8714cbe" providerId="LiveId" clId="{808E88B3-59D8-4237-BDE2-1967D36495B0}" dt="2023-01-17T12:46:20.360" v="6778"/>
          <ac:spMkLst>
            <pc:docMk/>
            <pc:sldMk cId="473356150" sldId="368"/>
            <ac:spMk id="6" creationId="{594C1C96-5D22-6C76-28AB-11175AA62DCE}"/>
          </ac:spMkLst>
        </pc:spChg>
      </pc:sldChg>
      <pc:sldChg chg="modSp mod">
        <pc:chgData name="julian lalu" userId="53ae8bccc8714cbe" providerId="LiveId" clId="{808E88B3-59D8-4237-BDE2-1967D36495B0}" dt="2023-01-17T14:29:17.435" v="9312" actId="108"/>
        <pc:sldMkLst>
          <pc:docMk/>
          <pc:sldMk cId="2442378324" sldId="369"/>
        </pc:sldMkLst>
        <pc:spChg chg="mod">
          <ac:chgData name="julian lalu" userId="53ae8bccc8714cbe" providerId="LiveId" clId="{808E88B3-59D8-4237-BDE2-1967D36495B0}" dt="2023-01-17T14:29:17.435" v="9312" actId="108"/>
          <ac:spMkLst>
            <pc:docMk/>
            <pc:sldMk cId="2442378324" sldId="369"/>
            <ac:spMk id="2" creationId="{00329F9E-77A3-DFA0-631D-9A88FEFA8C55}"/>
          </ac:spMkLst>
        </pc:spChg>
        <pc:spChg chg="mod">
          <ac:chgData name="julian lalu" userId="53ae8bccc8714cbe" providerId="LiveId" clId="{808E88B3-59D8-4237-BDE2-1967D36495B0}" dt="2023-01-06T07:44:00.662" v="365" actId="3064"/>
          <ac:spMkLst>
            <pc:docMk/>
            <pc:sldMk cId="2442378324" sldId="369"/>
            <ac:spMk id="3" creationId="{FC13D496-35CC-39A5-0367-91F452C02AFE}"/>
          </ac:spMkLst>
        </pc:spChg>
        <pc:spChg chg="mod">
          <ac:chgData name="julian lalu" userId="53ae8bccc8714cbe" providerId="LiveId" clId="{808E88B3-59D8-4237-BDE2-1967D36495B0}" dt="2023-01-17T12:46:20.360" v="6778"/>
          <ac:spMkLst>
            <pc:docMk/>
            <pc:sldMk cId="2442378324" sldId="369"/>
            <ac:spMk id="6" creationId="{4F32549C-E503-F34B-9FAE-A718B30D67FB}"/>
          </ac:spMkLst>
        </pc:spChg>
      </pc:sldChg>
      <pc:sldChg chg="modSp mod">
        <pc:chgData name="julian lalu" userId="53ae8bccc8714cbe" providerId="LiveId" clId="{808E88B3-59D8-4237-BDE2-1967D36495B0}" dt="2023-01-17T14:29:21.648" v="9313" actId="108"/>
        <pc:sldMkLst>
          <pc:docMk/>
          <pc:sldMk cId="4282672000" sldId="371"/>
        </pc:sldMkLst>
        <pc:spChg chg="mod">
          <ac:chgData name="julian lalu" userId="53ae8bccc8714cbe" providerId="LiveId" clId="{808E88B3-59D8-4237-BDE2-1967D36495B0}" dt="2023-01-17T14:29:21.648" v="9313" actId="108"/>
          <ac:spMkLst>
            <pc:docMk/>
            <pc:sldMk cId="4282672000" sldId="371"/>
            <ac:spMk id="2" creationId="{00329F9E-77A3-DFA0-631D-9A88FEFA8C55}"/>
          </ac:spMkLst>
        </pc:spChg>
        <pc:spChg chg="mod">
          <ac:chgData name="julian lalu" userId="53ae8bccc8714cbe" providerId="LiveId" clId="{808E88B3-59D8-4237-BDE2-1967D36495B0}" dt="2023-01-17T12:46:20.360" v="6778"/>
          <ac:spMkLst>
            <pc:docMk/>
            <pc:sldMk cId="4282672000" sldId="371"/>
            <ac:spMk id="6" creationId="{34595816-FD8F-6F19-D62C-72264A5C71D4}"/>
          </ac:spMkLst>
        </pc:spChg>
      </pc:sldChg>
      <pc:sldChg chg="modSp mod">
        <pc:chgData name="julian lalu" userId="53ae8bccc8714cbe" providerId="LiveId" clId="{808E88B3-59D8-4237-BDE2-1967D36495B0}" dt="2023-01-17T14:29:25.227" v="9314" actId="108"/>
        <pc:sldMkLst>
          <pc:docMk/>
          <pc:sldMk cId="2608876472" sldId="373"/>
        </pc:sldMkLst>
        <pc:spChg chg="mod">
          <ac:chgData name="julian lalu" userId="53ae8bccc8714cbe" providerId="LiveId" clId="{808E88B3-59D8-4237-BDE2-1967D36495B0}" dt="2023-01-17T14:29:25.227" v="9314" actId="108"/>
          <ac:spMkLst>
            <pc:docMk/>
            <pc:sldMk cId="2608876472" sldId="373"/>
            <ac:spMk id="2" creationId="{00329F9E-77A3-DFA0-631D-9A88FEFA8C55}"/>
          </ac:spMkLst>
        </pc:spChg>
        <pc:spChg chg="mod">
          <ac:chgData name="julian lalu" userId="53ae8bccc8714cbe" providerId="LiveId" clId="{808E88B3-59D8-4237-BDE2-1967D36495B0}" dt="2023-01-17T12:45:11.973" v="6775" actId="20577"/>
          <ac:spMkLst>
            <pc:docMk/>
            <pc:sldMk cId="2608876472" sldId="373"/>
            <ac:spMk id="6" creationId="{436F1588-4652-CFC4-AC17-EBF5FC3737CF}"/>
          </ac:spMkLst>
        </pc:spChg>
      </pc:sldChg>
      <pc:sldChg chg="modSp">
        <pc:chgData name="julian lalu" userId="53ae8bccc8714cbe" providerId="LiveId" clId="{808E88B3-59D8-4237-BDE2-1967D36495B0}" dt="2023-01-06T07:34:53.959" v="184"/>
        <pc:sldMkLst>
          <pc:docMk/>
          <pc:sldMk cId="881631085" sldId="374"/>
        </pc:sldMkLst>
        <pc:spChg chg="mod">
          <ac:chgData name="julian lalu" userId="53ae8bccc8714cbe" providerId="LiveId" clId="{808E88B3-59D8-4237-BDE2-1967D36495B0}" dt="2023-01-06T07:34:53.959" v="184"/>
          <ac:spMkLst>
            <pc:docMk/>
            <pc:sldMk cId="881631085" sldId="374"/>
            <ac:spMk id="2" creationId="{CC9C9935-EFE3-0F3A-0874-876286E1681B}"/>
          </ac:spMkLst>
        </pc:spChg>
      </pc:sldChg>
      <pc:sldChg chg="modSp mod">
        <pc:chgData name="julian lalu" userId="53ae8bccc8714cbe" providerId="LiveId" clId="{808E88B3-59D8-4237-BDE2-1967D36495B0}" dt="2023-01-17T14:29:47.882" v="9319" actId="108"/>
        <pc:sldMkLst>
          <pc:docMk/>
          <pc:sldMk cId="2984202571" sldId="376"/>
        </pc:sldMkLst>
        <pc:spChg chg="mod">
          <ac:chgData name="julian lalu" userId="53ae8bccc8714cbe" providerId="LiveId" clId="{808E88B3-59D8-4237-BDE2-1967D36495B0}" dt="2023-01-17T14:29:47.882" v="9319" actId="108"/>
          <ac:spMkLst>
            <pc:docMk/>
            <pc:sldMk cId="2984202571" sldId="376"/>
            <ac:spMk id="2" creationId="{CC9C9935-EFE3-0F3A-0874-876286E1681B}"/>
          </ac:spMkLst>
        </pc:spChg>
        <pc:spChg chg="mod">
          <ac:chgData name="julian lalu" userId="53ae8bccc8714cbe" providerId="LiveId" clId="{808E88B3-59D8-4237-BDE2-1967D36495B0}" dt="2023-01-06T07:44:00.662" v="365" actId="3064"/>
          <ac:spMkLst>
            <pc:docMk/>
            <pc:sldMk cId="2984202571" sldId="376"/>
            <ac:spMk id="3" creationId="{E7694943-7173-9D60-DF6E-A967C97F7A43}"/>
          </ac:spMkLst>
        </pc:spChg>
        <pc:spChg chg="mod">
          <ac:chgData name="julian lalu" userId="53ae8bccc8714cbe" providerId="LiveId" clId="{808E88B3-59D8-4237-BDE2-1967D36495B0}" dt="2023-01-17T12:46:20.360" v="6778"/>
          <ac:spMkLst>
            <pc:docMk/>
            <pc:sldMk cId="2984202571" sldId="376"/>
            <ac:spMk id="6" creationId="{5A131674-ABEC-22F5-22E7-3A11EA685829}"/>
          </ac:spMkLst>
        </pc:spChg>
      </pc:sldChg>
      <pc:sldChg chg="addSp delSp modSp mod chgLayout">
        <pc:chgData name="julian lalu" userId="53ae8bccc8714cbe" providerId="LiveId" clId="{808E88B3-59D8-4237-BDE2-1967D36495B0}" dt="2023-01-17T14:29:52.735" v="9320" actId="6264"/>
        <pc:sldMkLst>
          <pc:docMk/>
          <pc:sldMk cId="3154284646" sldId="377"/>
        </pc:sldMkLst>
        <pc:spChg chg="mod ord">
          <ac:chgData name="julian lalu" userId="53ae8bccc8714cbe" providerId="LiveId" clId="{808E88B3-59D8-4237-BDE2-1967D36495B0}" dt="2023-01-17T14:29:52.735" v="9320" actId="6264"/>
          <ac:spMkLst>
            <pc:docMk/>
            <pc:sldMk cId="3154284646" sldId="377"/>
            <ac:spMk id="2" creationId="{29F49F7B-3002-EC3E-10DB-293E8EBDDEF8}"/>
          </ac:spMkLst>
        </pc:spChg>
        <pc:spChg chg="del">
          <ac:chgData name="julian lalu" userId="53ae8bccc8714cbe" providerId="LiveId" clId="{808E88B3-59D8-4237-BDE2-1967D36495B0}" dt="2023-01-17T14:29:52.735" v="9320" actId="6264"/>
          <ac:spMkLst>
            <pc:docMk/>
            <pc:sldMk cId="3154284646" sldId="377"/>
            <ac:spMk id="3" creationId="{5EFC77C7-94FB-3737-460E-DEA0DD67E2EA}"/>
          </ac:spMkLst>
        </pc:spChg>
        <pc:spChg chg="add del mod">
          <ac:chgData name="julian lalu" userId="53ae8bccc8714cbe" providerId="LiveId" clId="{808E88B3-59D8-4237-BDE2-1967D36495B0}" dt="2023-01-17T14:29:52.735" v="9320" actId="6264"/>
          <ac:spMkLst>
            <pc:docMk/>
            <pc:sldMk cId="3154284646" sldId="377"/>
            <ac:spMk id="4" creationId="{0C33E60C-2A9C-4578-961C-7E30572042B6}"/>
          </ac:spMkLst>
        </pc:spChg>
        <pc:spChg chg="mod ord">
          <ac:chgData name="julian lalu" userId="53ae8bccc8714cbe" providerId="LiveId" clId="{808E88B3-59D8-4237-BDE2-1967D36495B0}" dt="2023-01-17T14:29:52.735" v="9320" actId="6264"/>
          <ac:spMkLst>
            <pc:docMk/>
            <pc:sldMk cId="3154284646" sldId="377"/>
            <ac:spMk id="5" creationId="{1BB74CF5-33F4-BBAB-B683-2BE7489A9636}"/>
          </ac:spMkLst>
        </pc:spChg>
        <pc:spChg chg="mod ord">
          <ac:chgData name="julian lalu" userId="53ae8bccc8714cbe" providerId="LiveId" clId="{808E88B3-59D8-4237-BDE2-1967D36495B0}" dt="2023-01-17T14:29:52.735" v="9320" actId="6264"/>
          <ac:spMkLst>
            <pc:docMk/>
            <pc:sldMk cId="3154284646" sldId="377"/>
            <ac:spMk id="15" creationId="{3FE1BBB3-1565-4DEA-3DAB-DA87C27AC5E0}"/>
          </ac:spMkLst>
        </pc:spChg>
        <pc:spChg chg="add del mod">
          <ac:chgData name="julian lalu" userId="53ae8bccc8714cbe" providerId="LiveId" clId="{808E88B3-59D8-4237-BDE2-1967D36495B0}" dt="2023-01-17T14:29:52.735" v="9320" actId="6264"/>
          <ac:spMkLst>
            <pc:docMk/>
            <pc:sldMk cId="3154284646" sldId="377"/>
            <ac:spMk id="17" creationId="{48BCF6B9-04B0-4372-9177-43F32D5CB4BE}"/>
          </ac:spMkLst>
        </pc:spChg>
        <pc:spChg chg="add del mod">
          <ac:chgData name="julian lalu" userId="53ae8bccc8714cbe" providerId="LiveId" clId="{808E88B3-59D8-4237-BDE2-1967D36495B0}" dt="2023-01-17T14:29:52.735" v="9320" actId="6264"/>
          <ac:spMkLst>
            <pc:docMk/>
            <pc:sldMk cId="3154284646" sldId="377"/>
            <ac:spMk id="18" creationId="{EB0ED1D3-1C29-4F09-ACA6-21861F9FE8FF}"/>
          </ac:spMkLst>
        </pc:spChg>
        <pc:spChg chg="add mod ord">
          <ac:chgData name="julian lalu" userId="53ae8bccc8714cbe" providerId="LiveId" clId="{808E88B3-59D8-4237-BDE2-1967D36495B0}" dt="2023-01-17T14:29:52.735" v="9320" actId="6264"/>
          <ac:spMkLst>
            <pc:docMk/>
            <pc:sldMk cId="3154284646" sldId="377"/>
            <ac:spMk id="25" creationId="{E0D567E3-2F3A-4EB2-9EEC-62BE654422C4}"/>
          </ac:spMkLst>
        </pc:spChg>
      </pc:sldChg>
      <pc:sldChg chg="modSp">
        <pc:chgData name="julian lalu" userId="53ae8bccc8714cbe" providerId="LiveId" clId="{808E88B3-59D8-4237-BDE2-1967D36495B0}" dt="2023-01-06T07:34:53.959" v="184"/>
        <pc:sldMkLst>
          <pc:docMk/>
          <pc:sldMk cId="271576226" sldId="378"/>
        </pc:sldMkLst>
        <pc:spChg chg="mod">
          <ac:chgData name="julian lalu" userId="53ae8bccc8714cbe" providerId="LiveId" clId="{808E88B3-59D8-4237-BDE2-1967D36495B0}" dt="2023-01-06T07:34:53.959" v="184"/>
          <ac:spMkLst>
            <pc:docMk/>
            <pc:sldMk cId="271576226" sldId="378"/>
            <ac:spMk id="2" creationId="{CDFE94F1-979C-6D1D-D103-A590C9C72030}"/>
          </ac:spMkLst>
        </pc:spChg>
      </pc:sldChg>
      <pc:sldChg chg="modSp mod">
        <pc:chgData name="julian lalu" userId="53ae8bccc8714cbe" providerId="LiveId" clId="{808E88B3-59D8-4237-BDE2-1967D36495B0}" dt="2023-01-17T14:30:13.401" v="9323" actId="108"/>
        <pc:sldMkLst>
          <pc:docMk/>
          <pc:sldMk cId="3434054679" sldId="379"/>
        </pc:sldMkLst>
        <pc:spChg chg="mod">
          <ac:chgData name="julian lalu" userId="53ae8bccc8714cbe" providerId="LiveId" clId="{808E88B3-59D8-4237-BDE2-1967D36495B0}" dt="2023-01-17T14:30:13.401" v="9323" actId="108"/>
          <ac:spMkLst>
            <pc:docMk/>
            <pc:sldMk cId="3434054679" sldId="379"/>
            <ac:spMk id="2" creationId="{CDFE94F1-979C-6D1D-D103-A590C9C72030}"/>
          </ac:spMkLst>
        </pc:spChg>
        <pc:spChg chg="mod">
          <ac:chgData name="julian lalu" userId="53ae8bccc8714cbe" providerId="LiveId" clId="{808E88B3-59D8-4237-BDE2-1967D36495B0}" dt="2023-01-06T07:44:00.662" v="365" actId="3064"/>
          <ac:spMkLst>
            <pc:docMk/>
            <pc:sldMk cId="3434054679" sldId="379"/>
            <ac:spMk id="3" creationId="{D0B265AE-B43E-3866-E6DB-BCB0A3B15679}"/>
          </ac:spMkLst>
        </pc:spChg>
        <pc:spChg chg="mod">
          <ac:chgData name="julian lalu" userId="53ae8bccc8714cbe" providerId="LiveId" clId="{808E88B3-59D8-4237-BDE2-1967D36495B0}" dt="2023-01-17T12:46:20.360" v="6778"/>
          <ac:spMkLst>
            <pc:docMk/>
            <pc:sldMk cId="3434054679" sldId="379"/>
            <ac:spMk id="6" creationId="{DA34806A-E9C1-83F1-CB6E-9441FACBF5FE}"/>
          </ac:spMkLst>
        </pc:spChg>
      </pc:sldChg>
      <pc:sldChg chg="modSp mod">
        <pc:chgData name="julian lalu" userId="53ae8bccc8714cbe" providerId="LiveId" clId="{808E88B3-59D8-4237-BDE2-1967D36495B0}" dt="2023-01-17T14:30:16.858" v="9324" actId="108"/>
        <pc:sldMkLst>
          <pc:docMk/>
          <pc:sldMk cId="537485365" sldId="380"/>
        </pc:sldMkLst>
        <pc:spChg chg="mod">
          <ac:chgData name="julian lalu" userId="53ae8bccc8714cbe" providerId="LiveId" clId="{808E88B3-59D8-4237-BDE2-1967D36495B0}" dt="2023-01-17T14:30:16.858" v="9324" actId="108"/>
          <ac:spMkLst>
            <pc:docMk/>
            <pc:sldMk cId="537485365" sldId="380"/>
            <ac:spMk id="2" creationId="{CDFE94F1-979C-6D1D-D103-A590C9C72030}"/>
          </ac:spMkLst>
        </pc:spChg>
        <pc:spChg chg="mod">
          <ac:chgData name="julian lalu" userId="53ae8bccc8714cbe" providerId="LiveId" clId="{808E88B3-59D8-4237-BDE2-1967D36495B0}" dt="2023-01-06T07:44:00.662" v="365" actId="3064"/>
          <ac:spMkLst>
            <pc:docMk/>
            <pc:sldMk cId="537485365" sldId="380"/>
            <ac:spMk id="3" creationId="{D0B265AE-B43E-3866-E6DB-BCB0A3B15679}"/>
          </ac:spMkLst>
        </pc:spChg>
        <pc:spChg chg="mod">
          <ac:chgData name="julian lalu" userId="53ae8bccc8714cbe" providerId="LiveId" clId="{808E88B3-59D8-4237-BDE2-1967D36495B0}" dt="2023-01-17T12:46:20.360" v="6778"/>
          <ac:spMkLst>
            <pc:docMk/>
            <pc:sldMk cId="537485365" sldId="380"/>
            <ac:spMk id="6" creationId="{C4BC732B-E8AB-58E9-34E2-2EF1A1A6DCAE}"/>
          </ac:spMkLst>
        </pc:spChg>
      </pc:sldChg>
      <pc:sldChg chg="modSp mod">
        <pc:chgData name="julian lalu" userId="53ae8bccc8714cbe" providerId="LiveId" clId="{808E88B3-59D8-4237-BDE2-1967D36495B0}" dt="2023-01-17T14:30:21.826" v="9326" actId="108"/>
        <pc:sldMkLst>
          <pc:docMk/>
          <pc:sldMk cId="2241706146" sldId="381"/>
        </pc:sldMkLst>
        <pc:spChg chg="mod">
          <ac:chgData name="julian lalu" userId="53ae8bccc8714cbe" providerId="LiveId" clId="{808E88B3-59D8-4237-BDE2-1967D36495B0}" dt="2023-01-17T14:30:21.826" v="9326" actId="108"/>
          <ac:spMkLst>
            <pc:docMk/>
            <pc:sldMk cId="2241706146" sldId="381"/>
            <ac:spMk id="2" creationId="{CDFE94F1-979C-6D1D-D103-A590C9C72030}"/>
          </ac:spMkLst>
        </pc:spChg>
        <pc:spChg chg="mod">
          <ac:chgData name="julian lalu" userId="53ae8bccc8714cbe" providerId="LiveId" clId="{808E88B3-59D8-4237-BDE2-1967D36495B0}" dt="2023-01-06T07:44:00.662" v="365" actId="3064"/>
          <ac:spMkLst>
            <pc:docMk/>
            <pc:sldMk cId="2241706146" sldId="381"/>
            <ac:spMk id="3" creationId="{D0B265AE-B43E-3866-E6DB-BCB0A3B15679}"/>
          </ac:spMkLst>
        </pc:spChg>
        <pc:spChg chg="mod">
          <ac:chgData name="julian lalu" userId="53ae8bccc8714cbe" providerId="LiveId" clId="{808E88B3-59D8-4237-BDE2-1967D36495B0}" dt="2023-01-17T12:46:20.360" v="6778"/>
          <ac:spMkLst>
            <pc:docMk/>
            <pc:sldMk cId="2241706146" sldId="381"/>
            <ac:spMk id="6" creationId="{77A5A0AB-FC14-FC97-1A04-43ACB6E7E37E}"/>
          </ac:spMkLst>
        </pc:spChg>
      </pc:sldChg>
      <pc:sldChg chg="modSp mod">
        <pc:chgData name="julian lalu" userId="53ae8bccc8714cbe" providerId="LiveId" clId="{808E88B3-59D8-4237-BDE2-1967D36495B0}" dt="2023-01-17T14:30:03.461" v="9321" actId="108"/>
        <pc:sldMkLst>
          <pc:docMk/>
          <pc:sldMk cId="2715903576" sldId="382"/>
        </pc:sldMkLst>
        <pc:spChg chg="mod">
          <ac:chgData name="julian lalu" userId="53ae8bccc8714cbe" providerId="LiveId" clId="{808E88B3-59D8-4237-BDE2-1967D36495B0}" dt="2023-01-17T14:30:03.461" v="9321" actId="108"/>
          <ac:spMkLst>
            <pc:docMk/>
            <pc:sldMk cId="2715903576" sldId="382"/>
            <ac:spMk id="2" creationId="{A0E83CAC-B2B2-119D-ED4F-F75556350A45}"/>
          </ac:spMkLst>
        </pc:spChg>
        <pc:spChg chg="mod">
          <ac:chgData name="julian lalu" userId="53ae8bccc8714cbe" providerId="LiveId" clId="{808E88B3-59D8-4237-BDE2-1967D36495B0}" dt="2023-01-17T12:46:20.360" v="6778"/>
          <ac:spMkLst>
            <pc:docMk/>
            <pc:sldMk cId="2715903576" sldId="382"/>
            <ac:spMk id="6" creationId="{CC22901B-DF93-A48C-9537-045743049DC8}"/>
          </ac:spMkLst>
        </pc:spChg>
      </pc:sldChg>
      <pc:sldChg chg="modSp mod">
        <pc:chgData name="julian lalu" userId="53ae8bccc8714cbe" providerId="LiveId" clId="{808E88B3-59D8-4237-BDE2-1967D36495B0}" dt="2023-01-17T14:30:19.434" v="9325" actId="108"/>
        <pc:sldMkLst>
          <pc:docMk/>
          <pc:sldMk cId="3047290712" sldId="384"/>
        </pc:sldMkLst>
        <pc:spChg chg="mod">
          <ac:chgData name="julian lalu" userId="53ae8bccc8714cbe" providerId="LiveId" clId="{808E88B3-59D8-4237-BDE2-1967D36495B0}" dt="2023-01-17T14:30:19.434" v="9325" actId="108"/>
          <ac:spMkLst>
            <pc:docMk/>
            <pc:sldMk cId="3047290712" sldId="384"/>
            <ac:spMk id="2" creationId="{CDFE94F1-979C-6D1D-D103-A590C9C72030}"/>
          </ac:spMkLst>
        </pc:spChg>
        <pc:spChg chg="mod">
          <ac:chgData name="julian lalu" userId="53ae8bccc8714cbe" providerId="LiveId" clId="{808E88B3-59D8-4237-BDE2-1967D36495B0}" dt="2023-01-17T12:46:20.360" v="6778"/>
          <ac:spMkLst>
            <pc:docMk/>
            <pc:sldMk cId="3047290712" sldId="384"/>
            <ac:spMk id="6" creationId="{497A53DC-99AD-3A5C-11B9-02D9D92C966A}"/>
          </ac:spMkLst>
        </pc:spChg>
      </pc:sldChg>
      <pc:sldChg chg="modSp mod">
        <pc:chgData name="julian lalu" userId="53ae8bccc8714cbe" providerId="LiveId" clId="{808E88B3-59D8-4237-BDE2-1967D36495B0}" dt="2023-01-17T14:30:27.466" v="9328" actId="108"/>
        <pc:sldMkLst>
          <pc:docMk/>
          <pc:sldMk cId="4103414640" sldId="385"/>
        </pc:sldMkLst>
        <pc:spChg chg="mod">
          <ac:chgData name="julian lalu" userId="53ae8bccc8714cbe" providerId="LiveId" clId="{808E88B3-59D8-4237-BDE2-1967D36495B0}" dt="2023-01-17T14:30:27.466" v="9328" actId="108"/>
          <ac:spMkLst>
            <pc:docMk/>
            <pc:sldMk cId="4103414640" sldId="385"/>
            <ac:spMk id="2" creationId="{CDFE94F1-979C-6D1D-D103-A590C9C72030}"/>
          </ac:spMkLst>
        </pc:spChg>
        <pc:spChg chg="mod">
          <ac:chgData name="julian lalu" userId="53ae8bccc8714cbe" providerId="LiveId" clId="{808E88B3-59D8-4237-BDE2-1967D36495B0}" dt="2023-01-17T12:46:20.360" v="6778"/>
          <ac:spMkLst>
            <pc:docMk/>
            <pc:sldMk cId="4103414640" sldId="385"/>
            <ac:spMk id="3" creationId="{D0B265AE-B43E-3866-E6DB-BCB0A3B15679}"/>
          </ac:spMkLst>
        </pc:spChg>
        <pc:spChg chg="mod">
          <ac:chgData name="julian lalu" userId="53ae8bccc8714cbe" providerId="LiveId" clId="{808E88B3-59D8-4237-BDE2-1967D36495B0}" dt="2023-01-17T12:46:20.360" v="6778"/>
          <ac:spMkLst>
            <pc:docMk/>
            <pc:sldMk cId="4103414640" sldId="385"/>
            <ac:spMk id="6" creationId="{A00CFCD5-36DB-9753-9077-989630E94BB1}"/>
          </ac:spMkLst>
        </pc:spChg>
      </pc:sldChg>
      <pc:sldChg chg="modSp mod">
        <pc:chgData name="julian lalu" userId="53ae8bccc8714cbe" providerId="LiveId" clId="{808E88B3-59D8-4237-BDE2-1967D36495B0}" dt="2023-01-17T14:30:24.884" v="9327" actId="108"/>
        <pc:sldMkLst>
          <pc:docMk/>
          <pc:sldMk cId="2937164378" sldId="386"/>
        </pc:sldMkLst>
        <pc:spChg chg="mod">
          <ac:chgData name="julian lalu" userId="53ae8bccc8714cbe" providerId="LiveId" clId="{808E88B3-59D8-4237-BDE2-1967D36495B0}" dt="2023-01-17T14:30:24.884" v="9327" actId="108"/>
          <ac:spMkLst>
            <pc:docMk/>
            <pc:sldMk cId="2937164378" sldId="386"/>
            <ac:spMk id="2" creationId="{CDFE94F1-979C-6D1D-D103-A590C9C72030}"/>
          </ac:spMkLst>
        </pc:spChg>
        <pc:spChg chg="mod">
          <ac:chgData name="julian lalu" userId="53ae8bccc8714cbe" providerId="LiveId" clId="{808E88B3-59D8-4237-BDE2-1967D36495B0}" dt="2023-01-17T12:46:20.360" v="6778"/>
          <ac:spMkLst>
            <pc:docMk/>
            <pc:sldMk cId="2937164378" sldId="386"/>
            <ac:spMk id="6" creationId="{DAA19348-B3CF-C699-C051-A6BB7E7781C9}"/>
          </ac:spMkLst>
        </pc:spChg>
      </pc:sldChg>
      <pc:sldChg chg="modSp mod">
        <pc:chgData name="julian lalu" userId="53ae8bccc8714cbe" providerId="LiveId" clId="{808E88B3-59D8-4237-BDE2-1967D36495B0}" dt="2023-01-17T14:30:30.546" v="9329" actId="108"/>
        <pc:sldMkLst>
          <pc:docMk/>
          <pc:sldMk cId="298654474" sldId="388"/>
        </pc:sldMkLst>
        <pc:spChg chg="mod">
          <ac:chgData name="julian lalu" userId="53ae8bccc8714cbe" providerId="LiveId" clId="{808E88B3-59D8-4237-BDE2-1967D36495B0}" dt="2023-01-17T14:30:30.546" v="9329" actId="108"/>
          <ac:spMkLst>
            <pc:docMk/>
            <pc:sldMk cId="298654474" sldId="388"/>
            <ac:spMk id="2" creationId="{B42A443F-5ED8-3853-EC4C-36066D1DD844}"/>
          </ac:spMkLst>
        </pc:spChg>
        <pc:spChg chg="mod">
          <ac:chgData name="julian lalu" userId="53ae8bccc8714cbe" providerId="LiveId" clId="{808E88B3-59D8-4237-BDE2-1967D36495B0}" dt="2023-01-17T12:46:20.360" v="6778"/>
          <ac:spMkLst>
            <pc:docMk/>
            <pc:sldMk cId="298654474" sldId="388"/>
            <ac:spMk id="16" creationId="{F0542EB3-3FF1-75B1-D2A0-A968457D9E7A}"/>
          </ac:spMkLst>
        </pc:spChg>
      </pc:sldChg>
      <pc:sldChg chg="modSp mod setBg">
        <pc:chgData name="julian lalu" userId="53ae8bccc8714cbe" providerId="LiveId" clId="{808E88B3-59D8-4237-BDE2-1967D36495B0}" dt="2023-01-17T14:30:38.298" v="9331" actId="108"/>
        <pc:sldMkLst>
          <pc:docMk/>
          <pc:sldMk cId="1496148323" sldId="389"/>
        </pc:sldMkLst>
        <pc:spChg chg="mod">
          <ac:chgData name="julian lalu" userId="53ae8bccc8714cbe" providerId="LiveId" clId="{808E88B3-59D8-4237-BDE2-1967D36495B0}" dt="2023-01-17T14:30:38.298" v="9331" actId="108"/>
          <ac:spMkLst>
            <pc:docMk/>
            <pc:sldMk cId="1496148323" sldId="389"/>
            <ac:spMk id="2" creationId="{D4F75848-C69B-1448-2994-EFD0EAC4626B}"/>
          </ac:spMkLst>
        </pc:spChg>
        <pc:spChg chg="mod">
          <ac:chgData name="julian lalu" userId="53ae8bccc8714cbe" providerId="LiveId" clId="{808E88B3-59D8-4237-BDE2-1967D36495B0}" dt="2023-01-17T14:30:33.276" v="9330"/>
          <ac:spMkLst>
            <pc:docMk/>
            <pc:sldMk cId="1496148323" sldId="389"/>
            <ac:spMk id="3" creationId="{ACC1DDEA-EB07-213E-05AD-8E60D61421C1}"/>
          </ac:spMkLst>
        </pc:spChg>
        <pc:spChg chg="mod">
          <ac:chgData name="julian lalu" userId="53ae8bccc8714cbe" providerId="LiveId" clId="{808E88B3-59D8-4237-BDE2-1967D36495B0}" dt="2023-01-17T14:30:33.276" v="9330"/>
          <ac:spMkLst>
            <pc:docMk/>
            <pc:sldMk cId="1496148323" sldId="389"/>
            <ac:spMk id="5" creationId="{A086AC9E-0828-4EA3-EFB3-F8C28116047B}"/>
          </ac:spMkLst>
        </pc:spChg>
        <pc:spChg chg="mod">
          <ac:chgData name="julian lalu" userId="53ae8bccc8714cbe" providerId="LiveId" clId="{808E88B3-59D8-4237-BDE2-1967D36495B0}" dt="2023-01-17T14:30:33.276" v="9330"/>
          <ac:spMkLst>
            <pc:docMk/>
            <pc:sldMk cId="1496148323" sldId="389"/>
            <ac:spMk id="6" creationId="{033E8EB7-BCF5-885A-BF9E-D4985AE4C8BC}"/>
          </ac:spMkLst>
        </pc:spChg>
      </pc:sldChg>
      <pc:sldChg chg="modSp mod">
        <pc:chgData name="julian lalu" userId="53ae8bccc8714cbe" providerId="LiveId" clId="{808E88B3-59D8-4237-BDE2-1967D36495B0}" dt="2023-01-17T14:30:41.250" v="9332" actId="108"/>
        <pc:sldMkLst>
          <pc:docMk/>
          <pc:sldMk cId="514531032" sldId="391"/>
        </pc:sldMkLst>
        <pc:spChg chg="mod">
          <ac:chgData name="julian lalu" userId="53ae8bccc8714cbe" providerId="LiveId" clId="{808E88B3-59D8-4237-BDE2-1967D36495B0}" dt="2023-01-17T14:30:41.250" v="9332" actId="108"/>
          <ac:spMkLst>
            <pc:docMk/>
            <pc:sldMk cId="514531032" sldId="391"/>
            <ac:spMk id="2" creationId="{D4F75848-C69B-1448-2994-EFD0EAC4626B}"/>
          </ac:spMkLst>
        </pc:spChg>
        <pc:spChg chg="mod">
          <ac:chgData name="julian lalu" userId="53ae8bccc8714cbe" providerId="LiveId" clId="{808E88B3-59D8-4237-BDE2-1967D36495B0}" dt="2023-01-17T12:46:20.360" v="6778"/>
          <ac:spMkLst>
            <pc:docMk/>
            <pc:sldMk cId="514531032" sldId="391"/>
            <ac:spMk id="6" creationId="{EAB8E4F9-93E2-A81E-DED6-12D5DB9C23C5}"/>
          </ac:spMkLst>
        </pc:spChg>
      </pc:sldChg>
      <pc:sldChg chg="modSp mod">
        <pc:chgData name="julian lalu" userId="53ae8bccc8714cbe" providerId="LiveId" clId="{808E88B3-59D8-4237-BDE2-1967D36495B0}" dt="2023-01-17T14:30:44.428" v="9333" actId="108"/>
        <pc:sldMkLst>
          <pc:docMk/>
          <pc:sldMk cId="1775124020" sldId="392"/>
        </pc:sldMkLst>
        <pc:spChg chg="mod">
          <ac:chgData name="julian lalu" userId="53ae8bccc8714cbe" providerId="LiveId" clId="{808E88B3-59D8-4237-BDE2-1967D36495B0}" dt="2023-01-17T14:30:44.428" v="9333" actId="108"/>
          <ac:spMkLst>
            <pc:docMk/>
            <pc:sldMk cId="1775124020" sldId="392"/>
            <ac:spMk id="2" creationId="{D4F75848-C69B-1448-2994-EFD0EAC4626B}"/>
          </ac:spMkLst>
        </pc:spChg>
        <pc:spChg chg="mod">
          <ac:chgData name="julian lalu" userId="53ae8bccc8714cbe" providerId="LiveId" clId="{808E88B3-59D8-4237-BDE2-1967D36495B0}" dt="2023-01-17T12:46:20.360" v="6778"/>
          <ac:spMkLst>
            <pc:docMk/>
            <pc:sldMk cId="1775124020" sldId="392"/>
            <ac:spMk id="6" creationId="{37BAB8AB-CE36-E4F3-A8C9-69FAC76D89A0}"/>
          </ac:spMkLst>
        </pc:spChg>
      </pc:sldChg>
      <pc:sldChg chg="addSp delSp modSp mod chgLayout">
        <pc:chgData name="julian lalu" userId="53ae8bccc8714cbe" providerId="LiveId" clId="{808E88B3-59D8-4237-BDE2-1967D36495B0}" dt="2023-01-17T14:30:46.778" v="9334" actId="108"/>
        <pc:sldMkLst>
          <pc:docMk/>
          <pc:sldMk cId="3429925331" sldId="393"/>
        </pc:sldMkLst>
        <pc:spChg chg="mod ord">
          <ac:chgData name="julian lalu" userId="53ae8bccc8714cbe" providerId="LiveId" clId="{808E88B3-59D8-4237-BDE2-1967D36495B0}" dt="2023-01-17T14:30:46.778" v="9334" actId="108"/>
          <ac:spMkLst>
            <pc:docMk/>
            <pc:sldMk cId="3429925331" sldId="393"/>
            <ac:spMk id="2" creationId="{D4F75848-C69B-1448-2994-EFD0EAC4626B}"/>
          </ac:spMkLst>
        </pc:spChg>
        <pc:spChg chg="mod ord">
          <ac:chgData name="julian lalu" userId="53ae8bccc8714cbe" providerId="LiveId" clId="{808E88B3-59D8-4237-BDE2-1967D36495B0}" dt="2023-01-17T12:50:38.328" v="6874" actId="6264"/>
          <ac:spMkLst>
            <pc:docMk/>
            <pc:sldMk cId="3429925331" sldId="393"/>
            <ac:spMk id="3" creationId="{ACC1DDEA-EB07-213E-05AD-8E60D61421C1}"/>
          </ac:spMkLst>
        </pc:spChg>
        <pc:spChg chg="add del mod">
          <ac:chgData name="julian lalu" userId="53ae8bccc8714cbe" providerId="LiveId" clId="{808E88B3-59D8-4237-BDE2-1967D36495B0}" dt="2023-01-17T12:50:38.328" v="6874" actId="6264"/>
          <ac:spMkLst>
            <pc:docMk/>
            <pc:sldMk cId="3429925331" sldId="393"/>
            <ac:spMk id="4" creationId="{B87B8C69-0B2E-4E7D-A88F-FC4AEC2724FE}"/>
          </ac:spMkLst>
        </pc:spChg>
        <pc:spChg chg="mod ord">
          <ac:chgData name="julian lalu" userId="53ae8bccc8714cbe" providerId="LiveId" clId="{808E88B3-59D8-4237-BDE2-1967D36495B0}" dt="2023-01-17T12:50:38.328" v="6874" actId="6264"/>
          <ac:spMkLst>
            <pc:docMk/>
            <pc:sldMk cId="3429925331" sldId="393"/>
            <ac:spMk id="5" creationId="{A086AC9E-0828-4EA3-EFB3-F8C28116047B}"/>
          </ac:spMkLst>
        </pc:spChg>
        <pc:spChg chg="add del mod">
          <ac:chgData name="julian lalu" userId="53ae8bccc8714cbe" providerId="LiveId" clId="{808E88B3-59D8-4237-BDE2-1967D36495B0}" dt="2023-01-17T12:50:38.328" v="6874" actId="6264"/>
          <ac:spMkLst>
            <pc:docMk/>
            <pc:sldMk cId="3429925331" sldId="393"/>
            <ac:spMk id="6" creationId="{CF351EA1-914D-41F6-8FC2-44C71879B67F}"/>
          </ac:spMkLst>
        </pc:spChg>
        <pc:spChg chg="add del mod">
          <ac:chgData name="julian lalu" userId="53ae8bccc8714cbe" providerId="LiveId" clId="{808E88B3-59D8-4237-BDE2-1967D36495B0}" dt="2023-01-17T12:50:38.328" v="6874" actId="6264"/>
          <ac:spMkLst>
            <pc:docMk/>
            <pc:sldMk cId="3429925331" sldId="393"/>
            <ac:spMk id="11" creationId="{1940F423-AEF1-46AA-B0B5-F56FD940B9C7}"/>
          </ac:spMkLst>
        </pc:spChg>
        <pc:spChg chg="mod ord">
          <ac:chgData name="julian lalu" userId="53ae8bccc8714cbe" providerId="LiveId" clId="{808E88B3-59D8-4237-BDE2-1967D36495B0}" dt="2023-01-17T12:50:38.328" v="6874" actId="6264"/>
          <ac:spMkLst>
            <pc:docMk/>
            <pc:sldMk cId="3429925331" sldId="393"/>
            <ac:spMk id="13" creationId="{D9A3727A-2E90-5946-9ED8-81291A693FD5}"/>
          </ac:spMkLst>
        </pc:spChg>
        <pc:spChg chg="add del mod">
          <ac:chgData name="julian lalu" userId="53ae8bccc8714cbe" providerId="LiveId" clId="{808E88B3-59D8-4237-BDE2-1967D36495B0}" dt="2023-01-17T12:50:38.328" v="6874" actId="6264"/>
          <ac:spMkLst>
            <pc:docMk/>
            <pc:sldMk cId="3429925331" sldId="393"/>
            <ac:spMk id="14" creationId="{716193F2-8170-46FE-85F5-AA013722CD52}"/>
          </ac:spMkLst>
        </pc:spChg>
      </pc:sldChg>
      <pc:sldChg chg="modSp mod">
        <pc:chgData name="julian lalu" userId="53ae8bccc8714cbe" providerId="LiveId" clId="{808E88B3-59D8-4237-BDE2-1967D36495B0}" dt="2023-01-17T14:30:52.561" v="9336" actId="108"/>
        <pc:sldMkLst>
          <pc:docMk/>
          <pc:sldMk cId="1203563119" sldId="394"/>
        </pc:sldMkLst>
        <pc:spChg chg="mod">
          <ac:chgData name="julian lalu" userId="53ae8bccc8714cbe" providerId="LiveId" clId="{808E88B3-59D8-4237-BDE2-1967D36495B0}" dt="2023-01-17T14:30:52.561" v="9336" actId="108"/>
          <ac:spMkLst>
            <pc:docMk/>
            <pc:sldMk cId="1203563119" sldId="394"/>
            <ac:spMk id="2" creationId="{D4F75848-C69B-1448-2994-EFD0EAC4626B}"/>
          </ac:spMkLst>
        </pc:spChg>
        <pc:spChg chg="mod">
          <ac:chgData name="julian lalu" userId="53ae8bccc8714cbe" providerId="LiveId" clId="{808E88B3-59D8-4237-BDE2-1967D36495B0}" dt="2023-01-17T12:46:20.360" v="6778"/>
          <ac:spMkLst>
            <pc:docMk/>
            <pc:sldMk cId="1203563119" sldId="394"/>
            <ac:spMk id="6" creationId="{C395CC5E-D9EF-14F1-A5CE-D1959FA4F135}"/>
          </ac:spMkLst>
        </pc:spChg>
      </pc:sldChg>
      <pc:sldChg chg="modSp mod">
        <pc:chgData name="julian lalu" userId="53ae8bccc8714cbe" providerId="LiveId" clId="{808E88B3-59D8-4237-BDE2-1967D36495B0}" dt="2023-01-17T14:30:54.986" v="9337" actId="108"/>
        <pc:sldMkLst>
          <pc:docMk/>
          <pc:sldMk cId="4129472769" sldId="395"/>
        </pc:sldMkLst>
        <pc:spChg chg="mod">
          <ac:chgData name="julian lalu" userId="53ae8bccc8714cbe" providerId="LiveId" clId="{808E88B3-59D8-4237-BDE2-1967D36495B0}" dt="2023-01-17T14:30:54.986" v="9337" actId="108"/>
          <ac:spMkLst>
            <pc:docMk/>
            <pc:sldMk cId="4129472769" sldId="395"/>
            <ac:spMk id="2" creationId="{C09AD0F3-30BA-C1D4-555F-48A54484A0D8}"/>
          </ac:spMkLst>
        </pc:spChg>
        <pc:spChg chg="mod">
          <ac:chgData name="julian lalu" userId="53ae8bccc8714cbe" providerId="LiveId" clId="{808E88B3-59D8-4237-BDE2-1967D36495B0}" dt="2023-01-17T12:46:20.360" v="6778"/>
          <ac:spMkLst>
            <pc:docMk/>
            <pc:sldMk cId="4129472769" sldId="395"/>
            <ac:spMk id="6" creationId="{96FA0122-BD6C-1652-65EB-F05A95369F40}"/>
          </ac:spMkLst>
        </pc:spChg>
      </pc:sldChg>
      <pc:sldChg chg="modSp mod">
        <pc:chgData name="julian lalu" userId="53ae8bccc8714cbe" providerId="LiveId" clId="{808E88B3-59D8-4237-BDE2-1967D36495B0}" dt="2023-01-17T14:30:58.146" v="9338" actId="108"/>
        <pc:sldMkLst>
          <pc:docMk/>
          <pc:sldMk cId="562968002" sldId="396"/>
        </pc:sldMkLst>
        <pc:spChg chg="mod">
          <ac:chgData name="julian lalu" userId="53ae8bccc8714cbe" providerId="LiveId" clId="{808E88B3-59D8-4237-BDE2-1967D36495B0}" dt="2023-01-17T14:30:58.146" v="9338" actId="108"/>
          <ac:spMkLst>
            <pc:docMk/>
            <pc:sldMk cId="562968002" sldId="396"/>
            <ac:spMk id="2" creationId="{C09AD0F3-30BA-C1D4-555F-48A54484A0D8}"/>
          </ac:spMkLst>
        </pc:spChg>
        <pc:spChg chg="mod">
          <ac:chgData name="julian lalu" userId="53ae8bccc8714cbe" providerId="LiveId" clId="{808E88B3-59D8-4237-BDE2-1967D36495B0}" dt="2023-01-17T12:46:20.360" v="6778"/>
          <ac:spMkLst>
            <pc:docMk/>
            <pc:sldMk cId="562968002" sldId="396"/>
            <ac:spMk id="6" creationId="{F71BFA8D-309E-819F-1D06-5EB54D097ADE}"/>
          </ac:spMkLst>
        </pc:spChg>
      </pc:sldChg>
      <pc:sldChg chg="modSp mod">
        <pc:chgData name="julian lalu" userId="53ae8bccc8714cbe" providerId="LiveId" clId="{808E88B3-59D8-4237-BDE2-1967D36495B0}" dt="2023-01-17T14:31:08.538" v="9339" actId="108"/>
        <pc:sldMkLst>
          <pc:docMk/>
          <pc:sldMk cId="1304116321" sldId="397"/>
        </pc:sldMkLst>
        <pc:spChg chg="mod">
          <ac:chgData name="julian lalu" userId="53ae8bccc8714cbe" providerId="LiveId" clId="{808E88B3-59D8-4237-BDE2-1967D36495B0}" dt="2023-01-17T14:31:08.538" v="9339" actId="108"/>
          <ac:spMkLst>
            <pc:docMk/>
            <pc:sldMk cId="1304116321" sldId="397"/>
            <ac:spMk id="2" creationId="{D4F75848-C69B-1448-2994-EFD0EAC4626B}"/>
          </ac:spMkLst>
        </pc:spChg>
        <pc:spChg chg="mod">
          <ac:chgData name="julian lalu" userId="53ae8bccc8714cbe" providerId="LiveId" clId="{808E88B3-59D8-4237-BDE2-1967D36495B0}" dt="2023-01-17T12:46:20.360" v="6778"/>
          <ac:spMkLst>
            <pc:docMk/>
            <pc:sldMk cId="1304116321" sldId="397"/>
            <ac:spMk id="6" creationId="{084606CC-26C9-169B-50A3-A69C8F878AE0}"/>
          </ac:spMkLst>
        </pc:spChg>
      </pc:sldChg>
      <pc:sldChg chg="modSp mod">
        <pc:chgData name="julian lalu" userId="53ae8bccc8714cbe" providerId="LiveId" clId="{808E88B3-59D8-4237-BDE2-1967D36495B0}" dt="2023-01-17T14:31:10.770" v="9340" actId="108"/>
        <pc:sldMkLst>
          <pc:docMk/>
          <pc:sldMk cId="338824300" sldId="398"/>
        </pc:sldMkLst>
        <pc:spChg chg="mod">
          <ac:chgData name="julian lalu" userId="53ae8bccc8714cbe" providerId="LiveId" clId="{808E88B3-59D8-4237-BDE2-1967D36495B0}" dt="2023-01-06T07:34:53.959" v="184"/>
          <ac:spMkLst>
            <pc:docMk/>
            <pc:sldMk cId="338824300" sldId="398"/>
            <ac:spMk id="2" creationId="{D4F75848-C69B-1448-2994-EFD0EAC4626B}"/>
          </ac:spMkLst>
        </pc:spChg>
        <pc:spChg chg="mod">
          <ac:chgData name="julian lalu" userId="53ae8bccc8714cbe" providerId="LiveId" clId="{808E88B3-59D8-4237-BDE2-1967D36495B0}" dt="2023-01-17T12:46:20.360" v="6778"/>
          <ac:spMkLst>
            <pc:docMk/>
            <pc:sldMk cId="338824300" sldId="398"/>
            <ac:spMk id="19" creationId="{DA2F2F5E-FE3C-3366-FEA0-2232E4F5F55E}"/>
          </ac:spMkLst>
        </pc:spChg>
        <pc:spChg chg="mod">
          <ac:chgData name="julian lalu" userId="53ae8bccc8714cbe" providerId="LiveId" clId="{808E88B3-59D8-4237-BDE2-1967D36495B0}" dt="2023-01-17T14:31:10.770" v="9340" actId="108"/>
          <ac:spMkLst>
            <pc:docMk/>
            <pc:sldMk cId="338824300" sldId="398"/>
            <ac:spMk id="35" creationId="{82F20EA5-536B-6B50-7734-BEE718568EF1}"/>
          </ac:spMkLst>
        </pc:spChg>
      </pc:sldChg>
      <pc:sldChg chg="modSp mod">
        <pc:chgData name="julian lalu" userId="53ae8bccc8714cbe" providerId="LiveId" clId="{808E88B3-59D8-4237-BDE2-1967D36495B0}" dt="2023-01-17T14:31:14.290" v="9341" actId="108"/>
        <pc:sldMkLst>
          <pc:docMk/>
          <pc:sldMk cId="1843306175" sldId="399"/>
        </pc:sldMkLst>
        <pc:spChg chg="mod">
          <ac:chgData name="julian lalu" userId="53ae8bccc8714cbe" providerId="LiveId" clId="{808E88B3-59D8-4237-BDE2-1967D36495B0}" dt="2023-01-17T14:31:14.290" v="9341" actId="108"/>
          <ac:spMkLst>
            <pc:docMk/>
            <pc:sldMk cId="1843306175" sldId="399"/>
            <ac:spMk id="2" creationId="{D4F75848-C69B-1448-2994-EFD0EAC4626B}"/>
          </ac:spMkLst>
        </pc:spChg>
        <pc:spChg chg="mod">
          <ac:chgData name="julian lalu" userId="53ae8bccc8714cbe" providerId="LiveId" clId="{808E88B3-59D8-4237-BDE2-1967D36495B0}" dt="2023-01-06T07:44:00.662" v="365" actId="3064"/>
          <ac:spMkLst>
            <pc:docMk/>
            <pc:sldMk cId="1843306175" sldId="399"/>
            <ac:spMk id="3" creationId="{ACC1DDEA-EB07-213E-05AD-8E60D61421C1}"/>
          </ac:spMkLst>
        </pc:spChg>
        <pc:spChg chg="mod">
          <ac:chgData name="julian lalu" userId="53ae8bccc8714cbe" providerId="LiveId" clId="{808E88B3-59D8-4237-BDE2-1967D36495B0}" dt="2023-01-17T12:46:20.360" v="6778"/>
          <ac:spMkLst>
            <pc:docMk/>
            <pc:sldMk cId="1843306175" sldId="399"/>
            <ac:spMk id="6" creationId="{809674F7-E14E-7557-43B7-CE30494C23C9}"/>
          </ac:spMkLst>
        </pc:spChg>
      </pc:sldChg>
      <pc:sldChg chg="addSp modSp del mod chgLayout">
        <pc:chgData name="julian lalu" userId="53ae8bccc8714cbe" providerId="LiveId" clId="{808E88B3-59D8-4237-BDE2-1967D36495B0}" dt="2023-01-17T12:22:49.253" v="6201" actId="47"/>
        <pc:sldMkLst>
          <pc:docMk/>
          <pc:sldMk cId="341661336" sldId="400"/>
        </pc:sldMkLst>
        <pc:spChg chg="mod ord">
          <ac:chgData name="julian lalu" userId="53ae8bccc8714cbe" providerId="LiveId" clId="{808E88B3-59D8-4237-BDE2-1967D36495B0}" dt="2023-01-17T12:22:11.608" v="6188" actId="700"/>
          <ac:spMkLst>
            <pc:docMk/>
            <pc:sldMk cId="341661336" sldId="400"/>
            <ac:spMk id="2" creationId="{D4F75848-C69B-1448-2994-EFD0EAC4626B}"/>
          </ac:spMkLst>
        </pc:spChg>
        <pc:spChg chg="mod ord">
          <ac:chgData name="julian lalu" userId="53ae8bccc8714cbe" providerId="LiveId" clId="{808E88B3-59D8-4237-BDE2-1967D36495B0}" dt="2023-01-17T12:22:11.608" v="6188" actId="700"/>
          <ac:spMkLst>
            <pc:docMk/>
            <pc:sldMk cId="341661336" sldId="400"/>
            <ac:spMk id="3" creationId="{ACC1DDEA-EB07-213E-05AD-8E60D61421C1}"/>
          </ac:spMkLst>
        </pc:spChg>
        <pc:spChg chg="mod ord">
          <ac:chgData name="julian lalu" userId="53ae8bccc8714cbe" providerId="LiveId" clId="{808E88B3-59D8-4237-BDE2-1967D36495B0}" dt="2023-01-17T12:22:11.608" v="6188" actId="700"/>
          <ac:spMkLst>
            <pc:docMk/>
            <pc:sldMk cId="341661336" sldId="400"/>
            <ac:spMk id="4" creationId="{8FB6EFF7-370D-6D35-408C-213AEBE10CF5}"/>
          </ac:spMkLst>
        </pc:spChg>
        <pc:spChg chg="mod ord">
          <ac:chgData name="julian lalu" userId="53ae8bccc8714cbe" providerId="LiveId" clId="{808E88B3-59D8-4237-BDE2-1967D36495B0}" dt="2023-01-17T12:22:11.608" v="6188" actId="700"/>
          <ac:spMkLst>
            <pc:docMk/>
            <pc:sldMk cId="341661336" sldId="400"/>
            <ac:spMk id="5" creationId="{A086AC9E-0828-4EA3-EFB3-F8C28116047B}"/>
          </ac:spMkLst>
        </pc:spChg>
        <pc:spChg chg="add mod ord">
          <ac:chgData name="julian lalu" userId="53ae8bccc8714cbe" providerId="LiveId" clId="{808E88B3-59D8-4237-BDE2-1967D36495B0}" dt="2023-01-17T12:22:45.800" v="6200"/>
          <ac:spMkLst>
            <pc:docMk/>
            <pc:sldMk cId="341661336" sldId="400"/>
            <ac:spMk id="6" creationId="{018B1F3E-072F-4726-AFF6-035D9C268FDF}"/>
          </ac:spMkLst>
        </pc:spChg>
      </pc:sldChg>
      <pc:sldChg chg="addSp delSp modSp mod chgLayout">
        <pc:chgData name="julian lalu" userId="53ae8bccc8714cbe" providerId="LiveId" clId="{808E88B3-59D8-4237-BDE2-1967D36495B0}" dt="2023-01-17T14:31:32.994" v="9344" actId="108"/>
        <pc:sldMkLst>
          <pc:docMk/>
          <pc:sldMk cId="4167892032" sldId="401"/>
        </pc:sldMkLst>
        <pc:spChg chg="mod ord">
          <ac:chgData name="julian lalu" userId="53ae8bccc8714cbe" providerId="LiveId" clId="{808E88B3-59D8-4237-BDE2-1967D36495B0}" dt="2023-01-17T14:31:32.994" v="9344" actId="108"/>
          <ac:spMkLst>
            <pc:docMk/>
            <pc:sldMk cId="4167892032" sldId="401"/>
            <ac:spMk id="2" creationId="{D4F75848-C69B-1448-2994-EFD0EAC4626B}"/>
          </ac:spMkLst>
        </pc:spChg>
        <pc:spChg chg="mod ord">
          <ac:chgData name="julian lalu" userId="53ae8bccc8714cbe" providerId="LiveId" clId="{808E88B3-59D8-4237-BDE2-1967D36495B0}" dt="2023-01-17T12:23:18.936" v="6204" actId="700"/>
          <ac:spMkLst>
            <pc:docMk/>
            <pc:sldMk cId="4167892032" sldId="401"/>
            <ac:spMk id="3" creationId="{ACC1DDEA-EB07-213E-05AD-8E60D61421C1}"/>
          </ac:spMkLst>
        </pc:spChg>
        <pc:spChg chg="del mod ord">
          <ac:chgData name="julian lalu" userId="53ae8bccc8714cbe" providerId="LiveId" clId="{808E88B3-59D8-4237-BDE2-1967D36495B0}" dt="2023-01-17T12:23:29.236" v="6209" actId="478"/>
          <ac:spMkLst>
            <pc:docMk/>
            <pc:sldMk cId="4167892032" sldId="401"/>
            <ac:spMk id="4" creationId="{8FB6EFF7-370D-6D35-408C-213AEBE10CF5}"/>
          </ac:spMkLst>
        </pc:spChg>
        <pc:spChg chg="mod ord">
          <ac:chgData name="julian lalu" userId="53ae8bccc8714cbe" providerId="LiveId" clId="{808E88B3-59D8-4237-BDE2-1967D36495B0}" dt="2023-01-17T12:23:18.936" v="6204" actId="700"/>
          <ac:spMkLst>
            <pc:docMk/>
            <pc:sldMk cId="4167892032" sldId="401"/>
            <ac:spMk id="5" creationId="{A086AC9E-0828-4EA3-EFB3-F8C28116047B}"/>
          </ac:spMkLst>
        </pc:spChg>
        <pc:spChg chg="add mod ord">
          <ac:chgData name="julian lalu" userId="53ae8bccc8714cbe" providerId="LiveId" clId="{808E88B3-59D8-4237-BDE2-1967D36495B0}" dt="2023-01-17T12:46:20.360" v="6778"/>
          <ac:spMkLst>
            <pc:docMk/>
            <pc:sldMk cId="4167892032" sldId="401"/>
            <ac:spMk id="14" creationId="{B0D17EA9-2CA3-46EF-8F5B-2A64C3F7F5E6}"/>
          </ac:spMkLst>
        </pc:spChg>
        <pc:grpChg chg="mod">
          <ac:chgData name="julian lalu" userId="53ae8bccc8714cbe" providerId="LiveId" clId="{808E88B3-59D8-4237-BDE2-1967D36495B0}" dt="2023-01-17T12:24:01.702" v="6215" actId="1076"/>
          <ac:grpSpMkLst>
            <pc:docMk/>
            <pc:sldMk cId="4167892032" sldId="401"/>
            <ac:grpSpMk id="6" creationId="{6412C81E-A210-4635-8CB6-95AECEA21ACA}"/>
          </ac:grpSpMkLst>
        </pc:grpChg>
        <pc:cxnChg chg="add mod">
          <ac:chgData name="julian lalu" userId="53ae8bccc8714cbe" providerId="LiveId" clId="{808E88B3-59D8-4237-BDE2-1967D36495B0}" dt="2023-01-17T12:37:51.254" v="6542"/>
          <ac:cxnSpMkLst>
            <pc:docMk/>
            <pc:sldMk cId="4167892032" sldId="401"/>
            <ac:cxnSpMk id="15" creationId="{36930235-52E2-4B35-9216-39CF3B24DC12}"/>
          </ac:cxnSpMkLst>
        </pc:cxnChg>
      </pc:sldChg>
      <pc:sldChg chg="addSp delSp modSp mod modAnim chgLayout">
        <pc:chgData name="julian lalu" userId="53ae8bccc8714cbe" providerId="LiveId" clId="{808E88B3-59D8-4237-BDE2-1967D36495B0}" dt="2023-01-17T14:32:12.210" v="9396" actId="20577"/>
        <pc:sldMkLst>
          <pc:docMk/>
          <pc:sldMk cId="642792955" sldId="402"/>
        </pc:sldMkLst>
        <pc:spChg chg="mod ord">
          <ac:chgData name="julian lalu" userId="53ae8bccc8714cbe" providerId="LiveId" clId="{808E88B3-59D8-4237-BDE2-1967D36495B0}" dt="2023-01-17T14:32:12.210" v="9396" actId="20577"/>
          <ac:spMkLst>
            <pc:docMk/>
            <pc:sldMk cId="642792955" sldId="402"/>
            <ac:spMk id="2" creationId="{4F9B1D65-CC97-7212-1BFC-FF0933C8BE3F}"/>
          </ac:spMkLst>
        </pc:spChg>
        <pc:spChg chg="mod ord">
          <ac:chgData name="julian lalu" userId="53ae8bccc8714cbe" providerId="LiveId" clId="{808E88B3-59D8-4237-BDE2-1967D36495B0}" dt="2023-01-17T12:35:30.772" v="6495" actId="20577"/>
          <ac:spMkLst>
            <pc:docMk/>
            <pc:sldMk cId="642792955" sldId="402"/>
            <ac:spMk id="3" creationId="{76451645-98DD-5077-B204-0CC3C70904A8}"/>
          </ac:spMkLst>
        </pc:spChg>
        <pc:spChg chg="del mod ord">
          <ac:chgData name="julian lalu" userId="53ae8bccc8714cbe" providerId="LiveId" clId="{808E88B3-59D8-4237-BDE2-1967D36495B0}" dt="2023-01-17T12:34:39.044" v="6457" actId="478"/>
          <ac:spMkLst>
            <pc:docMk/>
            <pc:sldMk cId="642792955" sldId="402"/>
            <ac:spMk id="4" creationId="{93FF5192-8D40-797C-88D2-034C01D1225B}"/>
          </ac:spMkLst>
        </pc:spChg>
        <pc:spChg chg="mod ord">
          <ac:chgData name="julian lalu" userId="53ae8bccc8714cbe" providerId="LiveId" clId="{808E88B3-59D8-4237-BDE2-1967D36495B0}" dt="2023-01-17T12:34:34.088" v="6455" actId="700"/>
          <ac:spMkLst>
            <pc:docMk/>
            <pc:sldMk cId="642792955" sldId="402"/>
            <ac:spMk id="5" creationId="{B5A8D60F-6B53-A726-7463-739B1D3D3795}"/>
          </ac:spMkLst>
        </pc:spChg>
        <pc:spChg chg="add mod ord">
          <ac:chgData name="julian lalu" userId="53ae8bccc8714cbe" providerId="LiveId" clId="{808E88B3-59D8-4237-BDE2-1967D36495B0}" dt="2023-01-17T12:46:20.360" v="6778"/>
          <ac:spMkLst>
            <pc:docMk/>
            <pc:sldMk cId="642792955" sldId="402"/>
            <ac:spMk id="6" creationId="{19C52088-9570-4BBB-9771-8F8540981DFE}"/>
          </ac:spMkLst>
        </pc:spChg>
        <pc:spChg chg="mod">
          <ac:chgData name="julian lalu" userId="53ae8bccc8714cbe" providerId="LiveId" clId="{808E88B3-59D8-4237-BDE2-1967D36495B0}" dt="2023-01-17T12:34:56.915" v="6462" actId="1036"/>
          <ac:spMkLst>
            <pc:docMk/>
            <pc:sldMk cId="642792955" sldId="402"/>
            <ac:spMk id="7" creationId="{6C496CC0-2838-E276-1591-6703D9287859}"/>
          </ac:spMkLst>
        </pc:spChg>
        <pc:spChg chg="mod">
          <ac:chgData name="julian lalu" userId="53ae8bccc8714cbe" providerId="LiveId" clId="{808E88B3-59D8-4237-BDE2-1967D36495B0}" dt="2023-01-17T12:35:21.331" v="6463" actId="1076"/>
          <ac:spMkLst>
            <pc:docMk/>
            <pc:sldMk cId="642792955" sldId="402"/>
            <ac:spMk id="9" creationId="{972F51B6-9DD1-5B2F-5775-629613674074}"/>
          </ac:spMkLst>
        </pc:spChg>
        <pc:spChg chg="mod">
          <ac:chgData name="julian lalu" userId="53ae8bccc8714cbe" providerId="LiveId" clId="{808E88B3-59D8-4237-BDE2-1967D36495B0}" dt="2023-01-17T12:35:44.955" v="6499" actId="1076"/>
          <ac:spMkLst>
            <pc:docMk/>
            <pc:sldMk cId="642792955" sldId="402"/>
            <ac:spMk id="10" creationId="{643C9E01-0AF2-2495-16B4-5A783E83A41F}"/>
          </ac:spMkLst>
        </pc:spChg>
        <pc:cxnChg chg="add mod">
          <ac:chgData name="julian lalu" userId="53ae8bccc8714cbe" providerId="LiveId" clId="{808E88B3-59D8-4237-BDE2-1967D36495B0}" dt="2023-01-17T12:37:52.710" v="6545"/>
          <ac:cxnSpMkLst>
            <pc:docMk/>
            <pc:sldMk cId="642792955" sldId="402"/>
            <ac:cxnSpMk id="11" creationId="{CAADB4E8-CFA6-4BC1-ABE3-CC2644F1A9E0}"/>
          </ac:cxnSpMkLst>
        </pc:cxnChg>
      </pc:sldChg>
      <pc:sldChg chg="addSp delSp modSp mod chgLayout">
        <pc:chgData name="julian lalu" userId="53ae8bccc8714cbe" providerId="LiveId" clId="{808E88B3-59D8-4237-BDE2-1967D36495B0}" dt="2023-01-17T14:31:48.177" v="9345" actId="108"/>
        <pc:sldMkLst>
          <pc:docMk/>
          <pc:sldMk cId="3500437116" sldId="403"/>
        </pc:sldMkLst>
        <pc:spChg chg="mod ord">
          <ac:chgData name="julian lalu" userId="53ae8bccc8714cbe" providerId="LiveId" clId="{808E88B3-59D8-4237-BDE2-1967D36495B0}" dt="2023-01-17T14:31:48.177" v="9345" actId="108"/>
          <ac:spMkLst>
            <pc:docMk/>
            <pc:sldMk cId="3500437116" sldId="403"/>
            <ac:spMk id="2" creationId="{D4F75848-C69B-1448-2994-EFD0EAC4626B}"/>
          </ac:spMkLst>
        </pc:spChg>
        <pc:spChg chg="mod ord">
          <ac:chgData name="julian lalu" userId="53ae8bccc8714cbe" providerId="LiveId" clId="{808E88B3-59D8-4237-BDE2-1967D36495B0}" dt="2023-01-17T12:23:23.065" v="6206" actId="700"/>
          <ac:spMkLst>
            <pc:docMk/>
            <pc:sldMk cId="3500437116" sldId="403"/>
            <ac:spMk id="3" creationId="{ACC1DDEA-EB07-213E-05AD-8E60D61421C1}"/>
          </ac:spMkLst>
        </pc:spChg>
        <pc:spChg chg="del mod ord">
          <ac:chgData name="julian lalu" userId="53ae8bccc8714cbe" providerId="LiveId" clId="{808E88B3-59D8-4237-BDE2-1967D36495B0}" dt="2023-01-17T12:23:31.636" v="6210" actId="478"/>
          <ac:spMkLst>
            <pc:docMk/>
            <pc:sldMk cId="3500437116" sldId="403"/>
            <ac:spMk id="4" creationId="{8FB6EFF7-370D-6D35-408C-213AEBE10CF5}"/>
          </ac:spMkLst>
        </pc:spChg>
        <pc:spChg chg="mod ord">
          <ac:chgData name="julian lalu" userId="53ae8bccc8714cbe" providerId="LiveId" clId="{808E88B3-59D8-4237-BDE2-1967D36495B0}" dt="2023-01-17T12:23:23.065" v="6206" actId="700"/>
          <ac:spMkLst>
            <pc:docMk/>
            <pc:sldMk cId="3500437116" sldId="403"/>
            <ac:spMk id="5" creationId="{A086AC9E-0828-4EA3-EFB3-F8C28116047B}"/>
          </ac:spMkLst>
        </pc:spChg>
        <pc:spChg chg="add mod ord">
          <ac:chgData name="julian lalu" userId="53ae8bccc8714cbe" providerId="LiveId" clId="{808E88B3-59D8-4237-BDE2-1967D36495B0}" dt="2023-01-17T12:46:20.360" v="6778"/>
          <ac:spMkLst>
            <pc:docMk/>
            <pc:sldMk cId="3500437116" sldId="403"/>
            <ac:spMk id="8" creationId="{B6590149-E30C-4642-AE29-36BC4D90C890}"/>
          </ac:spMkLst>
        </pc:spChg>
        <pc:cxnChg chg="add mod">
          <ac:chgData name="julian lalu" userId="53ae8bccc8714cbe" providerId="LiveId" clId="{808E88B3-59D8-4237-BDE2-1967D36495B0}" dt="2023-01-17T12:37:51.686" v="6543"/>
          <ac:cxnSpMkLst>
            <pc:docMk/>
            <pc:sldMk cId="3500437116" sldId="403"/>
            <ac:cxnSpMk id="13" creationId="{969B115A-5EB9-47BF-A350-4726BCFB23B4}"/>
          </ac:cxnSpMkLst>
        </pc:cxnChg>
      </pc:sldChg>
      <pc:sldChg chg="addSp delSp modSp mod chgLayout">
        <pc:chgData name="julian lalu" userId="53ae8bccc8714cbe" providerId="LiveId" clId="{808E88B3-59D8-4237-BDE2-1967D36495B0}" dt="2023-01-17T14:31:51.497" v="9346" actId="108"/>
        <pc:sldMkLst>
          <pc:docMk/>
          <pc:sldMk cId="403414746" sldId="404"/>
        </pc:sldMkLst>
        <pc:spChg chg="mod ord">
          <ac:chgData name="julian lalu" userId="53ae8bccc8714cbe" providerId="LiveId" clId="{808E88B3-59D8-4237-BDE2-1967D36495B0}" dt="2023-01-17T14:31:51.497" v="9346" actId="108"/>
          <ac:spMkLst>
            <pc:docMk/>
            <pc:sldMk cId="403414746" sldId="404"/>
            <ac:spMk id="2" creationId="{D4F75848-C69B-1448-2994-EFD0EAC4626B}"/>
          </ac:spMkLst>
        </pc:spChg>
        <pc:spChg chg="mod ord">
          <ac:chgData name="julian lalu" userId="53ae8bccc8714cbe" providerId="LiveId" clId="{808E88B3-59D8-4237-BDE2-1967D36495B0}" dt="2023-01-17T12:28:24.390" v="6448" actId="6549"/>
          <ac:spMkLst>
            <pc:docMk/>
            <pc:sldMk cId="403414746" sldId="404"/>
            <ac:spMk id="3" creationId="{ACC1DDEA-EB07-213E-05AD-8E60D61421C1}"/>
          </ac:spMkLst>
        </pc:spChg>
        <pc:spChg chg="del mod ord">
          <ac:chgData name="julian lalu" userId="53ae8bccc8714cbe" providerId="LiveId" clId="{808E88B3-59D8-4237-BDE2-1967D36495B0}" dt="2023-01-17T12:23:42.387" v="6213" actId="478"/>
          <ac:spMkLst>
            <pc:docMk/>
            <pc:sldMk cId="403414746" sldId="404"/>
            <ac:spMk id="4" creationId="{8FB6EFF7-370D-6D35-408C-213AEBE10CF5}"/>
          </ac:spMkLst>
        </pc:spChg>
        <pc:spChg chg="mod ord">
          <ac:chgData name="julian lalu" userId="53ae8bccc8714cbe" providerId="LiveId" clId="{808E88B3-59D8-4237-BDE2-1967D36495B0}" dt="2023-01-17T12:23:39.623" v="6211" actId="700"/>
          <ac:spMkLst>
            <pc:docMk/>
            <pc:sldMk cId="403414746" sldId="404"/>
            <ac:spMk id="5" creationId="{A086AC9E-0828-4EA3-EFB3-F8C28116047B}"/>
          </ac:spMkLst>
        </pc:spChg>
        <pc:spChg chg="add mod ord">
          <ac:chgData name="julian lalu" userId="53ae8bccc8714cbe" providerId="LiveId" clId="{808E88B3-59D8-4237-BDE2-1967D36495B0}" dt="2023-01-17T12:46:20.360" v="6778"/>
          <ac:spMkLst>
            <pc:docMk/>
            <pc:sldMk cId="403414746" sldId="404"/>
            <ac:spMk id="6" creationId="{0A79C9CA-7D6F-4FB8-AEE9-53B242FAD0A3}"/>
          </ac:spMkLst>
        </pc:spChg>
        <pc:spChg chg="mod">
          <ac:chgData name="julian lalu" userId="53ae8bccc8714cbe" providerId="LiveId" clId="{808E88B3-59D8-4237-BDE2-1967D36495B0}" dt="2023-01-17T12:26:41.699" v="6369" actId="1076"/>
          <ac:spMkLst>
            <pc:docMk/>
            <pc:sldMk cId="403414746" sldId="404"/>
            <ac:spMk id="8" creationId="{FD3E3E9B-AA35-C09D-878D-A7172D9E4857}"/>
          </ac:spMkLst>
        </pc:spChg>
        <pc:grpChg chg="add del mod">
          <ac:chgData name="julian lalu" userId="53ae8bccc8714cbe" providerId="LiveId" clId="{808E88B3-59D8-4237-BDE2-1967D36495B0}" dt="2023-01-17T12:24:40.179" v="6220" actId="478"/>
          <ac:grpSpMkLst>
            <pc:docMk/>
            <pc:sldMk cId="403414746" sldId="404"/>
            <ac:grpSpMk id="9" creationId="{DF5755C1-AB5F-4810-B36E-034865CFEA70}"/>
          </ac:grpSpMkLst>
        </pc:grpChg>
        <pc:grpChg chg="add mod">
          <ac:chgData name="julian lalu" userId="53ae8bccc8714cbe" providerId="LiveId" clId="{808E88B3-59D8-4237-BDE2-1967D36495B0}" dt="2023-01-17T12:28:27.155" v="6449" actId="1076"/>
          <ac:grpSpMkLst>
            <pc:docMk/>
            <pc:sldMk cId="403414746" sldId="404"/>
            <ac:grpSpMk id="17" creationId="{1E0F6287-9652-4D38-B4EB-376406A45E7B}"/>
          </ac:grpSpMkLst>
        </pc:grpChg>
        <pc:picChg chg="mod">
          <ac:chgData name="julian lalu" userId="53ae8bccc8714cbe" providerId="LiveId" clId="{808E88B3-59D8-4237-BDE2-1967D36495B0}" dt="2023-01-17T12:24:13.751" v="6216"/>
          <ac:picMkLst>
            <pc:docMk/>
            <pc:sldMk cId="403414746" sldId="404"/>
            <ac:picMk id="10" creationId="{17A24FE0-8233-4AD7-A462-1003E947DAEF}"/>
          </ac:picMkLst>
        </pc:picChg>
        <pc:picChg chg="mod">
          <ac:chgData name="julian lalu" userId="53ae8bccc8714cbe" providerId="LiveId" clId="{808E88B3-59D8-4237-BDE2-1967D36495B0}" dt="2023-01-17T12:24:13.751" v="6216"/>
          <ac:picMkLst>
            <pc:docMk/>
            <pc:sldMk cId="403414746" sldId="404"/>
            <ac:picMk id="11" creationId="{E4157639-0F6F-48E4-8DF4-D6BFC474A4DA}"/>
          </ac:picMkLst>
        </pc:picChg>
        <pc:picChg chg="mod">
          <ac:chgData name="julian lalu" userId="53ae8bccc8714cbe" providerId="LiveId" clId="{808E88B3-59D8-4237-BDE2-1967D36495B0}" dt="2023-01-17T12:24:13.751" v="6216"/>
          <ac:picMkLst>
            <pc:docMk/>
            <pc:sldMk cId="403414746" sldId="404"/>
            <ac:picMk id="12" creationId="{2E24B610-579B-4AC1-A879-6B78721061FE}"/>
          </ac:picMkLst>
        </pc:picChg>
        <pc:picChg chg="mod">
          <ac:chgData name="julian lalu" userId="53ae8bccc8714cbe" providerId="LiveId" clId="{808E88B3-59D8-4237-BDE2-1967D36495B0}" dt="2023-01-17T12:24:13.751" v="6216"/>
          <ac:picMkLst>
            <pc:docMk/>
            <pc:sldMk cId="403414746" sldId="404"/>
            <ac:picMk id="13" creationId="{3F7CE879-5BC7-4BF0-B69C-6F75067A9D02}"/>
          </ac:picMkLst>
        </pc:picChg>
        <pc:picChg chg="mod">
          <ac:chgData name="julian lalu" userId="53ae8bccc8714cbe" providerId="LiveId" clId="{808E88B3-59D8-4237-BDE2-1967D36495B0}" dt="2023-01-17T12:24:40.406" v="6221"/>
          <ac:picMkLst>
            <pc:docMk/>
            <pc:sldMk cId="403414746" sldId="404"/>
            <ac:picMk id="18" creationId="{55E6AE2E-4A51-4CCB-8BD4-3E033F0B1FC2}"/>
          </ac:picMkLst>
        </pc:picChg>
        <pc:picChg chg="mod">
          <ac:chgData name="julian lalu" userId="53ae8bccc8714cbe" providerId="LiveId" clId="{808E88B3-59D8-4237-BDE2-1967D36495B0}" dt="2023-01-17T12:24:40.406" v="6221"/>
          <ac:picMkLst>
            <pc:docMk/>
            <pc:sldMk cId="403414746" sldId="404"/>
            <ac:picMk id="20" creationId="{26FC7775-3DD6-41D9-BCB6-EA336EFA1135}"/>
          </ac:picMkLst>
        </pc:picChg>
        <pc:picChg chg="mod">
          <ac:chgData name="julian lalu" userId="53ae8bccc8714cbe" providerId="LiveId" clId="{808E88B3-59D8-4237-BDE2-1967D36495B0}" dt="2023-01-17T12:24:40.406" v="6221"/>
          <ac:picMkLst>
            <pc:docMk/>
            <pc:sldMk cId="403414746" sldId="404"/>
            <ac:picMk id="21" creationId="{EBDAD966-C49A-4213-910D-4EDE5CA841EB}"/>
          </ac:picMkLst>
        </pc:picChg>
        <pc:cxnChg chg="mod">
          <ac:chgData name="julian lalu" userId="53ae8bccc8714cbe" providerId="LiveId" clId="{808E88B3-59D8-4237-BDE2-1967D36495B0}" dt="2023-01-17T12:24:13.751" v="6216"/>
          <ac:cxnSpMkLst>
            <pc:docMk/>
            <pc:sldMk cId="403414746" sldId="404"/>
            <ac:cxnSpMk id="14" creationId="{81E30FD2-770B-41A4-80AD-96A439525DDD}"/>
          </ac:cxnSpMkLst>
        </pc:cxnChg>
        <pc:cxnChg chg="mod">
          <ac:chgData name="julian lalu" userId="53ae8bccc8714cbe" providerId="LiveId" clId="{808E88B3-59D8-4237-BDE2-1967D36495B0}" dt="2023-01-17T12:24:13.751" v="6216"/>
          <ac:cxnSpMkLst>
            <pc:docMk/>
            <pc:sldMk cId="403414746" sldId="404"/>
            <ac:cxnSpMk id="15" creationId="{8261152A-6FF7-4CD7-BAB9-BAC1F4F2698A}"/>
          </ac:cxnSpMkLst>
        </pc:cxnChg>
        <pc:cxnChg chg="mod">
          <ac:chgData name="julian lalu" userId="53ae8bccc8714cbe" providerId="LiveId" clId="{808E88B3-59D8-4237-BDE2-1967D36495B0}" dt="2023-01-17T12:24:13.751" v="6216"/>
          <ac:cxnSpMkLst>
            <pc:docMk/>
            <pc:sldMk cId="403414746" sldId="404"/>
            <ac:cxnSpMk id="16" creationId="{B0086ABC-54EC-4A88-A460-192578BF8326}"/>
          </ac:cxnSpMkLst>
        </pc:cxnChg>
        <pc:cxnChg chg="mod">
          <ac:chgData name="julian lalu" userId="53ae8bccc8714cbe" providerId="LiveId" clId="{808E88B3-59D8-4237-BDE2-1967D36495B0}" dt="2023-01-17T12:24:40.406" v="6221"/>
          <ac:cxnSpMkLst>
            <pc:docMk/>
            <pc:sldMk cId="403414746" sldId="404"/>
            <ac:cxnSpMk id="19" creationId="{DB409C6C-0037-498B-A0FD-E0449FCF8775}"/>
          </ac:cxnSpMkLst>
        </pc:cxnChg>
        <pc:cxnChg chg="mod">
          <ac:chgData name="julian lalu" userId="53ae8bccc8714cbe" providerId="LiveId" clId="{808E88B3-59D8-4237-BDE2-1967D36495B0}" dt="2023-01-17T12:24:40.406" v="6221"/>
          <ac:cxnSpMkLst>
            <pc:docMk/>
            <pc:sldMk cId="403414746" sldId="404"/>
            <ac:cxnSpMk id="22" creationId="{3269DA88-9083-4AD4-8E2A-8F0FE2E90ABB}"/>
          </ac:cxnSpMkLst>
        </pc:cxnChg>
        <pc:cxnChg chg="add mod">
          <ac:chgData name="julian lalu" userId="53ae8bccc8714cbe" providerId="LiveId" clId="{808E88B3-59D8-4237-BDE2-1967D36495B0}" dt="2023-01-17T12:37:52.261" v="6544"/>
          <ac:cxnSpMkLst>
            <pc:docMk/>
            <pc:sldMk cId="403414746" sldId="404"/>
            <ac:cxnSpMk id="23" creationId="{AD707DFA-01BC-4E60-978F-27499EB25EBC}"/>
          </ac:cxnSpMkLst>
        </pc:cxnChg>
      </pc:sldChg>
      <pc:sldChg chg="modSp del mod">
        <pc:chgData name="julian lalu" userId="53ae8bccc8714cbe" providerId="LiveId" clId="{808E88B3-59D8-4237-BDE2-1967D36495B0}" dt="2023-01-17T12:36:56.510" v="6510" actId="47"/>
        <pc:sldMkLst>
          <pc:docMk/>
          <pc:sldMk cId="2651574447" sldId="405"/>
        </pc:sldMkLst>
        <pc:spChg chg="mod">
          <ac:chgData name="julian lalu" userId="53ae8bccc8714cbe" providerId="LiveId" clId="{808E88B3-59D8-4237-BDE2-1967D36495B0}" dt="2023-01-06T07:34:53.959" v="184"/>
          <ac:spMkLst>
            <pc:docMk/>
            <pc:sldMk cId="2651574447" sldId="405"/>
            <ac:spMk id="2" creationId="{4F9B1D65-CC97-7212-1BFC-FF0933C8BE3F}"/>
          </ac:spMkLst>
        </pc:spChg>
        <pc:spChg chg="mod">
          <ac:chgData name="julian lalu" userId="53ae8bccc8714cbe" providerId="LiveId" clId="{808E88B3-59D8-4237-BDE2-1967D36495B0}" dt="2023-01-06T07:44:00.662" v="365" actId="3064"/>
          <ac:spMkLst>
            <pc:docMk/>
            <pc:sldMk cId="2651574447" sldId="405"/>
            <ac:spMk id="3" creationId="{76451645-98DD-5077-B204-0CC3C70904A8}"/>
          </ac:spMkLst>
        </pc:spChg>
      </pc:sldChg>
      <pc:sldChg chg="addSp delSp modSp mod modAnim chgLayout">
        <pc:chgData name="julian lalu" userId="53ae8bccc8714cbe" providerId="LiveId" clId="{808E88B3-59D8-4237-BDE2-1967D36495B0}" dt="2023-01-17T14:32:22.868" v="9397" actId="108"/>
        <pc:sldMkLst>
          <pc:docMk/>
          <pc:sldMk cId="4137685407" sldId="406"/>
        </pc:sldMkLst>
        <pc:spChg chg="mod ord">
          <ac:chgData name="julian lalu" userId="53ae8bccc8714cbe" providerId="LiveId" clId="{808E88B3-59D8-4237-BDE2-1967D36495B0}" dt="2023-01-17T14:32:22.868" v="9397" actId="108"/>
          <ac:spMkLst>
            <pc:docMk/>
            <pc:sldMk cId="4137685407" sldId="406"/>
            <ac:spMk id="2" creationId="{4F9B1D65-CC97-7212-1BFC-FF0933C8BE3F}"/>
          </ac:spMkLst>
        </pc:spChg>
        <pc:spChg chg="mod ord">
          <ac:chgData name="julian lalu" userId="53ae8bccc8714cbe" providerId="LiveId" clId="{808E88B3-59D8-4237-BDE2-1967D36495B0}" dt="2023-01-17T12:39:08.336" v="6585" actId="20577"/>
          <ac:spMkLst>
            <pc:docMk/>
            <pc:sldMk cId="4137685407" sldId="406"/>
            <ac:spMk id="3" creationId="{76451645-98DD-5077-B204-0CC3C70904A8}"/>
          </ac:spMkLst>
        </pc:spChg>
        <pc:spChg chg="del mod ord">
          <ac:chgData name="julian lalu" userId="53ae8bccc8714cbe" providerId="LiveId" clId="{808E88B3-59D8-4237-BDE2-1967D36495B0}" dt="2023-01-17T12:39:14.595" v="6586" actId="478"/>
          <ac:spMkLst>
            <pc:docMk/>
            <pc:sldMk cId="4137685407" sldId="406"/>
            <ac:spMk id="4" creationId="{93FF5192-8D40-797C-88D2-034C01D1225B}"/>
          </ac:spMkLst>
        </pc:spChg>
        <pc:spChg chg="mod ord">
          <ac:chgData name="julian lalu" userId="53ae8bccc8714cbe" providerId="LiveId" clId="{808E88B3-59D8-4237-BDE2-1967D36495B0}" dt="2023-01-17T12:38:27.487" v="6569" actId="700"/>
          <ac:spMkLst>
            <pc:docMk/>
            <pc:sldMk cId="4137685407" sldId="406"/>
            <ac:spMk id="5" creationId="{B5A8D60F-6B53-A726-7463-739B1D3D3795}"/>
          </ac:spMkLst>
        </pc:spChg>
        <pc:spChg chg="add mod ord">
          <ac:chgData name="julian lalu" userId="53ae8bccc8714cbe" providerId="LiveId" clId="{808E88B3-59D8-4237-BDE2-1967D36495B0}" dt="2023-01-17T12:46:20.360" v="6778"/>
          <ac:spMkLst>
            <pc:docMk/>
            <pc:sldMk cId="4137685407" sldId="406"/>
            <ac:spMk id="6" creationId="{6E3AA87B-4BFE-477A-AE59-46C27D8A129C}"/>
          </ac:spMkLst>
        </pc:spChg>
        <pc:cxnChg chg="add mod">
          <ac:chgData name="julian lalu" userId="53ae8bccc8714cbe" providerId="LiveId" clId="{808E88B3-59D8-4237-BDE2-1967D36495B0}" dt="2023-01-17T12:39:53.667" v="6642" actId="1036"/>
          <ac:cxnSpMkLst>
            <pc:docMk/>
            <pc:sldMk cId="4137685407" sldId="406"/>
            <ac:cxnSpMk id="7" creationId="{600BFBC5-1560-4AD4-9495-53F6AB805F09}"/>
          </ac:cxnSpMkLst>
        </pc:cxnChg>
      </pc:sldChg>
      <pc:sldChg chg="addSp delSp modSp mod modAnim chgLayout">
        <pc:chgData name="julian lalu" userId="53ae8bccc8714cbe" providerId="LiveId" clId="{808E88B3-59D8-4237-BDE2-1967D36495B0}" dt="2023-01-17T14:32:25.393" v="9398" actId="108"/>
        <pc:sldMkLst>
          <pc:docMk/>
          <pc:sldMk cId="993925394" sldId="407"/>
        </pc:sldMkLst>
        <pc:spChg chg="mod ord">
          <ac:chgData name="julian lalu" userId="53ae8bccc8714cbe" providerId="LiveId" clId="{808E88B3-59D8-4237-BDE2-1967D36495B0}" dt="2023-01-17T14:32:25.393" v="9398" actId="108"/>
          <ac:spMkLst>
            <pc:docMk/>
            <pc:sldMk cId="993925394" sldId="407"/>
            <ac:spMk id="2" creationId="{4F9B1D65-CC97-7212-1BFC-FF0933C8BE3F}"/>
          </ac:spMkLst>
        </pc:spChg>
        <pc:spChg chg="add mod ord">
          <ac:chgData name="julian lalu" userId="53ae8bccc8714cbe" providerId="LiveId" clId="{808E88B3-59D8-4237-BDE2-1967D36495B0}" dt="2023-01-17T12:39:25.257" v="6588" actId="700"/>
          <ac:spMkLst>
            <pc:docMk/>
            <pc:sldMk cId="993925394" sldId="407"/>
            <ac:spMk id="3" creationId="{3397EA1B-5591-4B84-A7E4-F5B88F6F37E8}"/>
          </ac:spMkLst>
        </pc:spChg>
        <pc:spChg chg="del mod ord">
          <ac:chgData name="julian lalu" userId="53ae8bccc8714cbe" providerId="LiveId" clId="{808E88B3-59D8-4237-BDE2-1967D36495B0}" dt="2023-01-17T12:39:38.740" v="6592" actId="478"/>
          <ac:spMkLst>
            <pc:docMk/>
            <pc:sldMk cId="993925394" sldId="407"/>
            <ac:spMk id="4" creationId="{93FF5192-8D40-797C-88D2-034C01D1225B}"/>
          </ac:spMkLst>
        </pc:spChg>
        <pc:spChg chg="mod ord">
          <ac:chgData name="julian lalu" userId="53ae8bccc8714cbe" providerId="LiveId" clId="{808E88B3-59D8-4237-BDE2-1967D36495B0}" dt="2023-01-17T12:39:25.257" v="6588" actId="700"/>
          <ac:spMkLst>
            <pc:docMk/>
            <pc:sldMk cId="993925394" sldId="407"/>
            <ac:spMk id="5" creationId="{B5A8D60F-6B53-A726-7463-739B1D3D3795}"/>
          </ac:spMkLst>
        </pc:spChg>
        <pc:spChg chg="mod">
          <ac:chgData name="julian lalu" userId="53ae8bccc8714cbe" providerId="LiveId" clId="{808E88B3-59D8-4237-BDE2-1967D36495B0}" dt="2023-01-17T12:39:33.268" v="6589" actId="1076"/>
          <ac:spMkLst>
            <pc:docMk/>
            <pc:sldMk cId="993925394" sldId="407"/>
            <ac:spMk id="6" creationId="{48ABEB04-6F6E-3809-5645-D1DF9B82B040}"/>
          </ac:spMkLst>
        </pc:spChg>
        <pc:spChg chg="add mod ord">
          <ac:chgData name="julian lalu" userId="53ae8bccc8714cbe" providerId="LiveId" clId="{808E88B3-59D8-4237-BDE2-1967D36495B0}" dt="2023-01-17T12:46:20.360" v="6778"/>
          <ac:spMkLst>
            <pc:docMk/>
            <pc:sldMk cId="993925394" sldId="407"/>
            <ac:spMk id="7" creationId="{48B50261-4D94-4DB5-8123-E9B9C00C2BD6}"/>
          </ac:spMkLst>
        </pc:spChg>
        <pc:spChg chg="mod">
          <ac:chgData name="julian lalu" userId="53ae8bccc8714cbe" providerId="LiveId" clId="{808E88B3-59D8-4237-BDE2-1967D36495B0}" dt="2023-01-17T12:39:33.268" v="6589" actId="1076"/>
          <ac:spMkLst>
            <pc:docMk/>
            <pc:sldMk cId="993925394" sldId="407"/>
            <ac:spMk id="8" creationId="{405310A6-A745-3850-28F9-199B485C7F2D}"/>
          </ac:spMkLst>
        </pc:spChg>
        <pc:spChg chg="mod">
          <ac:chgData name="julian lalu" userId="53ae8bccc8714cbe" providerId="LiveId" clId="{808E88B3-59D8-4237-BDE2-1967D36495B0}" dt="2023-01-17T12:39:33.268" v="6589" actId="1076"/>
          <ac:spMkLst>
            <pc:docMk/>
            <pc:sldMk cId="993925394" sldId="407"/>
            <ac:spMk id="10" creationId="{F8F70985-10E0-E85D-505B-018E72B6333A}"/>
          </ac:spMkLst>
        </pc:spChg>
        <pc:spChg chg="mod">
          <ac:chgData name="julian lalu" userId="53ae8bccc8714cbe" providerId="LiveId" clId="{808E88B3-59D8-4237-BDE2-1967D36495B0}" dt="2023-01-17T12:39:33.268" v="6589" actId="1076"/>
          <ac:spMkLst>
            <pc:docMk/>
            <pc:sldMk cId="993925394" sldId="407"/>
            <ac:spMk id="12" creationId="{34DF7EC8-1DBB-DC9E-4AB6-D8B195DA8201}"/>
          </ac:spMkLst>
        </pc:spChg>
        <pc:spChg chg="mod">
          <ac:chgData name="julian lalu" userId="53ae8bccc8714cbe" providerId="LiveId" clId="{808E88B3-59D8-4237-BDE2-1967D36495B0}" dt="2023-01-17T12:41:28.275" v="6657" actId="6549"/>
          <ac:spMkLst>
            <pc:docMk/>
            <pc:sldMk cId="993925394" sldId="407"/>
            <ac:spMk id="13" creationId="{FD6BDAB2-94CF-26C0-9EC8-7C68FE7D1B63}"/>
          </ac:spMkLst>
        </pc:spChg>
        <pc:spChg chg="mod">
          <ac:chgData name="julian lalu" userId="53ae8bccc8714cbe" providerId="LiveId" clId="{808E88B3-59D8-4237-BDE2-1967D36495B0}" dt="2023-01-17T12:39:33.268" v="6589" actId="1076"/>
          <ac:spMkLst>
            <pc:docMk/>
            <pc:sldMk cId="993925394" sldId="407"/>
            <ac:spMk id="14" creationId="{85737D0C-FCD0-642E-E1FE-39E710E04DEE}"/>
          </ac:spMkLst>
        </pc:spChg>
        <pc:spChg chg="mod">
          <ac:chgData name="julian lalu" userId="53ae8bccc8714cbe" providerId="LiveId" clId="{808E88B3-59D8-4237-BDE2-1967D36495B0}" dt="2023-01-17T12:41:45.092" v="6682" actId="20577"/>
          <ac:spMkLst>
            <pc:docMk/>
            <pc:sldMk cId="993925394" sldId="407"/>
            <ac:spMk id="15" creationId="{292E82D6-8A68-D6B4-0A1A-3C34729DDD8C}"/>
          </ac:spMkLst>
        </pc:spChg>
        <pc:cxnChg chg="add del mod">
          <ac:chgData name="julian lalu" userId="53ae8bccc8714cbe" providerId="LiveId" clId="{808E88B3-59D8-4237-BDE2-1967D36495B0}" dt="2023-01-17T12:40:03.381" v="6644"/>
          <ac:cxnSpMkLst>
            <pc:docMk/>
            <pc:sldMk cId="993925394" sldId="407"/>
            <ac:cxnSpMk id="16" creationId="{2FBC6020-486A-48C4-84DF-F2B8C83F42AD}"/>
          </ac:cxnSpMkLst>
        </pc:cxnChg>
        <pc:cxnChg chg="add mod">
          <ac:chgData name="julian lalu" userId="53ae8bccc8714cbe" providerId="LiveId" clId="{808E88B3-59D8-4237-BDE2-1967D36495B0}" dt="2023-01-17T12:40:05.238" v="6645"/>
          <ac:cxnSpMkLst>
            <pc:docMk/>
            <pc:sldMk cId="993925394" sldId="407"/>
            <ac:cxnSpMk id="17" creationId="{92641A98-0FD1-41A9-907D-51CF3A746D13}"/>
          </ac:cxnSpMkLst>
        </pc:cxnChg>
      </pc:sldChg>
      <pc:sldChg chg="addSp delSp modSp mod modAnim chgLayout">
        <pc:chgData name="julian lalu" userId="53ae8bccc8714cbe" providerId="LiveId" clId="{808E88B3-59D8-4237-BDE2-1967D36495B0}" dt="2023-01-17T14:32:27.786" v="9399" actId="108"/>
        <pc:sldMkLst>
          <pc:docMk/>
          <pc:sldMk cId="3909585935" sldId="408"/>
        </pc:sldMkLst>
        <pc:spChg chg="mod ord">
          <ac:chgData name="julian lalu" userId="53ae8bccc8714cbe" providerId="LiveId" clId="{808E88B3-59D8-4237-BDE2-1967D36495B0}" dt="2023-01-17T14:32:27.786" v="9399" actId="108"/>
          <ac:spMkLst>
            <pc:docMk/>
            <pc:sldMk cId="3909585935" sldId="408"/>
            <ac:spMk id="2" creationId="{4F9B1D65-CC97-7212-1BFC-FF0933C8BE3F}"/>
          </ac:spMkLst>
        </pc:spChg>
        <pc:spChg chg="add mod ord">
          <ac:chgData name="julian lalu" userId="53ae8bccc8714cbe" providerId="LiveId" clId="{808E88B3-59D8-4237-BDE2-1967D36495B0}" dt="2023-01-17T12:40:09.241" v="6647" actId="700"/>
          <ac:spMkLst>
            <pc:docMk/>
            <pc:sldMk cId="3909585935" sldId="408"/>
            <ac:spMk id="3" creationId="{61C9F4A2-8BEB-40F7-8D65-052DE31B6433}"/>
          </ac:spMkLst>
        </pc:spChg>
        <pc:spChg chg="del mod ord">
          <ac:chgData name="julian lalu" userId="53ae8bccc8714cbe" providerId="LiveId" clId="{808E88B3-59D8-4237-BDE2-1967D36495B0}" dt="2023-01-17T12:40:33.923" v="6650" actId="478"/>
          <ac:spMkLst>
            <pc:docMk/>
            <pc:sldMk cId="3909585935" sldId="408"/>
            <ac:spMk id="4" creationId="{93FF5192-8D40-797C-88D2-034C01D1225B}"/>
          </ac:spMkLst>
        </pc:spChg>
        <pc:spChg chg="mod ord">
          <ac:chgData name="julian lalu" userId="53ae8bccc8714cbe" providerId="LiveId" clId="{808E88B3-59D8-4237-BDE2-1967D36495B0}" dt="2023-01-17T12:40:09.241" v="6647" actId="700"/>
          <ac:spMkLst>
            <pc:docMk/>
            <pc:sldMk cId="3909585935" sldId="408"/>
            <ac:spMk id="5" creationId="{B5A8D60F-6B53-A726-7463-739B1D3D3795}"/>
          </ac:spMkLst>
        </pc:spChg>
        <pc:spChg chg="add mod ord">
          <ac:chgData name="julian lalu" userId="53ae8bccc8714cbe" providerId="LiveId" clId="{808E88B3-59D8-4237-BDE2-1967D36495B0}" dt="2023-01-17T12:46:20.360" v="6778"/>
          <ac:spMkLst>
            <pc:docMk/>
            <pc:sldMk cId="3909585935" sldId="408"/>
            <ac:spMk id="6" creationId="{CBA8F5CA-018A-4D56-9FD0-04D8B2229D25}"/>
          </ac:spMkLst>
        </pc:spChg>
        <pc:spChg chg="mod">
          <ac:chgData name="julian lalu" userId="53ae8bccc8714cbe" providerId="LiveId" clId="{808E88B3-59D8-4237-BDE2-1967D36495B0}" dt="2023-01-17T12:43:57.490" v="6734" actId="207"/>
          <ac:spMkLst>
            <pc:docMk/>
            <pc:sldMk cId="3909585935" sldId="408"/>
            <ac:spMk id="7" creationId="{C26B10C1-2B35-DFBF-69DE-C4F3AC648F12}"/>
          </ac:spMkLst>
        </pc:spChg>
        <pc:spChg chg="mod">
          <ac:chgData name="julian lalu" userId="53ae8bccc8714cbe" providerId="LiveId" clId="{808E88B3-59D8-4237-BDE2-1967D36495B0}" dt="2023-01-17T12:44:01.036" v="6735" actId="207"/>
          <ac:spMkLst>
            <pc:docMk/>
            <pc:sldMk cId="3909585935" sldId="408"/>
            <ac:spMk id="9" creationId="{E659E8EE-4579-B6AB-524A-449835460FAF}"/>
          </ac:spMkLst>
        </pc:spChg>
        <pc:spChg chg="mod">
          <ac:chgData name="julian lalu" userId="53ae8bccc8714cbe" providerId="LiveId" clId="{808E88B3-59D8-4237-BDE2-1967D36495B0}" dt="2023-01-17T12:44:15.468" v="6737" actId="207"/>
          <ac:spMkLst>
            <pc:docMk/>
            <pc:sldMk cId="3909585935" sldId="408"/>
            <ac:spMk id="11" creationId="{DB790EF7-75BF-69F3-3DCB-B46669054320}"/>
          </ac:spMkLst>
        </pc:spChg>
        <pc:spChg chg="mod">
          <ac:chgData name="julian lalu" userId="53ae8bccc8714cbe" providerId="LiveId" clId="{808E88B3-59D8-4237-BDE2-1967D36495B0}" dt="2023-01-17T12:40:31.420" v="6649" actId="1076"/>
          <ac:spMkLst>
            <pc:docMk/>
            <pc:sldMk cId="3909585935" sldId="408"/>
            <ac:spMk id="12" creationId="{34DF7EC8-1DBB-DC9E-4AB6-D8B195DA8201}"/>
          </ac:spMkLst>
        </pc:spChg>
        <pc:spChg chg="mod">
          <ac:chgData name="julian lalu" userId="53ae8bccc8714cbe" providerId="LiveId" clId="{808E88B3-59D8-4237-BDE2-1967D36495B0}" dt="2023-01-17T12:42:05.541" v="6683" actId="6549"/>
          <ac:spMkLst>
            <pc:docMk/>
            <pc:sldMk cId="3909585935" sldId="408"/>
            <ac:spMk id="13" creationId="{FD6BDAB2-94CF-26C0-9EC8-7C68FE7D1B63}"/>
          </ac:spMkLst>
        </pc:spChg>
        <pc:spChg chg="mod">
          <ac:chgData name="julian lalu" userId="53ae8bccc8714cbe" providerId="LiveId" clId="{808E88B3-59D8-4237-BDE2-1967D36495B0}" dt="2023-01-17T12:40:31.420" v="6649" actId="1076"/>
          <ac:spMkLst>
            <pc:docMk/>
            <pc:sldMk cId="3909585935" sldId="408"/>
            <ac:spMk id="14" creationId="{85737D0C-FCD0-642E-E1FE-39E710E04DEE}"/>
          </ac:spMkLst>
        </pc:spChg>
        <pc:spChg chg="mod">
          <ac:chgData name="julian lalu" userId="53ae8bccc8714cbe" providerId="LiveId" clId="{808E88B3-59D8-4237-BDE2-1967D36495B0}" dt="2023-01-17T12:42:27.363" v="6712" actId="20577"/>
          <ac:spMkLst>
            <pc:docMk/>
            <pc:sldMk cId="3909585935" sldId="408"/>
            <ac:spMk id="15" creationId="{292E82D6-8A68-D6B4-0A1A-3C34729DDD8C}"/>
          </ac:spMkLst>
        </pc:spChg>
        <pc:spChg chg="mod">
          <ac:chgData name="julian lalu" userId="53ae8bccc8714cbe" providerId="LiveId" clId="{808E88B3-59D8-4237-BDE2-1967D36495B0}" dt="2023-01-17T12:44:17.844" v="6738" actId="207"/>
          <ac:spMkLst>
            <pc:docMk/>
            <pc:sldMk cId="3909585935" sldId="408"/>
            <ac:spMk id="16" creationId="{A6EA4D2D-BDE0-85EE-CA83-2C9CE84BE733}"/>
          </ac:spMkLst>
        </pc:spChg>
        <pc:spChg chg="mod">
          <ac:chgData name="julian lalu" userId="53ae8bccc8714cbe" providerId="LiveId" clId="{808E88B3-59D8-4237-BDE2-1967D36495B0}" dt="2023-01-17T12:43:28.187" v="6730" actId="1076"/>
          <ac:spMkLst>
            <pc:docMk/>
            <pc:sldMk cId="3909585935" sldId="408"/>
            <ac:spMk id="17" creationId="{A0E205AF-A660-50D5-3160-FF4DE2F1A637}"/>
          </ac:spMkLst>
        </pc:spChg>
        <pc:spChg chg="mod">
          <ac:chgData name="julian lalu" userId="53ae8bccc8714cbe" providerId="LiveId" clId="{808E88B3-59D8-4237-BDE2-1967D36495B0}" dt="2023-01-17T12:43:34.459" v="6732" actId="1076"/>
          <ac:spMkLst>
            <pc:docMk/>
            <pc:sldMk cId="3909585935" sldId="408"/>
            <ac:spMk id="18" creationId="{CC6B5359-57BF-0B0A-4682-CDFC0C83363F}"/>
          </ac:spMkLst>
        </pc:spChg>
        <pc:spChg chg="mod">
          <ac:chgData name="julian lalu" userId="53ae8bccc8714cbe" providerId="LiveId" clId="{808E88B3-59D8-4237-BDE2-1967D36495B0}" dt="2023-01-17T12:44:12.972" v="6736" actId="207"/>
          <ac:spMkLst>
            <pc:docMk/>
            <pc:sldMk cId="3909585935" sldId="408"/>
            <ac:spMk id="21" creationId="{86DAA4B0-7329-0D84-F41E-77AAFB9398E3}"/>
          </ac:spMkLst>
        </pc:spChg>
        <pc:cxnChg chg="add mod">
          <ac:chgData name="julian lalu" userId="53ae8bccc8714cbe" providerId="LiveId" clId="{808E88B3-59D8-4237-BDE2-1967D36495B0}" dt="2023-01-17T12:40:05.942" v="6646"/>
          <ac:cxnSpMkLst>
            <pc:docMk/>
            <pc:sldMk cId="3909585935" sldId="408"/>
            <ac:cxnSpMk id="19" creationId="{9BF5D816-C406-45D0-857B-F4FEE8D3D314}"/>
          </ac:cxnSpMkLst>
        </pc:cxnChg>
      </pc:sldChg>
      <pc:sldChg chg="addSp delSp modSp mod chgLayout">
        <pc:chgData name="julian lalu" userId="53ae8bccc8714cbe" providerId="LiveId" clId="{808E88B3-59D8-4237-BDE2-1967D36495B0}" dt="2023-01-17T14:32:34.058" v="9400" actId="108"/>
        <pc:sldMkLst>
          <pc:docMk/>
          <pc:sldMk cId="4196910409" sldId="409"/>
        </pc:sldMkLst>
        <pc:spChg chg="mod ord">
          <ac:chgData name="julian lalu" userId="53ae8bccc8714cbe" providerId="LiveId" clId="{808E88B3-59D8-4237-BDE2-1967D36495B0}" dt="2023-01-17T14:32:34.058" v="9400" actId="108"/>
          <ac:spMkLst>
            <pc:docMk/>
            <pc:sldMk cId="4196910409" sldId="409"/>
            <ac:spMk id="2" creationId="{4F9B1D65-CC97-7212-1BFC-FF0933C8BE3F}"/>
          </ac:spMkLst>
        </pc:spChg>
        <pc:spChg chg="mod ord">
          <ac:chgData name="julian lalu" userId="53ae8bccc8714cbe" providerId="LiveId" clId="{808E88B3-59D8-4237-BDE2-1967D36495B0}" dt="2023-01-17T12:47:00.200" v="6779" actId="700"/>
          <ac:spMkLst>
            <pc:docMk/>
            <pc:sldMk cId="4196910409" sldId="409"/>
            <ac:spMk id="3" creationId="{795C4BA0-A1E3-73B3-07FB-ABCB40853383}"/>
          </ac:spMkLst>
        </pc:spChg>
        <pc:spChg chg="del mod ord">
          <ac:chgData name="julian lalu" userId="53ae8bccc8714cbe" providerId="LiveId" clId="{808E88B3-59D8-4237-BDE2-1967D36495B0}" dt="2023-01-17T12:47:02.539" v="6780" actId="478"/>
          <ac:spMkLst>
            <pc:docMk/>
            <pc:sldMk cId="4196910409" sldId="409"/>
            <ac:spMk id="4" creationId="{93FF5192-8D40-797C-88D2-034C01D1225B}"/>
          </ac:spMkLst>
        </pc:spChg>
        <pc:spChg chg="mod ord">
          <ac:chgData name="julian lalu" userId="53ae8bccc8714cbe" providerId="LiveId" clId="{808E88B3-59D8-4237-BDE2-1967D36495B0}" dt="2023-01-17T12:47:00.200" v="6779" actId="700"/>
          <ac:spMkLst>
            <pc:docMk/>
            <pc:sldMk cId="4196910409" sldId="409"/>
            <ac:spMk id="5" creationId="{B5A8D60F-6B53-A726-7463-739B1D3D3795}"/>
          </ac:spMkLst>
        </pc:spChg>
        <pc:spChg chg="add mod ord">
          <ac:chgData name="julian lalu" userId="53ae8bccc8714cbe" providerId="LiveId" clId="{808E88B3-59D8-4237-BDE2-1967D36495B0}" dt="2023-01-17T12:47:07.608" v="6781"/>
          <ac:spMkLst>
            <pc:docMk/>
            <pc:sldMk cId="4196910409" sldId="409"/>
            <ac:spMk id="6" creationId="{66BFAC9B-75A7-4404-9417-C39E9E6BFFB3}"/>
          </ac:spMkLst>
        </pc:spChg>
        <pc:cxnChg chg="add mod">
          <ac:chgData name="julian lalu" userId="53ae8bccc8714cbe" providerId="LiveId" clId="{808E88B3-59D8-4237-BDE2-1967D36495B0}" dt="2023-01-17T13:03:00.131" v="7310" actId="1036"/>
          <ac:cxnSpMkLst>
            <pc:docMk/>
            <pc:sldMk cId="4196910409" sldId="409"/>
            <ac:cxnSpMk id="7" creationId="{C8A8FB90-402D-44FD-805A-70A7AC633BD7}"/>
          </ac:cxnSpMkLst>
        </pc:cxnChg>
      </pc:sldChg>
      <pc:sldChg chg="addSp delSp modSp mod chgLayout">
        <pc:chgData name="julian lalu" userId="53ae8bccc8714cbe" providerId="LiveId" clId="{808E88B3-59D8-4237-BDE2-1967D36495B0}" dt="2023-01-17T14:32:38.491" v="9401" actId="108"/>
        <pc:sldMkLst>
          <pc:docMk/>
          <pc:sldMk cId="595700863" sldId="410"/>
        </pc:sldMkLst>
        <pc:spChg chg="mod ord">
          <ac:chgData name="julian lalu" userId="53ae8bccc8714cbe" providerId="LiveId" clId="{808E88B3-59D8-4237-BDE2-1967D36495B0}" dt="2023-01-17T14:32:38.491" v="9401" actId="108"/>
          <ac:spMkLst>
            <pc:docMk/>
            <pc:sldMk cId="595700863" sldId="410"/>
            <ac:spMk id="2" creationId="{4F9B1D65-CC97-7212-1BFC-FF0933C8BE3F}"/>
          </ac:spMkLst>
        </pc:spChg>
        <pc:spChg chg="mod ord">
          <ac:chgData name="julian lalu" userId="53ae8bccc8714cbe" providerId="LiveId" clId="{808E88B3-59D8-4237-BDE2-1967D36495B0}" dt="2023-01-17T12:47:13.456" v="6782" actId="700"/>
          <ac:spMkLst>
            <pc:docMk/>
            <pc:sldMk cId="595700863" sldId="410"/>
            <ac:spMk id="3" creationId="{795C4BA0-A1E3-73B3-07FB-ABCB40853383}"/>
          </ac:spMkLst>
        </pc:spChg>
        <pc:spChg chg="del mod ord">
          <ac:chgData name="julian lalu" userId="53ae8bccc8714cbe" providerId="LiveId" clId="{808E88B3-59D8-4237-BDE2-1967D36495B0}" dt="2023-01-17T12:47:14.787" v="6783" actId="478"/>
          <ac:spMkLst>
            <pc:docMk/>
            <pc:sldMk cId="595700863" sldId="410"/>
            <ac:spMk id="4" creationId="{93FF5192-8D40-797C-88D2-034C01D1225B}"/>
          </ac:spMkLst>
        </pc:spChg>
        <pc:spChg chg="mod ord">
          <ac:chgData name="julian lalu" userId="53ae8bccc8714cbe" providerId="LiveId" clId="{808E88B3-59D8-4237-BDE2-1967D36495B0}" dt="2023-01-17T12:47:13.456" v="6782" actId="700"/>
          <ac:spMkLst>
            <pc:docMk/>
            <pc:sldMk cId="595700863" sldId="410"/>
            <ac:spMk id="5" creationId="{B5A8D60F-6B53-A726-7463-739B1D3D3795}"/>
          </ac:spMkLst>
        </pc:spChg>
        <pc:spChg chg="add mod ord">
          <ac:chgData name="julian lalu" userId="53ae8bccc8714cbe" providerId="LiveId" clId="{808E88B3-59D8-4237-BDE2-1967D36495B0}" dt="2023-01-17T12:47:25.028" v="6789" actId="6549"/>
          <ac:spMkLst>
            <pc:docMk/>
            <pc:sldMk cId="595700863" sldId="410"/>
            <ac:spMk id="6" creationId="{A45B83A4-A62B-4053-9610-95580DB06394}"/>
          </ac:spMkLst>
        </pc:spChg>
        <pc:cxnChg chg="add mod">
          <ac:chgData name="julian lalu" userId="53ae8bccc8714cbe" providerId="LiveId" clId="{808E88B3-59D8-4237-BDE2-1967D36495B0}" dt="2023-01-17T13:03:02.853" v="7311"/>
          <ac:cxnSpMkLst>
            <pc:docMk/>
            <pc:sldMk cId="595700863" sldId="410"/>
            <ac:cxnSpMk id="7" creationId="{EEF7FFAA-C1E7-4EE8-858E-F6EF5DC02C5C}"/>
          </ac:cxnSpMkLst>
        </pc:cxnChg>
      </pc:sldChg>
      <pc:sldChg chg="addSp delSp modSp mod chgLayout">
        <pc:chgData name="julian lalu" userId="53ae8bccc8714cbe" providerId="LiveId" clId="{808E88B3-59D8-4237-BDE2-1967D36495B0}" dt="2023-01-17T14:32:41.154" v="9402" actId="108"/>
        <pc:sldMkLst>
          <pc:docMk/>
          <pc:sldMk cId="3804318269" sldId="411"/>
        </pc:sldMkLst>
        <pc:spChg chg="mod ord">
          <ac:chgData name="julian lalu" userId="53ae8bccc8714cbe" providerId="LiveId" clId="{808E88B3-59D8-4237-BDE2-1967D36495B0}" dt="2023-01-17T14:32:41.154" v="9402" actId="108"/>
          <ac:spMkLst>
            <pc:docMk/>
            <pc:sldMk cId="3804318269" sldId="411"/>
            <ac:spMk id="2" creationId="{4F9B1D65-CC97-7212-1BFC-FF0933C8BE3F}"/>
          </ac:spMkLst>
        </pc:spChg>
        <pc:spChg chg="mod ord">
          <ac:chgData name="julian lalu" userId="53ae8bccc8714cbe" providerId="LiveId" clId="{808E88B3-59D8-4237-BDE2-1967D36495B0}" dt="2023-01-17T12:47:19.105" v="6785" actId="700"/>
          <ac:spMkLst>
            <pc:docMk/>
            <pc:sldMk cId="3804318269" sldId="411"/>
            <ac:spMk id="3" creationId="{795C4BA0-A1E3-73B3-07FB-ABCB40853383}"/>
          </ac:spMkLst>
        </pc:spChg>
        <pc:spChg chg="del mod ord">
          <ac:chgData name="julian lalu" userId="53ae8bccc8714cbe" providerId="LiveId" clId="{808E88B3-59D8-4237-BDE2-1967D36495B0}" dt="2023-01-17T12:47:20.400" v="6786" actId="478"/>
          <ac:spMkLst>
            <pc:docMk/>
            <pc:sldMk cId="3804318269" sldId="411"/>
            <ac:spMk id="4" creationId="{93FF5192-8D40-797C-88D2-034C01D1225B}"/>
          </ac:spMkLst>
        </pc:spChg>
        <pc:spChg chg="mod ord">
          <ac:chgData name="julian lalu" userId="53ae8bccc8714cbe" providerId="LiveId" clId="{808E88B3-59D8-4237-BDE2-1967D36495B0}" dt="2023-01-17T12:47:19.105" v="6785" actId="700"/>
          <ac:spMkLst>
            <pc:docMk/>
            <pc:sldMk cId="3804318269" sldId="411"/>
            <ac:spMk id="5" creationId="{B5A8D60F-6B53-A726-7463-739B1D3D3795}"/>
          </ac:spMkLst>
        </pc:spChg>
        <pc:spChg chg="add mod ord">
          <ac:chgData name="julian lalu" userId="53ae8bccc8714cbe" providerId="LiveId" clId="{808E88B3-59D8-4237-BDE2-1967D36495B0}" dt="2023-01-17T12:47:23.254" v="6788" actId="20577"/>
          <ac:spMkLst>
            <pc:docMk/>
            <pc:sldMk cId="3804318269" sldId="411"/>
            <ac:spMk id="6" creationId="{7ED6A953-A976-4321-8437-3F765D0059C2}"/>
          </ac:spMkLst>
        </pc:spChg>
        <pc:cxnChg chg="add mod">
          <ac:chgData name="julian lalu" userId="53ae8bccc8714cbe" providerId="LiveId" clId="{808E88B3-59D8-4237-BDE2-1967D36495B0}" dt="2023-01-17T13:03:04.518" v="7312"/>
          <ac:cxnSpMkLst>
            <pc:docMk/>
            <pc:sldMk cId="3804318269" sldId="411"/>
            <ac:cxnSpMk id="7" creationId="{3C07D0F4-C007-4F1F-ABA2-5F7C0E452F62}"/>
          </ac:cxnSpMkLst>
        </pc:cxnChg>
      </pc:sldChg>
      <pc:sldChg chg="addSp delSp modSp mod chgLayout">
        <pc:chgData name="julian lalu" userId="53ae8bccc8714cbe" providerId="LiveId" clId="{808E88B3-59D8-4237-BDE2-1967D36495B0}" dt="2023-01-17T14:32:43.129" v="9403" actId="108"/>
        <pc:sldMkLst>
          <pc:docMk/>
          <pc:sldMk cId="330908747" sldId="412"/>
        </pc:sldMkLst>
        <pc:spChg chg="mod ord">
          <ac:chgData name="julian lalu" userId="53ae8bccc8714cbe" providerId="LiveId" clId="{808E88B3-59D8-4237-BDE2-1967D36495B0}" dt="2023-01-17T14:32:43.129" v="9403" actId="108"/>
          <ac:spMkLst>
            <pc:docMk/>
            <pc:sldMk cId="330908747" sldId="412"/>
            <ac:spMk id="2" creationId="{4F9B1D65-CC97-7212-1BFC-FF0933C8BE3F}"/>
          </ac:spMkLst>
        </pc:spChg>
        <pc:spChg chg="mod ord">
          <ac:chgData name="julian lalu" userId="53ae8bccc8714cbe" providerId="LiveId" clId="{808E88B3-59D8-4237-BDE2-1967D36495B0}" dt="2023-01-17T12:47:33.736" v="6790" actId="700"/>
          <ac:spMkLst>
            <pc:docMk/>
            <pc:sldMk cId="330908747" sldId="412"/>
            <ac:spMk id="3" creationId="{795C4BA0-A1E3-73B3-07FB-ABCB40853383}"/>
          </ac:spMkLst>
        </pc:spChg>
        <pc:spChg chg="del mod ord">
          <ac:chgData name="julian lalu" userId="53ae8bccc8714cbe" providerId="LiveId" clId="{808E88B3-59D8-4237-BDE2-1967D36495B0}" dt="2023-01-17T12:47:40.275" v="6793" actId="478"/>
          <ac:spMkLst>
            <pc:docMk/>
            <pc:sldMk cId="330908747" sldId="412"/>
            <ac:spMk id="4" creationId="{93FF5192-8D40-797C-88D2-034C01D1225B}"/>
          </ac:spMkLst>
        </pc:spChg>
        <pc:spChg chg="mod ord">
          <ac:chgData name="julian lalu" userId="53ae8bccc8714cbe" providerId="LiveId" clId="{808E88B3-59D8-4237-BDE2-1967D36495B0}" dt="2023-01-17T12:47:33.736" v="6790" actId="700"/>
          <ac:spMkLst>
            <pc:docMk/>
            <pc:sldMk cId="330908747" sldId="412"/>
            <ac:spMk id="5" creationId="{B5A8D60F-6B53-A726-7463-739B1D3D3795}"/>
          </ac:spMkLst>
        </pc:spChg>
        <pc:spChg chg="add mod ord">
          <ac:chgData name="julian lalu" userId="53ae8bccc8714cbe" providerId="LiveId" clId="{808E88B3-59D8-4237-BDE2-1967D36495B0}" dt="2023-01-17T12:47:36.998" v="6792" actId="20577"/>
          <ac:spMkLst>
            <pc:docMk/>
            <pc:sldMk cId="330908747" sldId="412"/>
            <ac:spMk id="6" creationId="{189FB614-D71A-4FE8-B9BC-69BFE8F0534C}"/>
          </ac:spMkLst>
        </pc:spChg>
        <pc:cxnChg chg="add mod">
          <ac:chgData name="julian lalu" userId="53ae8bccc8714cbe" providerId="LiveId" clId="{808E88B3-59D8-4237-BDE2-1967D36495B0}" dt="2023-01-17T13:03:04.966" v="7313"/>
          <ac:cxnSpMkLst>
            <pc:docMk/>
            <pc:sldMk cId="330908747" sldId="412"/>
            <ac:cxnSpMk id="7" creationId="{BB1A8127-E476-4D31-BF06-94A759AEF84E}"/>
          </ac:cxnSpMkLst>
        </pc:cxnChg>
      </pc:sldChg>
      <pc:sldChg chg="addSp delSp modSp mod chgLayout">
        <pc:chgData name="julian lalu" userId="53ae8bccc8714cbe" providerId="LiveId" clId="{808E88B3-59D8-4237-BDE2-1967D36495B0}" dt="2023-01-17T14:32:45.588" v="9404" actId="108"/>
        <pc:sldMkLst>
          <pc:docMk/>
          <pc:sldMk cId="1953769875" sldId="413"/>
        </pc:sldMkLst>
        <pc:spChg chg="mod ord">
          <ac:chgData name="julian lalu" userId="53ae8bccc8714cbe" providerId="LiveId" clId="{808E88B3-59D8-4237-BDE2-1967D36495B0}" dt="2023-01-17T14:32:45.588" v="9404" actId="108"/>
          <ac:spMkLst>
            <pc:docMk/>
            <pc:sldMk cId="1953769875" sldId="413"/>
            <ac:spMk id="2" creationId="{4F9B1D65-CC97-7212-1BFC-FF0933C8BE3F}"/>
          </ac:spMkLst>
        </pc:spChg>
        <pc:spChg chg="mod ord">
          <ac:chgData name="julian lalu" userId="53ae8bccc8714cbe" providerId="LiveId" clId="{808E88B3-59D8-4237-BDE2-1967D36495B0}" dt="2023-01-17T12:47:45.488" v="6794" actId="700"/>
          <ac:spMkLst>
            <pc:docMk/>
            <pc:sldMk cId="1953769875" sldId="413"/>
            <ac:spMk id="3" creationId="{795C4BA0-A1E3-73B3-07FB-ABCB40853383}"/>
          </ac:spMkLst>
        </pc:spChg>
        <pc:spChg chg="del mod ord">
          <ac:chgData name="julian lalu" userId="53ae8bccc8714cbe" providerId="LiveId" clId="{808E88B3-59D8-4237-BDE2-1967D36495B0}" dt="2023-01-17T12:47:48.900" v="6796" actId="478"/>
          <ac:spMkLst>
            <pc:docMk/>
            <pc:sldMk cId="1953769875" sldId="413"/>
            <ac:spMk id="4" creationId="{93FF5192-8D40-797C-88D2-034C01D1225B}"/>
          </ac:spMkLst>
        </pc:spChg>
        <pc:spChg chg="mod ord">
          <ac:chgData name="julian lalu" userId="53ae8bccc8714cbe" providerId="LiveId" clId="{808E88B3-59D8-4237-BDE2-1967D36495B0}" dt="2023-01-17T12:47:45.488" v="6794" actId="700"/>
          <ac:spMkLst>
            <pc:docMk/>
            <pc:sldMk cId="1953769875" sldId="413"/>
            <ac:spMk id="5" creationId="{B5A8D60F-6B53-A726-7463-739B1D3D3795}"/>
          </ac:spMkLst>
        </pc:spChg>
        <pc:spChg chg="add mod ord">
          <ac:chgData name="julian lalu" userId="53ae8bccc8714cbe" providerId="LiveId" clId="{808E88B3-59D8-4237-BDE2-1967D36495B0}" dt="2023-01-17T12:47:46.472" v="6795"/>
          <ac:spMkLst>
            <pc:docMk/>
            <pc:sldMk cId="1953769875" sldId="413"/>
            <ac:spMk id="6" creationId="{D4E2EB52-9E4C-47F4-860A-1F4443BF94BF}"/>
          </ac:spMkLst>
        </pc:spChg>
        <pc:cxnChg chg="add mod">
          <ac:chgData name="julian lalu" userId="53ae8bccc8714cbe" providerId="LiveId" clId="{808E88B3-59D8-4237-BDE2-1967D36495B0}" dt="2023-01-17T13:03:05.814" v="7314"/>
          <ac:cxnSpMkLst>
            <pc:docMk/>
            <pc:sldMk cId="1953769875" sldId="413"/>
            <ac:cxnSpMk id="7" creationId="{9C1C6160-A6E9-44F9-86E9-FB4927392E11}"/>
          </ac:cxnSpMkLst>
        </pc:cxnChg>
      </pc:sldChg>
      <pc:sldChg chg="addSp delSp modSp mod chgLayout">
        <pc:chgData name="julian lalu" userId="53ae8bccc8714cbe" providerId="LiveId" clId="{808E88B3-59D8-4237-BDE2-1967D36495B0}" dt="2023-01-17T14:32:47.962" v="9405" actId="108"/>
        <pc:sldMkLst>
          <pc:docMk/>
          <pc:sldMk cId="1523556567" sldId="414"/>
        </pc:sldMkLst>
        <pc:spChg chg="mod ord">
          <ac:chgData name="julian lalu" userId="53ae8bccc8714cbe" providerId="LiveId" clId="{808E88B3-59D8-4237-BDE2-1967D36495B0}" dt="2023-01-17T14:32:47.962" v="9405" actId="108"/>
          <ac:spMkLst>
            <pc:docMk/>
            <pc:sldMk cId="1523556567" sldId="414"/>
            <ac:spMk id="2" creationId="{4F9B1D65-CC97-7212-1BFC-FF0933C8BE3F}"/>
          </ac:spMkLst>
        </pc:spChg>
        <pc:spChg chg="mod ord">
          <ac:chgData name="julian lalu" userId="53ae8bccc8714cbe" providerId="LiveId" clId="{808E88B3-59D8-4237-BDE2-1967D36495B0}" dt="2023-01-17T12:47:52.961" v="6797" actId="700"/>
          <ac:spMkLst>
            <pc:docMk/>
            <pc:sldMk cId="1523556567" sldId="414"/>
            <ac:spMk id="3" creationId="{795C4BA0-A1E3-73B3-07FB-ABCB40853383}"/>
          </ac:spMkLst>
        </pc:spChg>
        <pc:spChg chg="del mod ord">
          <ac:chgData name="julian lalu" userId="53ae8bccc8714cbe" providerId="LiveId" clId="{808E88B3-59D8-4237-BDE2-1967D36495B0}" dt="2023-01-17T12:47:55.056" v="6799" actId="478"/>
          <ac:spMkLst>
            <pc:docMk/>
            <pc:sldMk cId="1523556567" sldId="414"/>
            <ac:spMk id="4" creationId="{93FF5192-8D40-797C-88D2-034C01D1225B}"/>
          </ac:spMkLst>
        </pc:spChg>
        <pc:spChg chg="mod ord">
          <ac:chgData name="julian lalu" userId="53ae8bccc8714cbe" providerId="LiveId" clId="{808E88B3-59D8-4237-BDE2-1967D36495B0}" dt="2023-01-17T12:47:52.961" v="6797" actId="700"/>
          <ac:spMkLst>
            <pc:docMk/>
            <pc:sldMk cId="1523556567" sldId="414"/>
            <ac:spMk id="5" creationId="{B5A8D60F-6B53-A726-7463-739B1D3D3795}"/>
          </ac:spMkLst>
        </pc:spChg>
        <pc:spChg chg="add mod ord">
          <ac:chgData name="julian lalu" userId="53ae8bccc8714cbe" providerId="LiveId" clId="{808E88B3-59D8-4237-BDE2-1967D36495B0}" dt="2023-01-17T12:47:53.850" v="6798"/>
          <ac:spMkLst>
            <pc:docMk/>
            <pc:sldMk cId="1523556567" sldId="414"/>
            <ac:spMk id="6" creationId="{CC7E9D56-190B-4586-877D-BF483DA39646}"/>
          </ac:spMkLst>
        </pc:spChg>
        <pc:cxnChg chg="add mod">
          <ac:chgData name="julian lalu" userId="53ae8bccc8714cbe" providerId="LiveId" clId="{808E88B3-59D8-4237-BDE2-1967D36495B0}" dt="2023-01-17T13:03:06.262" v="7315"/>
          <ac:cxnSpMkLst>
            <pc:docMk/>
            <pc:sldMk cId="1523556567" sldId="414"/>
            <ac:cxnSpMk id="7" creationId="{502709B3-0DDC-4286-8CF8-040118D00512}"/>
          </ac:cxnSpMkLst>
        </pc:cxnChg>
      </pc:sldChg>
      <pc:sldChg chg="addSp delSp modSp mod chgLayout">
        <pc:chgData name="julian lalu" userId="53ae8bccc8714cbe" providerId="LiveId" clId="{808E88B3-59D8-4237-BDE2-1967D36495B0}" dt="2023-01-17T14:32:52.691" v="9406" actId="108"/>
        <pc:sldMkLst>
          <pc:docMk/>
          <pc:sldMk cId="4279652568" sldId="415"/>
        </pc:sldMkLst>
        <pc:spChg chg="mod ord">
          <ac:chgData name="julian lalu" userId="53ae8bccc8714cbe" providerId="LiveId" clId="{808E88B3-59D8-4237-BDE2-1967D36495B0}" dt="2023-01-17T14:32:52.691" v="9406" actId="108"/>
          <ac:spMkLst>
            <pc:docMk/>
            <pc:sldMk cId="4279652568" sldId="415"/>
            <ac:spMk id="2" creationId="{4F9B1D65-CC97-7212-1BFC-FF0933C8BE3F}"/>
          </ac:spMkLst>
        </pc:spChg>
        <pc:spChg chg="mod ord">
          <ac:chgData name="julian lalu" userId="53ae8bccc8714cbe" providerId="LiveId" clId="{808E88B3-59D8-4237-BDE2-1967D36495B0}" dt="2023-01-17T12:50:28.304" v="6872" actId="6264"/>
          <ac:spMkLst>
            <pc:docMk/>
            <pc:sldMk cId="4279652568" sldId="415"/>
            <ac:spMk id="3" creationId="{795C4BA0-A1E3-73B3-07FB-ABCB40853383}"/>
          </ac:spMkLst>
        </pc:spChg>
        <pc:spChg chg="del mod ord">
          <ac:chgData name="julian lalu" userId="53ae8bccc8714cbe" providerId="LiveId" clId="{808E88B3-59D8-4237-BDE2-1967D36495B0}" dt="2023-01-17T12:48:02.372" v="6802" actId="478"/>
          <ac:spMkLst>
            <pc:docMk/>
            <pc:sldMk cId="4279652568" sldId="415"/>
            <ac:spMk id="4" creationId="{93FF5192-8D40-797C-88D2-034C01D1225B}"/>
          </ac:spMkLst>
        </pc:spChg>
        <pc:spChg chg="mod ord">
          <ac:chgData name="julian lalu" userId="53ae8bccc8714cbe" providerId="LiveId" clId="{808E88B3-59D8-4237-BDE2-1967D36495B0}" dt="2023-01-17T12:50:28.304" v="6872" actId="6264"/>
          <ac:spMkLst>
            <pc:docMk/>
            <pc:sldMk cId="4279652568" sldId="415"/>
            <ac:spMk id="5" creationId="{B5A8D60F-6B53-A726-7463-739B1D3D3795}"/>
          </ac:spMkLst>
        </pc:spChg>
        <pc:spChg chg="add mod ord">
          <ac:chgData name="julian lalu" userId="53ae8bccc8714cbe" providerId="LiveId" clId="{808E88B3-59D8-4237-BDE2-1967D36495B0}" dt="2023-01-17T12:50:28.304" v="6872" actId="6264"/>
          <ac:spMkLst>
            <pc:docMk/>
            <pc:sldMk cId="4279652568" sldId="415"/>
            <ac:spMk id="6" creationId="{F2E3ECAE-8F6A-4ABD-BFF3-8BFFE21D9DAF}"/>
          </ac:spMkLst>
        </pc:spChg>
        <pc:spChg chg="add del mod">
          <ac:chgData name="julian lalu" userId="53ae8bccc8714cbe" providerId="LiveId" clId="{808E88B3-59D8-4237-BDE2-1967D36495B0}" dt="2023-01-17T12:50:28.304" v="6872" actId="6264"/>
          <ac:spMkLst>
            <pc:docMk/>
            <pc:sldMk cId="4279652568" sldId="415"/>
            <ac:spMk id="7" creationId="{FB065527-CF34-4905-A8B4-BD587630859A}"/>
          </ac:spMkLst>
        </pc:spChg>
        <pc:spChg chg="add del mod">
          <ac:chgData name="julian lalu" userId="53ae8bccc8714cbe" providerId="LiveId" clId="{808E88B3-59D8-4237-BDE2-1967D36495B0}" dt="2023-01-17T12:50:28.304" v="6872" actId="6264"/>
          <ac:spMkLst>
            <pc:docMk/>
            <pc:sldMk cId="4279652568" sldId="415"/>
            <ac:spMk id="8" creationId="{18E878CA-917B-4801-8AE4-DE998E90FFB7}"/>
          </ac:spMkLst>
        </pc:spChg>
        <pc:spChg chg="add del mod">
          <ac:chgData name="julian lalu" userId="53ae8bccc8714cbe" providerId="LiveId" clId="{808E88B3-59D8-4237-BDE2-1967D36495B0}" dt="2023-01-17T12:50:28.304" v="6872" actId="6264"/>
          <ac:spMkLst>
            <pc:docMk/>
            <pc:sldMk cId="4279652568" sldId="415"/>
            <ac:spMk id="9" creationId="{5C02F82B-8B0C-4997-B143-BDD83D18DF28}"/>
          </ac:spMkLst>
        </pc:spChg>
        <pc:spChg chg="add del mod">
          <ac:chgData name="julian lalu" userId="53ae8bccc8714cbe" providerId="LiveId" clId="{808E88B3-59D8-4237-BDE2-1967D36495B0}" dt="2023-01-17T12:50:28.304" v="6872" actId="6264"/>
          <ac:spMkLst>
            <pc:docMk/>
            <pc:sldMk cId="4279652568" sldId="415"/>
            <ac:spMk id="10" creationId="{7EB8A5C3-79C0-4890-A584-480A67B500FB}"/>
          </ac:spMkLst>
        </pc:spChg>
        <pc:cxnChg chg="add mod">
          <ac:chgData name="julian lalu" userId="53ae8bccc8714cbe" providerId="LiveId" clId="{808E88B3-59D8-4237-BDE2-1967D36495B0}" dt="2023-01-17T13:03:06.662" v="7316"/>
          <ac:cxnSpMkLst>
            <pc:docMk/>
            <pc:sldMk cId="4279652568" sldId="415"/>
            <ac:cxnSpMk id="11" creationId="{06D87942-D953-41B5-983C-C237F3D8A86D}"/>
          </ac:cxnSpMkLst>
        </pc:cxnChg>
        <pc:cxnChg chg="add del mod">
          <ac:chgData name="julian lalu" userId="53ae8bccc8714cbe" providerId="LiveId" clId="{808E88B3-59D8-4237-BDE2-1967D36495B0}" dt="2023-01-17T13:03:07.924" v="7318"/>
          <ac:cxnSpMkLst>
            <pc:docMk/>
            <pc:sldMk cId="4279652568" sldId="415"/>
            <ac:cxnSpMk id="12" creationId="{16ADF252-776E-48F3-81A6-42B1B294D6F9}"/>
          </ac:cxnSpMkLst>
        </pc:cxnChg>
      </pc:sldChg>
      <pc:sldChg chg="addSp delSp modSp mod setBg chgLayout">
        <pc:chgData name="julian lalu" userId="53ae8bccc8714cbe" providerId="LiveId" clId="{808E88B3-59D8-4237-BDE2-1967D36495B0}" dt="2023-01-17T14:32:58.154" v="9408" actId="108"/>
        <pc:sldMkLst>
          <pc:docMk/>
          <pc:sldMk cId="2974128497" sldId="416"/>
        </pc:sldMkLst>
        <pc:spChg chg="mod ord">
          <ac:chgData name="julian lalu" userId="53ae8bccc8714cbe" providerId="LiveId" clId="{808E88B3-59D8-4237-BDE2-1967D36495B0}" dt="2023-01-17T14:32:58.154" v="9408" actId="108"/>
          <ac:spMkLst>
            <pc:docMk/>
            <pc:sldMk cId="2974128497" sldId="416"/>
            <ac:spMk id="2" creationId="{4F9B1D65-CC97-7212-1BFC-FF0933C8BE3F}"/>
          </ac:spMkLst>
        </pc:spChg>
        <pc:spChg chg="mod ord">
          <ac:chgData name="julian lalu" userId="53ae8bccc8714cbe" providerId="LiveId" clId="{808E88B3-59D8-4237-BDE2-1967D36495B0}" dt="2023-01-17T12:54:43.988" v="6925"/>
          <ac:spMkLst>
            <pc:docMk/>
            <pc:sldMk cId="2974128497" sldId="416"/>
            <ac:spMk id="3" creationId="{795C4BA0-A1E3-73B3-07FB-ABCB40853383}"/>
          </ac:spMkLst>
        </pc:spChg>
        <pc:spChg chg="del mod ord">
          <ac:chgData name="julian lalu" userId="53ae8bccc8714cbe" providerId="LiveId" clId="{808E88B3-59D8-4237-BDE2-1967D36495B0}" dt="2023-01-17T12:48:57.812" v="6841" actId="478"/>
          <ac:spMkLst>
            <pc:docMk/>
            <pc:sldMk cId="2974128497" sldId="416"/>
            <ac:spMk id="4" creationId="{93FF5192-8D40-797C-88D2-034C01D1225B}"/>
          </ac:spMkLst>
        </pc:spChg>
        <pc:spChg chg="mod ord">
          <ac:chgData name="julian lalu" userId="53ae8bccc8714cbe" providerId="LiveId" clId="{808E88B3-59D8-4237-BDE2-1967D36495B0}" dt="2023-01-17T12:54:43.988" v="6925"/>
          <ac:spMkLst>
            <pc:docMk/>
            <pc:sldMk cId="2974128497" sldId="416"/>
            <ac:spMk id="5" creationId="{B5A8D60F-6B53-A726-7463-739B1D3D3795}"/>
          </ac:spMkLst>
        </pc:spChg>
        <pc:spChg chg="add del mod">
          <ac:chgData name="julian lalu" userId="53ae8bccc8714cbe" providerId="LiveId" clId="{808E88B3-59D8-4237-BDE2-1967D36495B0}" dt="2023-01-17T12:48:52.553" v="6838" actId="6264"/>
          <ac:spMkLst>
            <pc:docMk/>
            <pc:sldMk cId="2974128497" sldId="416"/>
            <ac:spMk id="6" creationId="{1BC46F12-C800-4981-A138-E62FAC43D42A}"/>
          </ac:spMkLst>
        </pc:spChg>
        <pc:spChg chg="add del mod">
          <ac:chgData name="julian lalu" userId="53ae8bccc8714cbe" providerId="LiveId" clId="{808E88B3-59D8-4237-BDE2-1967D36495B0}" dt="2023-01-17T12:48:52.553" v="6838" actId="6264"/>
          <ac:spMkLst>
            <pc:docMk/>
            <pc:sldMk cId="2974128497" sldId="416"/>
            <ac:spMk id="7" creationId="{9C77FEE2-4ED0-4A51-A6C8-3208EF8A7463}"/>
          </ac:spMkLst>
        </pc:spChg>
        <pc:spChg chg="add del mod">
          <ac:chgData name="julian lalu" userId="53ae8bccc8714cbe" providerId="LiveId" clId="{808E88B3-59D8-4237-BDE2-1967D36495B0}" dt="2023-01-17T12:48:52.553" v="6838" actId="6264"/>
          <ac:spMkLst>
            <pc:docMk/>
            <pc:sldMk cId="2974128497" sldId="416"/>
            <ac:spMk id="8" creationId="{2006DA34-9422-47A9-8652-3F3C128804A5}"/>
          </ac:spMkLst>
        </pc:spChg>
        <pc:spChg chg="add mod ord">
          <ac:chgData name="julian lalu" userId="53ae8bccc8714cbe" providerId="LiveId" clId="{808E88B3-59D8-4237-BDE2-1967D36495B0}" dt="2023-01-17T12:54:43.988" v="6925"/>
          <ac:spMkLst>
            <pc:docMk/>
            <pc:sldMk cId="2974128497" sldId="416"/>
            <ac:spMk id="9" creationId="{0C9371DD-5683-4DE1-BB3B-97D0B79FF7A7}"/>
          </ac:spMkLst>
        </pc:spChg>
        <pc:cxnChg chg="add mod">
          <ac:chgData name="julian lalu" userId="53ae8bccc8714cbe" providerId="LiveId" clId="{808E88B3-59D8-4237-BDE2-1967D36495B0}" dt="2023-01-17T13:03:10.421" v="7320"/>
          <ac:cxnSpMkLst>
            <pc:docMk/>
            <pc:sldMk cId="2974128497" sldId="416"/>
            <ac:cxnSpMk id="10" creationId="{6C764312-B95C-4D2B-AC88-AB217E87D680}"/>
          </ac:cxnSpMkLst>
        </pc:cxnChg>
      </pc:sldChg>
      <pc:sldChg chg="addSp delSp modSp mod chgLayout">
        <pc:chgData name="julian lalu" userId="53ae8bccc8714cbe" providerId="LiveId" clId="{808E88B3-59D8-4237-BDE2-1967D36495B0}" dt="2023-01-17T14:33:05.628" v="9411" actId="108"/>
        <pc:sldMkLst>
          <pc:docMk/>
          <pc:sldMk cId="1608629246" sldId="417"/>
        </pc:sldMkLst>
        <pc:spChg chg="mod ord">
          <ac:chgData name="julian lalu" userId="53ae8bccc8714cbe" providerId="LiveId" clId="{808E88B3-59D8-4237-BDE2-1967D36495B0}" dt="2023-01-17T14:33:05.628" v="9411" actId="108"/>
          <ac:spMkLst>
            <pc:docMk/>
            <pc:sldMk cId="1608629246" sldId="417"/>
            <ac:spMk id="2" creationId="{4F9B1D65-CC97-7212-1BFC-FF0933C8BE3F}"/>
          </ac:spMkLst>
        </pc:spChg>
        <pc:spChg chg="mod ord">
          <ac:chgData name="julian lalu" userId="53ae8bccc8714cbe" providerId="LiveId" clId="{808E88B3-59D8-4237-BDE2-1967D36495B0}" dt="2023-01-17T12:49:17.607" v="6850" actId="6264"/>
          <ac:spMkLst>
            <pc:docMk/>
            <pc:sldMk cId="1608629246" sldId="417"/>
            <ac:spMk id="3" creationId="{795C4BA0-A1E3-73B3-07FB-ABCB40853383}"/>
          </ac:spMkLst>
        </pc:spChg>
        <pc:spChg chg="del mod ord">
          <ac:chgData name="julian lalu" userId="53ae8bccc8714cbe" providerId="LiveId" clId="{808E88B3-59D8-4237-BDE2-1967D36495B0}" dt="2023-01-17T12:49:20.035" v="6852" actId="478"/>
          <ac:spMkLst>
            <pc:docMk/>
            <pc:sldMk cId="1608629246" sldId="417"/>
            <ac:spMk id="4" creationId="{93FF5192-8D40-797C-88D2-034C01D1225B}"/>
          </ac:spMkLst>
        </pc:spChg>
        <pc:spChg chg="mod ord">
          <ac:chgData name="julian lalu" userId="53ae8bccc8714cbe" providerId="LiveId" clId="{808E88B3-59D8-4237-BDE2-1967D36495B0}" dt="2023-01-17T12:49:17.607" v="6850" actId="6264"/>
          <ac:spMkLst>
            <pc:docMk/>
            <pc:sldMk cId="1608629246" sldId="417"/>
            <ac:spMk id="5" creationId="{B5A8D60F-6B53-A726-7463-739B1D3D3795}"/>
          </ac:spMkLst>
        </pc:spChg>
        <pc:spChg chg="add del mod">
          <ac:chgData name="julian lalu" userId="53ae8bccc8714cbe" providerId="LiveId" clId="{808E88B3-59D8-4237-BDE2-1967D36495B0}" dt="2023-01-17T12:49:17.607" v="6850" actId="6264"/>
          <ac:spMkLst>
            <pc:docMk/>
            <pc:sldMk cId="1608629246" sldId="417"/>
            <ac:spMk id="6" creationId="{D352E3EB-986A-40A5-9348-5D1D116699D5}"/>
          </ac:spMkLst>
        </pc:spChg>
        <pc:spChg chg="add del mod">
          <ac:chgData name="julian lalu" userId="53ae8bccc8714cbe" providerId="LiveId" clId="{808E88B3-59D8-4237-BDE2-1967D36495B0}" dt="2023-01-17T12:49:17.607" v="6850" actId="6264"/>
          <ac:spMkLst>
            <pc:docMk/>
            <pc:sldMk cId="1608629246" sldId="417"/>
            <ac:spMk id="7" creationId="{16F3C73E-39C9-465C-A33A-0745DFF80C27}"/>
          </ac:spMkLst>
        </pc:spChg>
        <pc:spChg chg="add del mod">
          <ac:chgData name="julian lalu" userId="53ae8bccc8714cbe" providerId="LiveId" clId="{808E88B3-59D8-4237-BDE2-1967D36495B0}" dt="2023-01-17T12:49:17.607" v="6850" actId="6264"/>
          <ac:spMkLst>
            <pc:docMk/>
            <pc:sldMk cId="1608629246" sldId="417"/>
            <ac:spMk id="8" creationId="{EAA025B8-B27F-42B5-BEEA-F6F5FC1AECB7}"/>
          </ac:spMkLst>
        </pc:spChg>
        <pc:spChg chg="add mod ord">
          <ac:chgData name="julian lalu" userId="53ae8bccc8714cbe" providerId="LiveId" clId="{808E88B3-59D8-4237-BDE2-1967D36495B0}" dt="2023-01-17T12:49:18.681" v="6851"/>
          <ac:spMkLst>
            <pc:docMk/>
            <pc:sldMk cId="1608629246" sldId="417"/>
            <ac:spMk id="9" creationId="{3EA9C580-1C0F-4AAC-A64F-DF500E7F73D4}"/>
          </ac:spMkLst>
        </pc:spChg>
        <pc:cxnChg chg="add mod">
          <ac:chgData name="julian lalu" userId="53ae8bccc8714cbe" providerId="LiveId" clId="{808E88B3-59D8-4237-BDE2-1967D36495B0}" dt="2023-01-17T13:03:11.622" v="7323"/>
          <ac:cxnSpMkLst>
            <pc:docMk/>
            <pc:sldMk cId="1608629246" sldId="417"/>
            <ac:cxnSpMk id="10" creationId="{5A6BE597-A4FD-4CD3-848F-5F8FFABF951D}"/>
          </ac:cxnSpMkLst>
        </pc:cxnChg>
      </pc:sldChg>
      <pc:sldChg chg="addSp delSp modSp mod chgLayout">
        <pc:chgData name="julian lalu" userId="53ae8bccc8714cbe" providerId="LiveId" clId="{808E88B3-59D8-4237-BDE2-1967D36495B0}" dt="2023-01-17T14:33:00.474" v="9409" actId="108"/>
        <pc:sldMkLst>
          <pc:docMk/>
          <pc:sldMk cId="413590873" sldId="418"/>
        </pc:sldMkLst>
        <pc:spChg chg="mod ord">
          <ac:chgData name="julian lalu" userId="53ae8bccc8714cbe" providerId="LiveId" clId="{808E88B3-59D8-4237-BDE2-1967D36495B0}" dt="2023-01-17T14:33:00.474" v="9409" actId="108"/>
          <ac:spMkLst>
            <pc:docMk/>
            <pc:sldMk cId="413590873" sldId="418"/>
            <ac:spMk id="2" creationId="{2A9C108B-88FD-DCD5-2DD0-76DF4D922054}"/>
          </ac:spMkLst>
        </pc:spChg>
        <pc:spChg chg="add del mod">
          <ac:chgData name="julian lalu" userId="53ae8bccc8714cbe" providerId="LiveId" clId="{808E88B3-59D8-4237-BDE2-1967D36495B0}" dt="2023-01-17T12:49:01.545" v="6842" actId="6264"/>
          <ac:spMkLst>
            <pc:docMk/>
            <pc:sldMk cId="413590873" sldId="418"/>
            <ac:spMk id="3" creationId="{B59125CE-D9E4-47FB-AEB9-9C698FF60B40}"/>
          </ac:spMkLst>
        </pc:spChg>
        <pc:spChg chg="del mod ord">
          <ac:chgData name="julian lalu" userId="53ae8bccc8714cbe" providerId="LiveId" clId="{808E88B3-59D8-4237-BDE2-1967D36495B0}" dt="2023-01-17T12:49:03.492" v="6843" actId="478"/>
          <ac:spMkLst>
            <pc:docMk/>
            <pc:sldMk cId="413590873" sldId="418"/>
            <ac:spMk id="4" creationId="{EB1C5C7A-1949-7C72-A647-85DE77300545}"/>
          </ac:spMkLst>
        </pc:spChg>
        <pc:spChg chg="mod ord">
          <ac:chgData name="julian lalu" userId="53ae8bccc8714cbe" providerId="LiveId" clId="{808E88B3-59D8-4237-BDE2-1967D36495B0}" dt="2023-01-17T12:51:47.273" v="6885" actId="6264"/>
          <ac:spMkLst>
            <pc:docMk/>
            <pc:sldMk cId="413590873" sldId="418"/>
            <ac:spMk id="5" creationId="{91A91B01-FAB9-81ED-B29D-9BE907AFA7CA}"/>
          </ac:spMkLst>
        </pc:spChg>
        <pc:spChg chg="add del mod">
          <ac:chgData name="julian lalu" userId="53ae8bccc8714cbe" providerId="LiveId" clId="{808E88B3-59D8-4237-BDE2-1967D36495B0}" dt="2023-01-17T12:49:01.545" v="6842" actId="6264"/>
          <ac:spMkLst>
            <pc:docMk/>
            <pc:sldMk cId="413590873" sldId="418"/>
            <ac:spMk id="6" creationId="{FAE29567-8488-48DE-B123-CA2F14D346FB}"/>
          </ac:spMkLst>
        </pc:spChg>
        <pc:spChg chg="add del mod">
          <ac:chgData name="julian lalu" userId="53ae8bccc8714cbe" providerId="LiveId" clId="{808E88B3-59D8-4237-BDE2-1967D36495B0}" dt="2023-01-17T12:49:01.545" v="6842" actId="6264"/>
          <ac:spMkLst>
            <pc:docMk/>
            <pc:sldMk cId="413590873" sldId="418"/>
            <ac:spMk id="9" creationId="{5C0E70E0-8125-46EC-A604-B210FE005519}"/>
          </ac:spMkLst>
        </pc:spChg>
        <pc:spChg chg="add mod ord">
          <ac:chgData name="julian lalu" userId="53ae8bccc8714cbe" providerId="LiveId" clId="{808E88B3-59D8-4237-BDE2-1967D36495B0}" dt="2023-01-17T12:51:47.273" v="6885" actId="6264"/>
          <ac:spMkLst>
            <pc:docMk/>
            <pc:sldMk cId="413590873" sldId="418"/>
            <ac:spMk id="12" creationId="{821153FC-BC9B-4F4A-8D61-02F75003A5A5}"/>
          </ac:spMkLst>
        </pc:spChg>
        <pc:spChg chg="add del mod">
          <ac:chgData name="julian lalu" userId="53ae8bccc8714cbe" providerId="LiveId" clId="{808E88B3-59D8-4237-BDE2-1967D36495B0}" dt="2023-01-17T12:51:47.273" v="6885" actId="6264"/>
          <ac:spMkLst>
            <pc:docMk/>
            <pc:sldMk cId="413590873" sldId="418"/>
            <ac:spMk id="13" creationId="{16EAE2CA-1455-4AB1-A40B-05540572D171}"/>
          </ac:spMkLst>
        </pc:spChg>
        <pc:spChg chg="add del mod">
          <ac:chgData name="julian lalu" userId="53ae8bccc8714cbe" providerId="LiveId" clId="{808E88B3-59D8-4237-BDE2-1967D36495B0}" dt="2023-01-17T12:51:47.273" v="6885" actId="6264"/>
          <ac:spMkLst>
            <pc:docMk/>
            <pc:sldMk cId="413590873" sldId="418"/>
            <ac:spMk id="14" creationId="{E66CDFC1-242A-43E0-B8EC-E770469FD33D}"/>
          </ac:spMkLst>
        </pc:spChg>
        <pc:spChg chg="add del mod">
          <ac:chgData name="julian lalu" userId="53ae8bccc8714cbe" providerId="LiveId" clId="{808E88B3-59D8-4237-BDE2-1967D36495B0}" dt="2023-01-17T12:51:47.273" v="6885" actId="6264"/>
          <ac:spMkLst>
            <pc:docMk/>
            <pc:sldMk cId="413590873" sldId="418"/>
            <ac:spMk id="15" creationId="{9DA3C715-15D6-405F-B18E-5172FFF1862E}"/>
          </ac:spMkLst>
        </pc:spChg>
        <pc:spChg chg="add del mod">
          <ac:chgData name="julian lalu" userId="53ae8bccc8714cbe" providerId="LiveId" clId="{808E88B3-59D8-4237-BDE2-1967D36495B0}" dt="2023-01-17T12:51:47.273" v="6885" actId="6264"/>
          <ac:spMkLst>
            <pc:docMk/>
            <pc:sldMk cId="413590873" sldId="418"/>
            <ac:spMk id="16" creationId="{817400B5-D6BC-4F74-A1E8-E90D5F3A58CB}"/>
          </ac:spMkLst>
        </pc:spChg>
        <pc:picChg chg="mod ord">
          <ac:chgData name="julian lalu" userId="53ae8bccc8714cbe" providerId="LiveId" clId="{808E88B3-59D8-4237-BDE2-1967D36495B0}" dt="2023-01-17T12:51:47.273" v="6885" actId="6264"/>
          <ac:picMkLst>
            <pc:docMk/>
            <pc:sldMk cId="413590873" sldId="418"/>
            <ac:picMk id="7" creationId="{F8E2A3F7-81EF-5130-03F4-E4F0470D13E8}"/>
          </ac:picMkLst>
        </pc:picChg>
        <pc:cxnChg chg="add mod">
          <ac:chgData name="julian lalu" userId="53ae8bccc8714cbe" providerId="LiveId" clId="{808E88B3-59D8-4237-BDE2-1967D36495B0}" dt="2023-01-17T13:03:10.840" v="7321"/>
          <ac:cxnSpMkLst>
            <pc:docMk/>
            <pc:sldMk cId="413590873" sldId="418"/>
            <ac:cxnSpMk id="17" creationId="{3AF9AF7B-7050-41FC-AEDF-861B61F2E45E}"/>
          </ac:cxnSpMkLst>
        </pc:cxnChg>
      </pc:sldChg>
      <pc:sldChg chg="addSp delSp modSp mod chgLayout">
        <pc:chgData name="julian lalu" userId="53ae8bccc8714cbe" providerId="LiveId" clId="{808E88B3-59D8-4237-BDE2-1967D36495B0}" dt="2023-01-17T14:33:03.034" v="9410" actId="108"/>
        <pc:sldMkLst>
          <pc:docMk/>
          <pc:sldMk cId="306593249" sldId="419"/>
        </pc:sldMkLst>
        <pc:spChg chg="mod ord">
          <ac:chgData name="julian lalu" userId="53ae8bccc8714cbe" providerId="LiveId" clId="{808E88B3-59D8-4237-BDE2-1967D36495B0}" dt="2023-01-17T14:33:03.034" v="9410" actId="108"/>
          <ac:spMkLst>
            <pc:docMk/>
            <pc:sldMk cId="306593249" sldId="419"/>
            <ac:spMk id="2" creationId="{2A9C108B-88FD-DCD5-2DD0-76DF4D922054}"/>
          </ac:spMkLst>
        </pc:spChg>
        <pc:spChg chg="add mod ord">
          <ac:chgData name="julian lalu" userId="53ae8bccc8714cbe" providerId="LiveId" clId="{808E88B3-59D8-4237-BDE2-1967D36495B0}" dt="2023-01-17T12:52:28.614" v="6901" actId="700"/>
          <ac:spMkLst>
            <pc:docMk/>
            <pc:sldMk cId="306593249" sldId="419"/>
            <ac:spMk id="3" creationId="{B824C076-AC65-47AD-88E7-1B5686B8D5ED}"/>
          </ac:spMkLst>
        </pc:spChg>
        <pc:spChg chg="del mod ord">
          <ac:chgData name="julian lalu" userId="53ae8bccc8714cbe" providerId="LiveId" clId="{808E88B3-59D8-4237-BDE2-1967D36495B0}" dt="2023-01-17T12:49:15.443" v="6849" actId="478"/>
          <ac:spMkLst>
            <pc:docMk/>
            <pc:sldMk cId="306593249" sldId="419"/>
            <ac:spMk id="4" creationId="{EB1C5C7A-1949-7C72-A647-85DE77300545}"/>
          </ac:spMkLst>
        </pc:spChg>
        <pc:spChg chg="mod ord">
          <ac:chgData name="julian lalu" userId="53ae8bccc8714cbe" providerId="LiveId" clId="{808E88B3-59D8-4237-BDE2-1967D36495B0}" dt="2023-01-17T12:52:28.614" v="6901" actId="700"/>
          <ac:spMkLst>
            <pc:docMk/>
            <pc:sldMk cId="306593249" sldId="419"/>
            <ac:spMk id="5" creationId="{91A91B01-FAB9-81ED-B29D-9BE907AFA7CA}"/>
          </ac:spMkLst>
        </pc:spChg>
        <pc:spChg chg="mod">
          <ac:chgData name="julian lalu" userId="53ae8bccc8714cbe" providerId="LiveId" clId="{808E88B3-59D8-4237-BDE2-1967D36495B0}" dt="2023-01-17T12:51:48.645" v="6888" actId="1076"/>
          <ac:spMkLst>
            <pc:docMk/>
            <pc:sldMk cId="306593249" sldId="419"/>
            <ac:spMk id="8" creationId="{A3F59DED-29AD-AC2F-CDBF-9E461DB946BD}"/>
          </ac:spMkLst>
        </pc:spChg>
        <pc:spChg chg="add del mod">
          <ac:chgData name="julian lalu" userId="53ae8bccc8714cbe" providerId="LiveId" clId="{808E88B3-59D8-4237-BDE2-1967D36495B0}" dt="2023-01-17T12:51:48.200" v="6887" actId="6264"/>
          <ac:spMkLst>
            <pc:docMk/>
            <pc:sldMk cId="306593249" sldId="419"/>
            <ac:spMk id="9" creationId="{5702C150-C973-42B6-951B-C8E6467EFCAA}"/>
          </ac:spMkLst>
        </pc:spChg>
        <pc:spChg chg="add del mod">
          <ac:chgData name="julian lalu" userId="53ae8bccc8714cbe" providerId="LiveId" clId="{808E88B3-59D8-4237-BDE2-1967D36495B0}" dt="2023-01-17T12:51:48.200" v="6887" actId="6264"/>
          <ac:spMkLst>
            <pc:docMk/>
            <pc:sldMk cId="306593249" sldId="419"/>
            <ac:spMk id="10" creationId="{EE6EAF16-DCF5-4DFF-96FB-1055204DE1F3}"/>
          </ac:spMkLst>
        </pc:spChg>
        <pc:spChg chg="add del mod">
          <ac:chgData name="julian lalu" userId="53ae8bccc8714cbe" providerId="LiveId" clId="{808E88B3-59D8-4237-BDE2-1967D36495B0}" dt="2023-01-17T12:51:48.200" v="6887" actId="6264"/>
          <ac:spMkLst>
            <pc:docMk/>
            <pc:sldMk cId="306593249" sldId="419"/>
            <ac:spMk id="12" creationId="{7DDAE9AC-E0E5-4DD8-910A-93F60EF48797}"/>
          </ac:spMkLst>
        </pc:spChg>
        <pc:spChg chg="add del mod">
          <ac:chgData name="julian lalu" userId="53ae8bccc8714cbe" providerId="LiveId" clId="{808E88B3-59D8-4237-BDE2-1967D36495B0}" dt="2023-01-17T12:51:48.200" v="6887" actId="6264"/>
          <ac:spMkLst>
            <pc:docMk/>
            <pc:sldMk cId="306593249" sldId="419"/>
            <ac:spMk id="13" creationId="{815B4A2C-50DB-4EF4-8519-C52941D6DFFF}"/>
          </ac:spMkLst>
        </pc:spChg>
        <pc:picChg chg="mod ord">
          <ac:chgData name="julian lalu" userId="53ae8bccc8714cbe" providerId="LiveId" clId="{808E88B3-59D8-4237-BDE2-1967D36495B0}" dt="2023-01-17T12:52:28.614" v="6901" actId="700"/>
          <ac:picMkLst>
            <pc:docMk/>
            <pc:sldMk cId="306593249" sldId="419"/>
            <ac:picMk id="7" creationId="{F8E2A3F7-81EF-5130-03F4-E4F0470D13E8}"/>
          </ac:picMkLst>
        </pc:picChg>
        <pc:cxnChg chg="add mod">
          <ac:chgData name="julian lalu" userId="53ae8bccc8714cbe" providerId="LiveId" clId="{808E88B3-59D8-4237-BDE2-1967D36495B0}" dt="2023-01-17T13:03:11.238" v="7322"/>
          <ac:cxnSpMkLst>
            <pc:docMk/>
            <pc:sldMk cId="306593249" sldId="419"/>
            <ac:cxnSpMk id="14" creationId="{242F2259-B821-4163-8028-4F7D72859A16}"/>
          </ac:cxnSpMkLst>
        </pc:cxnChg>
      </pc:sldChg>
      <pc:sldChg chg="addSp delSp modSp mod ord setBg modAnim chgLayout">
        <pc:chgData name="julian lalu" userId="53ae8bccc8714cbe" providerId="LiveId" clId="{808E88B3-59D8-4237-BDE2-1967D36495B0}" dt="2023-01-17T14:33:21.226" v="9413" actId="108"/>
        <pc:sldMkLst>
          <pc:docMk/>
          <pc:sldMk cId="736364778" sldId="420"/>
        </pc:sldMkLst>
        <pc:spChg chg="mod ord">
          <ac:chgData name="julian lalu" userId="53ae8bccc8714cbe" providerId="LiveId" clId="{808E88B3-59D8-4237-BDE2-1967D36495B0}" dt="2023-01-17T14:33:21.226" v="9413" actId="108"/>
          <ac:spMkLst>
            <pc:docMk/>
            <pc:sldMk cId="736364778" sldId="420"/>
            <ac:spMk id="2" creationId="{4F9B1D65-CC97-7212-1BFC-FF0933C8BE3F}"/>
          </ac:spMkLst>
        </pc:spChg>
        <pc:spChg chg="add del mod">
          <ac:chgData name="julian lalu" userId="53ae8bccc8714cbe" providerId="LiveId" clId="{808E88B3-59D8-4237-BDE2-1967D36495B0}" dt="2023-01-17T12:49:22.438" v="6853" actId="6264"/>
          <ac:spMkLst>
            <pc:docMk/>
            <pc:sldMk cId="736364778" sldId="420"/>
            <ac:spMk id="3" creationId="{48788D27-887C-43F2-9324-EA6A579B1B33}"/>
          </ac:spMkLst>
        </pc:spChg>
        <pc:spChg chg="del mod ord">
          <ac:chgData name="julian lalu" userId="53ae8bccc8714cbe" providerId="LiveId" clId="{808E88B3-59D8-4237-BDE2-1967D36495B0}" dt="2023-01-17T12:49:24.627" v="6855" actId="478"/>
          <ac:spMkLst>
            <pc:docMk/>
            <pc:sldMk cId="736364778" sldId="420"/>
            <ac:spMk id="4" creationId="{93FF5192-8D40-797C-88D2-034C01D1225B}"/>
          </ac:spMkLst>
        </pc:spChg>
        <pc:spChg chg="mod ord">
          <ac:chgData name="julian lalu" userId="53ae8bccc8714cbe" providerId="LiveId" clId="{808E88B3-59D8-4237-BDE2-1967D36495B0}" dt="2023-01-17T14:33:14.079" v="9412"/>
          <ac:spMkLst>
            <pc:docMk/>
            <pc:sldMk cId="736364778" sldId="420"/>
            <ac:spMk id="5" creationId="{B5A8D60F-6B53-A726-7463-739B1D3D3795}"/>
          </ac:spMkLst>
        </pc:spChg>
        <pc:spChg chg="add del mod">
          <ac:chgData name="julian lalu" userId="53ae8bccc8714cbe" providerId="LiveId" clId="{808E88B3-59D8-4237-BDE2-1967D36495B0}" dt="2023-01-17T12:49:22.438" v="6853" actId="6264"/>
          <ac:spMkLst>
            <pc:docMk/>
            <pc:sldMk cId="736364778" sldId="420"/>
            <ac:spMk id="6" creationId="{E872B2A0-DA0D-449A-BA19-31CC892C9834}"/>
          </ac:spMkLst>
        </pc:spChg>
        <pc:spChg chg="add del mod">
          <ac:chgData name="julian lalu" userId="53ae8bccc8714cbe" providerId="LiveId" clId="{808E88B3-59D8-4237-BDE2-1967D36495B0}" dt="2023-01-17T12:55:21.363" v="6934" actId="478"/>
          <ac:spMkLst>
            <pc:docMk/>
            <pc:sldMk cId="736364778" sldId="420"/>
            <ac:spMk id="8" creationId="{1CC558DA-0BC0-9B4A-775B-60F38D6E234A}"/>
          </ac:spMkLst>
        </pc:spChg>
        <pc:spChg chg="add del mod ord">
          <ac:chgData name="julian lalu" userId="53ae8bccc8714cbe" providerId="LiveId" clId="{808E88B3-59D8-4237-BDE2-1967D36495B0}" dt="2023-01-17T14:33:14.079" v="9412"/>
          <ac:spMkLst>
            <pc:docMk/>
            <pc:sldMk cId="736364778" sldId="420"/>
            <ac:spMk id="9" creationId="{C05D0493-61E0-49FF-A6C6-45B70812E2AA}"/>
          </ac:spMkLst>
        </pc:spChg>
        <pc:spChg chg="add mod ord">
          <ac:chgData name="julian lalu" userId="53ae8bccc8714cbe" providerId="LiveId" clId="{808E88B3-59D8-4237-BDE2-1967D36495B0}" dt="2023-01-17T14:33:14.079" v="9412"/>
          <ac:spMkLst>
            <pc:docMk/>
            <pc:sldMk cId="736364778" sldId="420"/>
            <ac:spMk id="10" creationId="{2DB2EE71-6BC1-4A9C-ABF3-1AFCE3435314}"/>
          </ac:spMkLst>
        </pc:spChg>
        <pc:spChg chg="add del mod">
          <ac:chgData name="julian lalu" userId="53ae8bccc8714cbe" providerId="LiveId" clId="{808E88B3-59D8-4237-BDE2-1967D36495B0}" dt="2023-01-17T12:51:52.680" v="6895" actId="6264"/>
          <ac:spMkLst>
            <pc:docMk/>
            <pc:sldMk cId="736364778" sldId="420"/>
            <ac:spMk id="11" creationId="{1D67213A-91F9-4294-8C98-0DDBCCA50E1B}"/>
          </ac:spMkLst>
        </pc:spChg>
        <pc:spChg chg="add del mod">
          <ac:chgData name="julian lalu" userId="53ae8bccc8714cbe" providerId="LiveId" clId="{808E88B3-59D8-4237-BDE2-1967D36495B0}" dt="2023-01-17T12:51:52.680" v="6895" actId="6264"/>
          <ac:spMkLst>
            <pc:docMk/>
            <pc:sldMk cId="736364778" sldId="420"/>
            <ac:spMk id="12" creationId="{2B2F13BB-1A25-439A-A838-26E3B794C21D}"/>
          </ac:spMkLst>
        </pc:spChg>
        <pc:spChg chg="add del mod">
          <ac:chgData name="julian lalu" userId="53ae8bccc8714cbe" providerId="LiveId" clId="{808E88B3-59D8-4237-BDE2-1967D36495B0}" dt="2023-01-17T12:51:52.680" v="6895" actId="6264"/>
          <ac:spMkLst>
            <pc:docMk/>
            <pc:sldMk cId="736364778" sldId="420"/>
            <ac:spMk id="13" creationId="{21F19D14-E0B3-4E98-A0AD-8A3629E55D2C}"/>
          </ac:spMkLst>
        </pc:spChg>
        <pc:spChg chg="add del mod ord">
          <ac:chgData name="julian lalu" userId="53ae8bccc8714cbe" providerId="LiveId" clId="{808E88B3-59D8-4237-BDE2-1967D36495B0}" dt="2023-01-17T12:51:52.680" v="6895" actId="6264"/>
          <ac:spMkLst>
            <pc:docMk/>
            <pc:sldMk cId="736364778" sldId="420"/>
            <ac:spMk id="14" creationId="{E87D7E98-4BD2-47CF-9ED3-6F6EEFF1A057}"/>
          </ac:spMkLst>
        </pc:spChg>
        <pc:picChg chg="mod">
          <ac:chgData name="julian lalu" userId="53ae8bccc8714cbe" providerId="LiveId" clId="{808E88B3-59D8-4237-BDE2-1967D36495B0}" dt="2023-01-17T12:56:27.555" v="7008" actId="1076"/>
          <ac:picMkLst>
            <pc:docMk/>
            <pc:sldMk cId="736364778" sldId="420"/>
            <ac:picMk id="7" creationId="{A936238D-F00B-3DC4-BD6C-1FA21C2EBBEA}"/>
          </ac:picMkLst>
        </pc:picChg>
        <pc:cxnChg chg="add mod">
          <ac:chgData name="julian lalu" userId="53ae8bccc8714cbe" providerId="LiveId" clId="{808E88B3-59D8-4237-BDE2-1967D36495B0}" dt="2023-01-17T13:03:12.117" v="7324"/>
          <ac:cxnSpMkLst>
            <pc:docMk/>
            <pc:sldMk cId="736364778" sldId="420"/>
            <ac:cxnSpMk id="15" creationId="{E3EC6327-0CD4-4B6E-8A80-FD8368367691}"/>
          </ac:cxnSpMkLst>
        </pc:cxnChg>
      </pc:sldChg>
      <pc:sldChg chg="addSp delSp modSp mod delAnim chgLayout">
        <pc:chgData name="julian lalu" userId="53ae8bccc8714cbe" providerId="LiveId" clId="{808E88B3-59D8-4237-BDE2-1967D36495B0}" dt="2023-01-17T14:33:23.786" v="9414" actId="108"/>
        <pc:sldMkLst>
          <pc:docMk/>
          <pc:sldMk cId="2456886882" sldId="421"/>
        </pc:sldMkLst>
        <pc:spChg chg="mod ord">
          <ac:chgData name="julian lalu" userId="53ae8bccc8714cbe" providerId="LiveId" clId="{808E88B3-59D8-4237-BDE2-1967D36495B0}" dt="2023-01-17T14:33:23.786" v="9414" actId="108"/>
          <ac:spMkLst>
            <pc:docMk/>
            <pc:sldMk cId="2456886882" sldId="421"/>
            <ac:spMk id="2" creationId="{4F9B1D65-CC97-7212-1BFC-FF0933C8BE3F}"/>
          </ac:spMkLst>
        </pc:spChg>
        <pc:spChg chg="add del mod ord">
          <ac:chgData name="julian lalu" userId="53ae8bccc8714cbe" providerId="LiveId" clId="{808E88B3-59D8-4237-BDE2-1967D36495B0}" dt="2023-01-17T12:51:56.621" v="6899" actId="700"/>
          <ac:spMkLst>
            <pc:docMk/>
            <pc:sldMk cId="2456886882" sldId="421"/>
            <ac:spMk id="3" creationId="{A876E021-31AD-42C6-AE1B-B2B3817CEF3E}"/>
          </ac:spMkLst>
        </pc:spChg>
        <pc:spChg chg="add del mod ord">
          <ac:chgData name="julian lalu" userId="53ae8bccc8714cbe" providerId="LiveId" clId="{808E88B3-59D8-4237-BDE2-1967D36495B0}" dt="2023-01-17T12:56:36.836" v="7011" actId="478"/>
          <ac:spMkLst>
            <pc:docMk/>
            <pc:sldMk cId="2456886882" sldId="421"/>
            <ac:spMk id="4" creationId="{93FF5192-8D40-797C-88D2-034C01D1225B}"/>
          </ac:spMkLst>
        </pc:spChg>
        <pc:spChg chg="mod ord">
          <ac:chgData name="julian lalu" userId="53ae8bccc8714cbe" providerId="LiveId" clId="{808E88B3-59D8-4237-BDE2-1967D36495B0}" dt="2023-01-17T12:56:30.617" v="7009" actId="700"/>
          <ac:spMkLst>
            <pc:docMk/>
            <pc:sldMk cId="2456886882" sldId="421"/>
            <ac:spMk id="5" creationId="{B5A8D60F-6B53-A726-7463-739B1D3D3795}"/>
          </ac:spMkLst>
        </pc:spChg>
        <pc:spChg chg="add del mod ord">
          <ac:chgData name="julian lalu" userId="53ae8bccc8714cbe" providerId="LiveId" clId="{808E88B3-59D8-4237-BDE2-1967D36495B0}" dt="2023-01-17T12:51:56.621" v="6899" actId="700"/>
          <ac:spMkLst>
            <pc:docMk/>
            <pc:sldMk cId="2456886882" sldId="421"/>
            <ac:spMk id="7" creationId="{186B787B-F8FF-4AFC-B8C2-FBCE07964118}"/>
          </ac:spMkLst>
        </pc:spChg>
        <pc:spChg chg="del mod">
          <ac:chgData name="julian lalu" userId="53ae8bccc8714cbe" providerId="LiveId" clId="{808E88B3-59D8-4237-BDE2-1967D36495B0}" dt="2023-01-17T12:56:51.589" v="7054" actId="478"/>
          <ac:spMkLst>
            <pc:docMk/>
            <pc:sldMk cId="2456886882" sldId="421"/>
            <ac:spMk id="8" creationId="{1CC558DA-0BC0-9B4A-775B-60F38D6E234A}"/>
          </ac:spMkLst>
        </pc:spChg>
        <pc:spChg chg="mod">
          <ac:chgData name="julian lalu" userId="53ae8bccc8714cbe" providerId="LiveId" clId="{808E88B3-59D8-4237-BDE2-1967D36495B0}" dt="2023-01-17T12:56:59.995" v="7055" actId="1076"/>
          <ac:spMkLst>
            <pc:docMk/>
            <pc:sldMk cId="2456886882" sldId="421"/>
            <ac:spMk id="10" creationId="{C3E03134-3515-8650-D08C-45E3D63E0B3D}"/>
          </ac:spMkLst>
        </pc:spChg>
        <pc:spChg chg="mod">
          <ac:chgData name="julian lalu" userId="53ae8bccc8714cbe" providerId="LiveId" clId="{808E88B3-59D8-4237-BDE2-1967D36495B0}" dt="2023-01-17T12:56:59.995" v="7055" actId="1076"/>
          <ac:spMkLst>
            <pc:docMk/>
            <pc:sldMk cId="2456886882" sldId="421"/>
            <ac:spMk id="11" creationId="{A6FA49F6-8C34-6D7C-F63F-BB1E755D3E1B}"/>
          </ac:spMkLst>
        </pc:spChg>
        <pc:spChg chg="add del mod">
          <ac:chgData name="julian lalu" userId="53ae8bccc8714cbe" providerId="LiveId" clId="{808E88B3-59D8-4237-BDE2-1967D36495B0}" dt="2023-01-17T12:51:53.096" v="6896" actId="6264"/>
          <ac:spMkLst>
            <pc:docMk/>
            <pc:sldMk cId="2456886882" sldId="421"/>
            <ac:spMk id="12" creationId="{F0A88C1D-513C-4EB0-B979-9664CBF28A73}"/>
          </ac:spMkLst>
        </pc:spChg>
        <pc:spChg chg="add del mod">
          <ac:chgData name="julian lalu" userId="53ae8bccc8714cbe" providerId="LiveId" clId="{808E88B3-59D8-4237-BDE2-1967D36495B0}" dt="2023-01-17T12:51:53.096" v="6896" actId="6264"/>
          <ac:spMkLst>
            <pc:docMk/>
            <pc:sldMk cId="2456886882" sldId="421"/>
            <ac:spMk id="13" creationId="{F9F1D445-B1AE-4FAA-BC76-4D01D672BD18}"/>
          </ac:spMkLst>
        </pc:spChg>
        <pc:spChg chg="add del mod">
          <ac:chgData name="julian lalu" userId="53ae8bccc8714cbe" providerId="LiveId" clId="{808E88B3-59D8-4237-BDE2-1967D36495B0}" dt="2023-01-17T12:51:53.096" v="6896" actId="6264"/>
          <ac:spMkLst>
            <pc:docMk/>
            <pc:sldMk cId="2456886882" sldId="421"/>
            <ac:spMk id="14" creationId="{0103FE9A-A500-4C7E-9ECB-F865FA9C9A9C}"/>
          </ac:spMkLst>
        </pc:spChg>
        <pc:spChg chg="add del mod ord">
          <ac:chgData name="julian lalu" userId="53ae8bccc8714cbe" providerId="LiveId" clId="{808E88B3-59D8-4237-BDE2-1967D36495B0}" dt="2023-01-17T12:51:53.096" v="6896" actId="6264"/>
          <ac:spMkLst>
            <pc:docMk/>
            <pc:sldMk cId="2456886882" sldId="421"/>
            <ac:spMk id="15" creationId="{E3CC9DB2-B8F0-4C5E-B8BB-1CB2AA9335AE}"/>
          </ac:spMkLst>
        </pc:spChg>
        <pc:spChg chg="add mod ord">
          <ac:chgData name="julian lalu" userId="53ae8bccc8714cbe" providerId="LiveId" clId="{808E88B3-59D8-4237-BDE2-1967D36495B0}" dt="2023-01-17T12:56:49.537" v="7053" actId="20577"/>
          <ac:spMkLst>
            <pc:docMk/>
            <pc:sldMk cId="2456886882" sldId="421"/>
            <ac:spMk id="16" creationId="{D4E3ADF5-5BE8-4E2C-A3F1-7FDC30B2C494}"/>
          </ac:spMkLst>
        </pc:spChg>
        <pc:spChg chg="add mod ord">
          <ac:chgData name="julian lalu" userId="53ae8bccc8714cbe" providerId="LiveId" clId="{808E88B3-59D8-4237-BDE2-1967D36495B0}" dt="2023-01-17T12:56:35.096" v="7010"/>
          <ac:spMkLst>
            <pc:docMk/>
            <pc:sldMk cId="2456886882" sldId="421"/>
            <ac:spMk id="17" creationId="{FA0C3C83-CB37-4DCD-9433-F531B0E4C516}"/>
          </ac:spMkLst>
        </pc:spChg>
        <pc:picChg chg="mod">
          <ac:chgData name="julian lalu" userId="53ae8bccc8714cbe" providerId="LiveId" clId="{808E88B3-59D8-4237-BDE2-1967D36495B0}" dt="2023-01-17T12:56:59.995" v="7055" actId="1076"/>
          <ac:picMkLst>
            <pc:docMk/>
            <pc:sldMk cId="2456886882" sldId="421"/>
            <ac:picMk id="6" creationId="{988F587E-B0E3-276E-2CA7-3393C37C801F}"/>
          </ac:picMkLst>
        </pc:picChg>
        <pc:picChg chg="mod">
          <ac:chgData name="julian lalu" userId="53ae8bccc8714cbe" providerId="LiveId" clId="{808E88B3-59D8-4237-BDE2-1967D36495B0}" dt="2023-01-17T12:56:59.995" v="7055" actId="1076"/>
          <ac:picMkLst>
            <pc:docMk/>
            <pc:sldMk cId="2456886882" sldId="421"/>
            <ac:picMk id="9" creationId="{B6D5CE91-5271-2050-C819-5FC8E80AE696}"/>
          </ac:picMkLst>
        </pc:picChg>
        <pc:cxnChg chg="add mod">
          <ac:chgData name="julian lalu" userId="53ae8bccc8714cbe" providerId="LiveId" clId="{808E88B3-59D8-4237-BDE2-1967D36495B0}" dt="2023-01-17T13:03:12.517" v="7325"/>
          <ac:cxnSpMkLst>
            <pc:docMk/>
            <pc:sldMk cId="2456886882" sldId="421"/>
            <ac:cxnSpMk id="18" creationId="{FCE5AD3F-9AD9-4DD9-8BAB-365B7CB8A80A}"/>
          </ac:cxnSpMkLst>
        </pc:cxnChg>
      </pc:sldChg>
      <pc:sldChg chg="addSp delSp modSp del mod chgLayout">
        <pc:chgData name="julian lalu" userId="53ae8bccc8714cbe" providerId="LiveId" clId="{808E88B3-59D8-4237-BDE2-1967D36495B0}" dt="2023-01-17T12:57:30.202" v="7062" actId="47"/>
        <pc:sldMkLst>
          <pc:docMk/>
          <pc:sldMk cId="527541309" sldId="422"/>
        </pc:sldMkLst>
        <pc:spChg chg="mod ord">
          <ac:chgData name="julian lalu" userId="53ae8bccc8714cbe" providerId="LiveId" clId="{808E88B3-59D8-4237-BDE2-1967D36495B0}" dt="2023-01-17T12:57:15.615" v="7056" actId="700"/>
          <ac:spMkLst>
            <pc:docMk/>
            <pc:sldMk cId="527541309" sldId="422"/>
            <ac:spMk id="2" creationId="{6E186AAA-A31A-CE4B-B7C8-026EBB445864}"/>
          </ac:spMkLst>
        </pc:spChg>
        <pc:spChg chg="del">
          <ac:chgData name="julian lalu" userId="53ae8bccc8714cbe" providerId="LiveId" clId="{808E88B3-59D8-4237-BDE2-1967D36495B0}" dt="2023-01-17T12:57:15.615" v="7056" actId="700"/>
          <ac:spMkLst>
            <pc:docMk/>
            <pc:sldMk cId="527541309" sldId="422"/>
            <ac:spMk id="3" creationId="{224315ED-6995-C92E-1722-A02BEEB3FBED}"/>
          </ac:spMkLst>
        </pc:spChg>
        <pc:spChg chg="del mod ord">
          <ac:chgData name="julian lalu" userId="53ae8bccc8714cbe" providerId="LiveId" clId="{808E88B3-59D8-4237-BDE2-1967D36495B0}" dt="2023-01-17T12:57:23.476" v="7061" actId="478"/>
          <ac:spMkLst>
            <pc:docMk/>
            <pc:sldMk cId="527541309" sldId="422"/>
            <ac:spMk id="4" creationId="{2E651045-06DA-F258-D491-37162A5B2451}"/>
          </ac:spMkLst>
        </pc:spChg>
        <pc:spChg chg="mod ord">
          <ac:chgData name="julian lalu" userId="53ae8bccc8714cbe" providerId="LiveId" clId="{808E88B3-59D8-4237-BDE2-1967D36495B0}" dt="2023-01-17T12:57:15.615" v="7056" actId="700"/>
          <ac:spMkLst>
            <pc:docMk/>
            <pc:sldMk cId="527541309" sldId="422"/>
            <ac:spMk id="5" creationId="{1518A1ED-4409-F69C-B2EA-D5BD2EA0ED14}"/>
          </ac:spMkLst>
        </pc:spChg>
        <pc:spChg chg="add mod ord">
          <ac:chgData name="julian lalu" userId="53ae8bccc8714cbe" providerId="LiveId" clId="{808E88B3-59D8-4237-BDE2-1967D36495B0}" dt="2023-01-17T12:57:15.615" v="7056" actId="700"/>
          <ac:spMkLst>
            <pc:docMk/>
            <pc:sldMk cId="527541309" sldId="422"/>
            <ac:spMk id="6" creationId="{65F17B6B-35F2-4911-938D-185151C46E48}"/>
          </ac:spMkLst>
        </pc:spChg>
        <pc:spChg chg="add mod ord">
          <ac:chgData name="julian lalu" userId="53ae8bccc8714cbe" providerId="LiveId" clId="{808E88B3-59D8-4237-BDE2-1967D36495B0}" dt="2023-01-17T12:57:21.929" v="7060" actId="20577"/>
          <ac:spMkLst>
            <pc:docMk/>
            <pc:sldMk cId="527541309" sldId="422"/>
            <ac:spMk id="7" creationId="{C6C33769-1AE1-4BC6-B699-32387706B773}"/>
          </ac:spMkLst>
        </pc:spChg>
      </pc:sldChg>
      <pc:sldChg chg="addSp delSp modSp mod chgLayout">
        <pc:chgData name="julian lalu" userId="53ae8bccc8714cbe" providerId="LiveId" clId="{808E88B3-59D8-4237-BDE2-1967D36495B0}" dt="2023-01-17T14:33:37.178" v="9418" actId="108"/>
        <pc:sldMkLst>
          <pc:docMk/>
          <pc:sldMk cId="2590721513" sldId="423"/>
        </pc:sldMkLst>
        <pc:spChg chg="mod ord">
          <ac:chgData name="julian lalu" userId="53ae8bccc8714cbe" providerId="LiveId" clId="{808E88B3-59D8-4237-BDE2-1967D36495B0}" dt="2023-01-17T14:33:37.178" v="9418" actId="108"/>
          <ac:spMkLst>
            <pc:docMk/>
            <pc:sldMk cId="2590721513" sldId="423"/>
            <ac:spMk id="2" creationId="{AE132859-E57C-3CE7-9958-C69AED538794}"/>
          </ac:spMkLst>
        </pc:spChg>
        <pc:spChg chg="mod ord">
          <ac:chgData name="julian lalu" userId="53ae8bccc8714cbe" providerId="LiveId" clId="{808E88B3-59D8-4237-BDE2-1967D36495B0}" dt="2023-01-17T12:59:49.729" v="7092" actId="700"/>
          <ac:spMkLst>
            <pc:docMk/>
            <pc:sldMk cId="2590721513" sldId="423"/>
            <ac:spMk id="3" creationId="{D5BFDB7A-CE11-7EB4-1464-2DDE41A5F4EA}"/>
          </ac:spMkLst>
        </pc:spChg>
        <pc:spChg chg="del mod ord">
          <ac:chgData name="julian lalu" userId="53ae8bccc8714cbe" providerId="LiveId" clId="{808E88B3-59D8-4237-BDE2-1967D36495B0}" dt="2023-01-17T12:59:52.083" v="7094" actId="478"/>
          <ac:spMkLst>
            <pc:docMk/>
            <pc:sldMk cId="2590721513" sldId="423"/>
            <ac:spMk id="4" creationId="{1099A560-F9DF-7353-2FCF-BCE2A352A6C4}"/>
          </ac:spMkLst>
        </pc:spChg>
        <pc:spChg chg="mod ord">
          <ac:chgData name="julian lalu" userId="53ae8bccc8714cbe" providerId="LiveId" clId="{808E88B3-59D8-4237-BDE2-1967D36495B0}" dt="2023-01-17T12:59:49.729" v="7092" actId="700"/>
          <ac:spMkLst>
            <pc:docMk/>
            <pc:sldMk cId="2590721513" sldId="423"/>
            <ac:spMk id="5" creationId="{4DF20F8A-5275-00BD-E864-537FC13BC8D7}"/>
          </ac:spMkLst>
        </pc:spChg>
        <pc:spChg chg="add mod ord">
          <ac:chgData name="julian lalu" userId="53ae8bccc8714cbe" providerId="LiveId" clId="{808E88B3-59D8-4237-BDE2-1967D36495B0}" dt="2023-01-17T12:59:50.504" v="7093"/>
          <ac:spMkLst>
            <pc:docMk/>
            <pc:sldMk cId="2590721513" sldId="423"/>
            <ac:spMk id="8" creationId="{32E4481D-205B-4B63-86BD-1BA5D42056F3}"/>
          </ac:spMkLst>
        </pc:spChg>
        <pc:picChg chg="add del">
          <ac:chgData name="julian lalu" userId="53ae8bccc8714cbe" providerId="LiveId" clId="{808E88B3-59D8-4237-BDE2-1967D36495B0}" dt="2023-01-17T12:59:48.229" v="7091" actId="22"/>
          <ac:picMkLst>
            <pc:docMk/>
            <pc:sldMk cId="2590721513" sldId="423"/>
            <ac:picMk id="7" creationId="{66D49005-51B2-4191-A05B-594DBC97DABC}"/>
          </ac:picMkLst>
        </pc:picChg>
        <pc:cxnChg chg="add mod">
          <ac:chgData name="julian lalu" userId="53ae8bccc8714cbe" providerId="LiveId" clId="{808E88B3-59D8-4237-BDE2-1967D36495B0}" dt="2023-01-17T13:03:13.719" v="7328"/>
          <ac:cxnSpMkLst>
            <pc:docMk/>
            <pc:sldMk cId="2590721513" sldId="423"/>
            <ac:cxnSpMk id="9" creationId="{1A928FF7-84A2-4F48-8EF1-A2160298BC5E}"/>
          </ac:cxnSpMkLst>
        </pc:cxnChg>
      </pc:sldChg>
      <pc:sldChg chg="addSp delSp modSp mod chgLayout">
        <pc:chgData name="julian lalu" userId="53ae8bccc8714cbe" providerId="LiveId" clId="{808E88B3-59D8-4237-BDE2-1967D36495B0}" dt="2023-01-17T14:34:13.825" v="9424" actId="108"/>
        <pc:sldMkLst>
          <pc:docMk/>
          <pc:sldMk cId="2633222223" sldId="424"/>
        </pc:sldMkLst>
        <pc:spChg chg="mod ord">
          <ac:chgData name="julian lalu" userId="53ae8bccc8714cbe" providerId="LiveId" clId="{808E88B3-59D8-4237-BDE2-1967D36495B0}" dt="2023-01-17T14:34:13.825" v="9424" actId="108"/>
          <ac:spMkLst>
            <pc:docMk/>
            <pc:sldMk cId="2633222223" sldId="424"/>
            <ac:spMk id="2" creationId="{6075FA01-DB92-9ACC-9558-387A1C0BAF9C}"/>
          </ac:spMkLst>
        </pc:spChg>
        <pc:spChg chg="mod ord">
          <ac:chgData name="julian lalu" userId="53ae8bccc8714cbe" providerId="LiveId" clId="{808E88B3-59D8-4237-BDE2-1967D36495B0}" dt="2023-01-17T13:03:44.104" v="7355" actId="700"/>
          <ac:spMkLst>
            <pc:docMk/>
            <pc:sldMk cId="2633222223" sldId="424"/>
            <ac:spMk id="3" creationId="{54E7848D-C7C7-EE4A-30EB-5FC382E3EA48}"/>
          </ac:spMkLst>
        </pc:spChg>
        <pc:spChg chg="del mod ord">
          <ac:chgData name="julian lalu" userId="53ae8bccc8714cbe" providerId="LiveId" clId="{808E88B3-59D8-4237-BDE2-1967D36495B0}" dt="2023-01-17T13:03:46.932" v="7357" actId="478"/>
          <ac:spMkLst>
            <pc:docMk/>
            <pc:sldMk cId="2633222223" sldId="424"/>
            <ac:spMk id="4" creationId="{F3ABD9E4-DBB6-3A78-1C3D-6B4B83271163}"/>
          </ac:spMkLst>
        </pc:spChg>
        <pc:spChg chg="mod ord">
          <ac:chgData name="julian lalu" userId="53ae8bccc8714cbe" providerId="LiveId" clId="{808E88B3-59D8-4237-BDE2-1967D36495B0}" dt="2023-01-17T13:03:44.104" v="7355" actId="700"/>
          <ac:spMkLst>
            <pc:docMk/>
            <pc:sldMk cId="2633222223" sldId="424"/>
            <ac:spMk id="5" creationId="{A49C9180-7D42-7AD8-A73D-ABF3B6C9E057}"/>
          </ac:spMkLst>
        </pc:spChg>
        <pc:spChg chg="add mod ord">
          <ac:chgData name="julian lalu" userId="53ae8bccc8714cbe" providerId="LiveId" clId="{808E88B3-59D8-4237-BDE2-1967D36495B0}" dt="2023-01-17T13:03:45.127" v="7356"/>
          <ac:spMkLst>
            <pc:docMk/>
            <pc:sldMk cId="2633222223" sldId="424"/>
            <ac:spMk id="6" creationId="{74E9E271-9290-455A-89FD-4CACC1E5C4BB}"/>
          </ac:spMkLst>
        </pc:spChg>
        <pc:cxnChg chg="add del mod">
          <ac:chgData name="julian lalu" userId="53ae8bccc8714cbe" providerId="LiveId" clId="{808E88B3-59D8-4237-BDE2-1967D36495B0}" dt="2023-01-17T13:47:31.140" v="8089"/>
          <ac:cxnSpMkLst>
            <pc:docMk/>
            <pc:sldMk cId="2633222223" sldId="424"/>
            <ac:cxnSpMk id="7" creationId="{23915F51-E337-42C5-A9D4-ECD66F227599}"/>
          </ac:cxnSpMkLst>
        </pc:cxnChg>
        <pc:cxnChg chg="add mod">
          <ac:chgData name="julian lalu" userId="53ae8bccc8714cbe" providerId="LiveId" clId="{808E88B3-59D8-4237-BDE2-1967D36495B0}" dt="2023-01-17T13:47:36.228" v="8123" actId="1035"/>
          <ac:cxnSpMkLst>
            <pc:docMk/>
            <pc:sldMk cId="2633222223" sldId="424"/>
            <ac:cxnSpMk id="8" creationId="{272E7942-C186-489D-B6CC-BE9BF5A1B22B}"/>
          </ac:cxnSpMkLst>
        </pc:cxnChg>
      </pc:sldChg>
      <pc:sldChg chg="addSp delSp modSp mod chgLayout">
        <pc:chgData name="julian lalu" userId="53ae8bccc8714cbe" providerId="LiveId" clId="{808E88B3-59D8-4237-BDE2-1967D36495B0}" dt="2023-01-17T14:34:03.225" v="9420" actId="108"/>
        <pc:sldMkLst>
          <pc:docMk/>
          <pc:sldMk cId="528059069" sldId="425"/>
        </pc:sldMkLst>
        <pc:spChg chg="mod ord">
          <ac:chgData name="julian lalu" userId="53ae8bccc8714cbe" providerId="LiveId" clId="{808E88B3-59D8-4237-BDE2-1967D36495B0}" dt="2023-01-17T14:34:03.225" v="9420" actId="108"/>
          <ac:spMkLst>
            <pc:docMk/>
            <pc:sldMk cId="528059069" sldId="425"/>
            <ac:spMk id="2" creationId="{AE132859-E57C-3CE7-9958-C69AED538794}"/>
          </ac:spMkLst>
        </pc:spChg>
        <pc:spChg chg="mod ord">
          <ac:chgData name="julian lalu" userId="53ae8bccc8714cbe" providerId="LiveId" clId="{808E88B3-59D8-4237-BDE2-1967D36495B0}" dt="2023-01-17T13:00:15.513" v="7101" actId="700"/>
          <ac:spMkLst>
            <pc:docMk/>
            <pc:sldMk cId="528059069" sldId="425"/>
            <ac:spMk id="3" creationId="{D5BFDB7A-CE11-7EB4-1464-2DDE41A5F4EA}"/>
          </ac:spMkLst>
        </pc:spChg>
        <pc:spChg chg="del mod ord">
          <ac:chgData name="julian lalu" userId="53ae8bccc8714cbe" providerId="LiveId" clId="{808E88B3-59D8-4237-BDE2-1967D36495B0}" dt="2023-01-17T13:00:17.971" v="7103" actId="478"/>
          <ac:spMkLst>
            <pc:docMk/>
            <pc:sldMk cId="528059069" sldId="425"/>
            <ac:spMk id="4" creationId="{1099A560-F9DF-7353-2FCF-BCE2A352A6C4}"/>
          </ac:spMkLst>
        </pc:spChg>
        <pc:spChg chg="mod ord">
          <ac:chgData name="julian lalu" userId="53ae8bccc8714cbe" providerId="LiveId" clId="{808E88B3-59D8-4237-BDE2-1967D36495B0}" dt="2023-01-17T13:00:15.513" v="7101" actId="700"/>
          <ac:spMkLst>
            <pc:docMk/>
            <pc:sldMk cId="528059069" sldId="425"/>
            <ac:spMk id="5" creationId="{4DF20F8A-5275-00BD-E864-537FC13BC8D7}"/>
          </ac:spMkLst>
        </pc:spChg>
        <pc:spChg chg="add mod ord">
          <ac:chgData name="julian lalu" userId="53ae8bccc8714cbe" providerId="LiveId" clId="{808E88B3-59D8-4237-BDE2-1967D36495B0}" dt="2023-01-17T13:00:16.344" v="7102"/>
          <ac:spMkLst>
            <pc:docMk/>
            <pc:sldMk cId="528059069" sldId="425"/>
            <ac:spMk id="6" creationId="{6E72BCF4-ACBB-42B9-9CCA-B5E4503228B9}"/>
          </ac:spMkLst>
        </pc:spChg>
        <pc:cxnChg chg="add mod">
          <ac:chgData name="julian lalu" userId="53ae8bccc8714cbe" providerId="LiveId" clId="{808E88B3-59D8-4237-BDE2-1967D36495B0}" dt="2023-01-17T13:03:15.590" v="7330"/>
          <ac:cxnSpMkLst>
            <pc:docMk/>
            <pc:sldMk cId="528059069" sldId="425"/>
            <ac:cxnSpMk id="7" creationId="{2A289DF2-73FB-440E-9122-2572396E3302}"/>
          </ac:cxnSpMkLst>
        </pc:cxnChg>
      </pc:sldChg>
      <pc:sldChg chg="addSp delSp modSp mod modAnim chgLayout">
        <pc:chgData name="julian lalu" userId="53ae8bccc8714cbe" providerId="LiveId" clId="{808E88B3-59D8-4237-BDE2-1967D36495B0}" dt="2023-01-17T14:34:06.145" v="9421" actId="108"/>
        <pc:sldMkLst>
          <pc:docMk/>
          <pc:sldMk cId="568392683" sldId="426"/>
        </pc:sldMkLst>
        <pc:spChg chg="mod ord">
          <ac:chgData name="julian lalu" userId="53ae8bccc8714cbe" providerId="LiveId" clId="{808E88B3-59D8-4237-BDE2-1967D36495B0}" dt="2023-01-17T14:34:06.145" v="9421" actId="108"/>
          <ac:spMkLst>
            <pc:docMk/>
            <pc:sldMk cId="568392683" sldId="426"/>
            <ac:spMk id="2" creationId="{AE132859-E57C-3CE7-9958-C69AED538794}"/>
          </ac:spMkLst>
        </pc:spChg>
        <pc:spChg chg="mod ord">
          <ac:chgData name="julian lalu" userId="53ae8bccc8714cbe" providerId="LiveId" clId="{808E88B3-59D8-4237-BDE2-1967D36495B0}" dt="2023-01-17T13:01:38.659" v="7284" actId="6549"/>
          <ac:spMkLst>
            <pc:docMk/>
            <pc:sldMk cId="568392683" sldId="426"/>
            <ac:spMk id="3" creationId="{D5BFDB7A-CE11-7EB4-1464-2DDE41A5F4EA}"/>
          </ac:spMkLst>
        </pc:spChg>
        <pc:spChg chg="del mod ord">
          <ac:chgData name="julian lalu" userId="53ae8bccc8714cbe" providerId="LiveId" clId="{808E88B3-59D8-4237-BDE2-1967D36495B0}" dt="2023-01-17T13:00:29.219" v="7106" actId="478"/>
          <ac:spMkLst>
            <pc:docMk/>
            <pc:sldMk cId="568392683" sldId="426"/>
            <ac:spMk id="4" creationId="{1099A560-F9DF-7353-2FCF-BCE2A352A6C4}"/>
          </ac:spMkLst>
        </pc:spChg>
        <pc:spChg chg="mod ord">
          <ac:chgData name="julian lalu" userId="53ae8bccc8714cbe" providerId="LiveId" clId="{808E88B3-59D8-4237-BDE2-1967D36495B0}" dt="2023-01-17T13:00:26.497" v="7104" actId="700"/>
          <ac:spMkLst>
            <pc:docMk/>
            <pc:sldMk cId="568392683" sldId="426"/>
            <ac:spMk id="5" creationId="{4DF20F8A-5275-00BD-E864-537FC13BC8D7}"/>
          </ac:spMkLst>
        </pc:spChg>
        <pc:spChg chg="add mod ord">
          <ac:chgData name="julian lalu" userId="53ae8bccc8714cbe" providerId="LiveId" clId="{808E88B3-59D8-4237-BDE2-1967D36495B0}" dt="2023-01-17T13:00:27.785" v="7105"/>
          <ac:spMkLst>
            <pc:docMk/>
            <pc:sldMk cId="568392683" sldId="426"/>
            <ac:spMk id="6" creationId="{40B0CAC4-186D-4E7E-8434-3C6D6D1C6F0B}"/>
          </ac:spMkLst>
        </pc:spChg>
        <pc:cxnChg chg="add mod">
          <ac:chgData name="julian lalu" userId="53ae8bccc8714cbe" providerId="LiveId" clId="{808E88B3-59D8-4237-BDE2-1967D36495B0}" dt="2023-01-17T13:03:15.959" v="7331"/>
          <ac:cxnSpMkLst>
            <pc:docMk/>
            <pc:sldMk cId="568392683" sldId="426"/>
            <ac:cxnSpMk id="7" creationId="{98C5E809-4BDD-4319-A36D-A352CD4B73F7}"/>
          </ac:cxnSpMkLst>
        </pc:cxnChg>
      </pc:sldChg>
      <pc:sldChg chg="addSp delSp modSp mod chgLayout">
        <pc:chgData name="julian lalu" userId="53ae8bccc8714cbe" providerId="LiveId" clId="{808E88B3-59D8-4237-BDE2-1967D36495B0}" dt="2023-01-17T14:34:09.027" v="9422" actId="108"/>
        <pc:sldMkLst>
          <pc:docMk/>
          <pc:sldMk cId="3718477537" sldId="427"/>
        </pc:sldMkLst>
        <pc:spChg chg="mod ord">
          <ac:chgData name="julian lalu" userId="53ae8bccc8714cbe" providerId="LiveId" clId="{808E88B3-59D8-4237-BDE2-1967D36495B0}" dt="2023-01-17T14:34:09.027" v="9422" actId="108"/>
          <ac:spMkLst>
            <pc:docMk/>
            <pc:sldMk cId="3718477537" sldId="427"/>
            <ac:spMk id="2" creationId="{AE132859-E57C-3CE7-9958-C69AED538794}"/>
          </ac:spMkLst>
        </pc:spChg>
        <pc:spChg chg="mod ord">
          <ac:chgData name="julian lalu" userId="53ae8bccc8714cbe" providerId="LiveId" clId="{808E88B3-59D8-4237-BDE2-1967D36495B0}" dt="2023-01-17T13:01:56.048" v="7287" actId="700"/>
          <ac:spMkLst>
            <pc:docMk/>
            <pc:sldMk cId="3718477537" sldId="427"/>
            <ac:spMk id="3" creationId="{D5BFDB7A-CE11-7EB4-1464-2DDE41A5F4EA}"/>
          </ac:spMkLst>
        </pc:spChg>
        <pc:spChg chg="del mod ord">
          <ac:chgData name="julian lalu" userId="53ae8bccc8714cbe" providerId="LiveId" clId="{808E88B3-59D8-4237-BDE2-1967D36495B0}" dt="2023-01-17T13:01:58.659" v="7289" actId="478"/>
          <ac:spMkLst>
            <pc:docMk/>
            <pc:sldMk cId="3718477537" sldId="427"/>
            <ac:spMk id="4" creationId="{1099A560-F9DF-7353-2FCF-BCE2A352A6C4}"/>
          </ac:spMkLst>
        </pc:spChg>
        <pc:spChg chg="mod ord">
          <ac:chgData name="julian lalu" userId="53ae8bccc8714cbe" providerId="LiveId" clId="{808E88B3-59D8-4237-BDE2-1967D36495B0}" dt="2023-01-17T13:01:56.048" v="7287" actId="700"/>
          <ac:spMkLst>
            <pc:docMk/>
            <pc:sldMk cId="3718477537" sldId="427"/>
            <ac:spMk id="5" creationId="{4DF20F8A-5275-00BD-E864-537FC13BC8D7}"/>
          </ac:spMkLst>
        </pc:spChg>
        <pc:spChg chg="add mod ord">
          <ac:chgData name="julian lalu" userId="53ae8bccc8714cbe" providerId="LiveId" clId="{808E88B3-59D8-4237-BDE2-1967D36495B0}" dt="2023-01-17T13:01:56.872" v="7288"/>
          <ac:spMkLst>
            <pc:docMk/>
            <pc:sldMk cId="3718477537" sldId="427"/>
            <ac:spMk id="6" creationId="{C39268B6-278E-42C1-B554-A47B9B1643AC}"/>
          </ac:spMkLst>
        </pc:spChg>
        <pc:cxnChg chg="add mod">
          <ac:chgData name="julian lalu" userId="53ae8bccc8714cbe" providerId="LiveId" clId="{808E88B3-59D8-4237-BDE2-1967D36495B0}" dt="2023-01-17T13:03:16.359" v="7332"/>
          <ac:cxnSpMkLst>
            <pc:docMk/>
            <pc:sldMk cId="3718477537" sldId="427"/>
            <ac:cxnSpMk id="7" creationId="{A4C6DB58-AD65-424D-A1FE-7B9A77BCB0E1}"/>
          </ac:cxnSpMkLst>
        </pc:cxnChg>
      </pc:sldChg>
      <pc:sldChg chg="addSp delSp modSp mod chgLayout">
        <pc:chgData name="julian lalu" userId="53ae8bccc8714cbe" providerId="LiveId" clId="{808E88B3-59D8-4237-BDE2-1967D36495B0}" dt="2023-01-17T14:34:10.857" v="9423" actId="108"/>
        <pc:sldMkLst>
          <pc:docMk/>
          <pc:sldMk cId="3126043823" sldId="428"/>
        </pc:sldMkLst>
        <pc:spChg chg="mod ord">
          <ac:chgData name="julian lalu" userId="53ae8bccc8714cbe" providerId="LiveId" clId="{808E88B3-59D8-4237-BDE2-1967D36495B0}" dt="2023-01-17T14:34:10.857" v="9423" actId="108"/>
          <ac:spMkLst>
            <pc:docMk/>
            <pc:sldMk cId="3126043823" sldId="428"/>
            <ac:spMk id="2" creationId="{AE132859-E57C-3CE7-9958-C69AED538794}"/>
          </ac:spMkLst>
        </pc:spChg>
        <pc:spChg chg="mod ord">
          <ac:chgData name="julian lalu" userId="53ae8bccc8714cbe" providerId="LiveId" clId="{808E88B3-59D8-4237-BDE2-1967D36495B0}" dt="2023-01-17T13:02:06.896" v="7290" actId="700"/>
          <ac:spMkLst>
            <pc:docMk/>
            <pc:sldMk cId="3126043823" sldId="428"/>
            <ac:spMk id="3" creationId="{D5BFDB7A-CE11-7EB4-1464-2DDE41A5F4EA}"/>
          </ac:spMkLst>
        </pc:spChg>
        <pc:spChg chg="del mod ord">
          <ac:chgData name="julian lalu" userId="53ae8bccc8714cbe" providerId="LiveId" clId="{808E88B3-59D8-4237-BDE2-1967D36495B0}" dt="2023-01-17T13:02:11.043" v="7293" actId="478"/>
          <ac:spMkLst>
            <pc:docMk/>
            <pc:sldMk cId="3126043823" sldId="428"/>
            <ac:spMk id="4" creationId="{1099A560-F9DF-7353-2FCF-BCE2A352A6C4}"/>
          </ac:spMkLst>
        </pc:spChg>
        <pc:spChg chg="mod ord">
          <ac:chgData name="julian lalu" userId="53ae8bccc8714cbe" providerId="LiveId" clId="{808E88B3-59D8-4237-BDE2-1967D36495B0}" dt="2023-01-17T13:02:06.896" v="7290" actId="700"/>
          <ac:spMkLst>
            <pc:docMk/>
            <pc:sldMk cId="3126043823" sldId="428"/>
            <ac:spMk id="5" creationId="{4DF20F8A-5275-00BD-E864-537FC13BC8D7}"/>
          </ac:spMkLst>
        </pc:spChg>
        <pc:spChg chg="add mod ord">
          <ac:chgData name="julian lalu" userId="53ae8bccc8714cbe" providerId="LiveId" clId="{808E88B3-59D8-4237-BDE2-1967D36495B0}" dt="2023-01-17T13:02:07.687" v="7291"/>
          <ac:spMkLst>
            <pc:docMk/>
            <pc:sldMk cId="3126043823" sldId="428"/>
            <ac:spMk id="6" creationId="{1B2E8818-C41D-4B40-9AF9-68C15F8580DB}"/>
          </ac:spMkLst>
        </pc:spChg>
        <pc:cxnChg chg="add mod">
          <ac:chgData name="julian lalu" userId="53ae8bccc8714cbe" providerId="LiveId" clId="{808E88B3-59D8-4237-BDE2-1967D36495B0}" dt="2023-01-17T13:03:16.731" v="7333"/>
          <ac:cxnSpMkLst>
            <pc:docMk/>
            <pc:sldMk cId="3126043823" sldId="428"/>
            <ac:cxnSpMk id="7" creationId="{D7F2413A-823F-4247-9E6F-0A60C2D0569E}"/>
          </ac:cxnSpMkLst>
        </pc:cxnChg>
      </pc:sldChg>
      <pc:sldChg chg="addSp delSp modSp mod chgLayout">
        <pc:chgData name="julian lalu" userId="53ae8bccc8714cbe" providerId="LiveId" clId="{808E88B3-59D8-4237-BDE2-1967D36495B0}" dt="2023-01-17T14:34:15.595" v="9425" actId="108"/>
        <pc:sldMkLst>
          <pc:docMk/>
          <pc:sldMk cId="2953783029" sldId="430"/>
        </pc:sldMkLst>
        <pc:spChg chg="mod ord">
          <ac:chgData name="julian lalu" userId="53ae8bccc8714cbe" providerId="LiveId" clId="{808E88B3-59D8-4237-BDE2-1967D36495B0}" dt="2023-01-17T14:34:15.595" v="9425" actId="108"/>
          <ac:spMkLst>
            <pc:docMk/>
            <pc:sldMk cId="2953783029" sldId="430"/>
            <ac:spMk id="2" creationId="{6075FA01-DB92-9ACC-9558-387A1C0BAF9C}"/>
          </ac:spMkLst>
        </pc:spChg>
        <pc:spChg chg="mod ord">
          <ac:chgData name="julian lalu" userId="53ae8bccc8714cbe" providerId="LiveId" clId="{808E88B3-59D8-4237-BDE2-1967D36495B0}" dt="2023-01-17T13:04:57.760" v="7358" actId="700"/>
          <ac:spMkLst>
            <pc:docMk/>
            <pc:sldMk cId="2953783029" sldId="430"/>
            <ac:spMk id="3" creationId="{54E7848D-C7C7-EE4A-30EB-5FC382E3EA48}"/>
          </ac:spMkLst>
        </pc:spChg>
        <pc:spChg chg="del mod ord">
          <ac:chgData name="julian lalu" userId="53ae8bccc8714cbe" providerId="LiveId" clId="{808E88B3-59D8-4237-BDE2-1967D36495B0}" dt="2023-01-17T13:05:12.083" v="7364" actId="478"/>
          <ac:spMkLst>
            <pc:docMk/>
            <pc:sldMk cId="2953783029" sldId="430"/>
            <ac:spMk id="4" creationId="{F3ABD9E4-DBB6-3A78-1C3D-6B4B83271163}"/>
          </ac:spMkLst>
        </pc:spChg>
        <pc:spChg chg="mod ord">
          <ac:chgData name="julian lalu" userId="53ae8bccc8714cbe" providerId="LiveId" clId="{808E88B3-59D8-4237-BDE2-1967D36495B0}" dt="2023-01-17T13:04:57.760" v="7358" actId="700"/>
          <ac:spMkLst>
            <pc:docMk/>
            <pc:sldMk cId="2953783029" sldId="430"/>
            <ac:spMk id="5" creationId="{A49C9180-7D42-7AD8-A73D-ABF3B6C9E057}"/>
          </ac:spMkLst>
        </pc:spChg>
        <pc:spChg chg="add mod ord">
          <ac:chgData name="julian lalu" userId="53ae8bccc8714cbe" providerId="LiveId" clId="{808E88B3-59D8-4237-BDE2-1967D36495B0}" dt="2023-01-17T13:05:06.195" v="7362" actId="1076"/>
          <ac:spMkLst>
            <pc:docMk/>
            <pc:sldMk cId="2953783029" sldId="430"/>
            <ac:spMk id="6" creationId="{396A0C19-0B89-40F8-9A17-E2491309E6F3}"/>
          </ac:spMkLst>
        </pc:spChg>
        <pc:spChg chg="mod">
          <ac:chgData name="julian lalu" userId="53ae8bccc8714cbe" providerId="LiveId" clId="{808E88B3-59D8-4237-BDE2-1967D36495B0}" dt="2023-01-17T13:05:10.115" v="7363" actId="1076"/>
          <ac:spMkLst>
            <pc:docMk/>
            <pc:sldMk cId="2953783029" sldId="430"/>
            <ac:spMk id="9" creationId="{A4FE21FF-8120-7615-FC6B-E4D63C199A13}"/>
          </ac:spMkLst>
        </pc:spChg>
        <pc:spChg chg="mod">
          <ac:chgData name="julian lalu" userId="53ae8bccc8714cbe" providerId="LiveId" clId="{808E88B3-59D8-4237-BDE2-1967D36495B0}" dt="2023-01-17T13:05:10.115" v="7363" actId="1076"/>
          <ac:spMkLst>
            <pc:docMk/>
            <pc:sldMk cId="2953783029" sldId="430"/>
            <ac:spMk id="11" creationId="{B9CA8248-6394-7444-0E31-30D052C0034A}"/>
          </ac:spMkLst>
        </pc:spChg>
        <pc:cxnChg chg="add mod">
          <ac:chgData name="julian lalu" userId="53ae8bccc8714cbe" providerId="LiveId" clId="{808E88B3-59D8-4237-BDE2-1967D36495B0}" dt="2023-01-17T13:47:38.309" v="8124"/>
          <ac:cxnSpMkLst>
            <pc:docMk/>
            <pc:sldMk cId="2953783029" sldId="430"/>
            <ac:cxnSpMk id="10" creationId="{1404B518-6037-4F98-8F65-B8665132BE72}"/>
          </ac:cxnSpMkLst>
        </pc:cxnChg>
      </pc:sldChg>
      <pc:sldChg chg="addSp delSp modSp mod chgLayout">
        <pc:chgData name="julian lalu" userId="53ae8bccc8714cbe" providerId="LiveId" clId="{808E88B3-59D8-4237-BDE2-1967D36495B0}" dt="2023-01-17T14:34:17.780" v="9426" actId="108"/>
        <pc:sldMkLst>
          <pc:docMk/>
          <pc:sldMk cId="3348591967" sldId="431"/>
        </pc:sldMkLst>
        <pc:spChg chg="mod ord">
          <ac:chgData name="julian lalu" userId="53ae8bccc8714cbe" providerId="LiveId" clId="{808E88B3-59D8-4237-BDE2-1967D36495B0}" dt="2023-01-17T14:34:17.780" v="9426" actId="108"/>
          <ac:spMkLst>
            <pc:docMk/>
            <pc:sldMk cId="3348591967" sldId="431"/>
            <ac:spMk id="2" creationId="{6075FA01-DB92-9ACC-9558-387A1C0BAF9C}"/>
          </ac:spMkLst>
        </pc:spChg>
        <pc:spChg chg="mod ord">
          <ac:chgData name="julian lalu" userId="53ae8bccc8714cbe" providerId="LiveId" clId="{808E88B3-59D8-4237-BDE2-1967D36495B0}" dt="2023-01-17T13:05:17.759" v="7367" actId="700"/>
          <ac:spMkLst>
            <pc:docMk/>
            <pc:sldMk cId="3348591967" sldId="431"/>
            <ac:spMk id="3" creationId="{54E7848D-C7C7-EE4A-30EB-5FC382E3EA48}"/>
          </ac:spMkLst>
        </pc:spChg>
        <pc:spChg chg="del mod ord">
          <ac:chgData name="julian lalu" userId="53ae8bccc8714cbe" providerId="LiveId" clId="{808E88B3-59D8-4237-BDE2-1967D36495B0}" dt="2023-01-17T13:05:21.108" v="7369" actId="478"/>
          <ac:spMkLst>
            <pc:docMk/>
            <pc:sldMk cId="3348591967" sldId="431"/>
            <ac:spMk id="4" creationId="{F3ABD9E4-DBB6-3A78-1C3D-6B4B83271163}"/>
          </ac:spMkLst>
        </pc:spChg>
        <pc:spChg chg="mod ord">
          <ac:chgData name="julian lalu" userId="53ae8bccc8714cbe" providerId="LiveId" clId="{808E88B3-59D8-4237-BDE2-1967D36495B0}" dt="2023-01-17T13:05:17.759" v="7367" actId="700"/>
          <ac:spMkLst>
            <pc:docMk/>
            <pc:sldMk cId="3348591967" sldId="431"/>
            <ac:spMk id="5" creationId="{A49C9180-7D42-7AD8-A73D-ABF3B6C9E057}"/>
          </ac:spMkLst>
        </pc:spChg>
        <pc:spChg chg="add del mod">
          <ac:chgData name="julian lalu" userId="53ae8bccc8714cbe" providerId="LiveId" clId="{808E88B3-59D8-4237-BDE2-1967D36495B0}" dt="2023-01-17T13:05:15.815" v="7366" actId="6264"/>
          <ac:spMkLst>
            <pc:docMk/>
            <pc:sldMk cId="3348591967" sldId="431"/>
            <ac:spMk id="6" creationId="{AADC6CD3-40E2-4275-BE8D-1F771B4B58C7}"/>
          </ac:spMkLst>
        </pc:spChg>
        <pc:spChg chg="mod">
          <ac:chgData name="julian lalu" userId="53ae8bccc8714cbe" providerId="LiveId" clId="{808E88B3-59D8-4237-BDE2-1967D36495B0}" dt="2023-01-17T13:05:25.595" v="7370" actId="1076"/>
          <ac:spMkLst>
            <pc:docMk/>
            <pc:sldMk cId="3348591967" sldId="431"/>
            <ac:spMk id="7" creationId="{96E74402-E476-899E-F091-43BE600413DC}"/>
          </ac:spMkLst>
        </pc:spChg>
        <pc:spChg chg="mod">
          <ac:chgData name="julian lalu" userId="53ae8bccc8714cbe" providerId="LiveId" clId="{808E88B3-59D8-4237-BDE2-1967D36495B0}" dt="2023-01-17T13:05:25.595" v="7370" actId="1076"/>
          <ac:spMkLst>
            <pc:docMk/>
            <pc:sldMk cId="3348591967" sldId="431"/>
            <ac:spMk id="8" creationId="{90B5603D-AD0C-25E8-43EF-0C978141A7C5}"/>
          </ac:spMkLst>
        </pc:spChg>
        <pc:spChg chg="add del mod">
          <ac:chgData name="julian lalu" userId="53ae8bccc8714cbe" providerId="LiveId" clId="{808E88B3-59D8-4237-BDE2-1967D36495B0}" dt="2023-01-17T13:05:15.815" v="7366" actId="6264"/>
          <ac:spMkLst>
            <pc:docMk/>
            <pc:sldMk cId="3348591967" sldId="431"/>
            <ac:spMk id="9" creationId="{80998387-1D36-4134-8EB4-C9A8CC41DC98}"/>
          </ac:spMkLst>
        </pc:spChg>
        <pc:spChg chg="add del mod">
          <ac:chgData name="julian lalu" userId="53ae8bccc8714cbe" providerId="LiveId" clId="{808E88B3-59D8-4237-BDE2-1967D36495B0}" dt="2023-01-17T13:05:15.815" v="7366" actId="6264"/>
          <ac:spMkLst>
            <pc:docMk/>
            <pc:sldMk cId="3348591967" sldId="431"/>
            <ac:spMk id="10" creationId="{7095ABA2-92D0-4603-9F35-3E5AAC48B96B}"/>
          </ac:spMkLst>
        </pc:spChg>
        <pc:spChg chg="mod">
          <ac:chgData name="julian lalu" userId="53ae8bccc8714cbe" providerId="LiveId" clId="{808E88B3-59D8-4237-BDE2-1967D36495B0}" dt="2023-01-17T13:05:25.595" v="7370" actId="1076"/>
          <ac:spMkLst>
            <pc:docMk/>
            <pc:sldMk cId="3348591967" sldId="431"/>
            <ac:spMk id="11" creationId="{B9CA8248-6394-7444-0E31-30D052C0034A}"/>
          </ac:spMkLst>
        </pc:spChg>
        <pc:spChg chg="add del mod ord">
          <ac:chgData name="julian lalu" userId="53ae8bccc8714cbe" providerId="LiveId" clId="{808E88B3-59D8-4237-BDE2-1967D36495B0}" dt="2023-01-17T13:05:15.815" v="7366" actId="6264"/>
          <ac:spMkLst>
            <pc:docMk/>
            <pc:sldMk cId="3348591967" sldId="431"/>
            <ac:spMk id="12" creationId="{F0D7DD66-11FC-490A-AA5A-167626609198}"/>
          </ac:spMkLst>
        </pc:spChg>
        <pc:spChg chg="add mod ord">
          <ac:chgData name="julian lalu" userId="53ae8bccc8714cbe" providerId="LiveId" clId="{808E88B3-59D8-4237-BDE2-1967D36495B0}" dt="2023-01-17T13:05:19.319" v="7368"/>
          <ac:spMkLst>
            <pc:docMk/>
            <pc:sldMk cId="3348591967" sldId="431"/>
            <ac:spMk id="13" creationId="{513B6C3E-341F-44FF-9B5B-0B21BA0A0F67}"/>
          </ac:spMkLst>
        </pc:spChg>
        <pc:cxnChg chg="add mod">
          <ac:chgData name="julian lalu" userId="53ae8bccc8714cbe" providerId="LiveId" clId="{808E88B3-59D8-4237-BDE2-1967D36495B0}" dt="2023-01-17T13:47:40.342" v="8125"/>
          <ac:cxnSpMkLst>
            <pc:docMk/>
            <pc:sldMk cId="3348591967" sldId="431"/>
            <ac:cxnSpMk id="14" creationId="{059EE0FF-B06B-4C75-A19C-53334B23C71F}"/>
          </ac:cxnSpMkLst>
        </pc:cxnChg>
      </pc:sldChg>
      <pc:sldChg chg="addSp delSp modSp mod chgLayout">
        <pc:chgData name="julian lalu" userId="53ae8bccc8714cbe" providerId="LiveId" clId="{808E88B3-59D8-4237-BDE2-1967D36495B0}" dt="2023-01-17T14:34:20.924" v="9427" actId="108"/>
        <pc:sldMkLst>
          <pc:docMk/>
          <pc:sldMk cId="55867" sldId="432"/>
        </pc:sldMkLst>
        <pc:spChg chg="mod ord">
          <ac:chgData name="julian lalu" userId="53ae8bccc8714cbe" providerId="LiveId" clId="{808E88B3-59D8-4237-BDE2-1967D36495B0}" dt="2023-01-17T14:34:20.924" v="9427" actId="108"/>
          <ac:spMkLst>
            <pc:docMk/>
            <pc:sldMk cId="55867" sldId="432"/>
            <ac:spMk id="2" creationId="{6075FA01-DB92-9ACC-9558-387A1C0BAF9C}"/>
          </ac:spMkLst>
        </pc:spChg>
        <pc:spChg chg="add mod ord">
          <ac:chgData name="julian lalu" userId="53ae8bccc8714cbe" providerId="LiveId" clId="{808E88B3-59D8-4237-BDE2-1967D36495B0}" dt="2023-01-17T13:05:28.321" v="7371" actId="700"/>
          <ac:spMkLst>
            <pc:docMk/>
            <pc:sldMk cId="55867" sldId="432"/>
            <ac:spMk id="3" creationId="{6D01C83E-0017-4EA6-81A6-61EC735318FE}"/>
          </ac:spMkLst>
        </pc:spChg>
        <pc:spChg chg="del mod ord">
          <ac:chgData name="julian lalu" userId="53ae8bccc8714cbe" providerId="LiveId" clId="{808E88B3-59D8-4237-BDE2-1967D36495B0}" dt="2023-01-17T13:05:31.124" v="7373" actId="478"/>
          <ac:spMkLst>
            <pc:docMk/>
            <pc:sldMk cId="55867" sldId="432"/>
            <ac:spMk id="4" creationId="{F3ABD9E4-DBB6-3A78-1C3D-6B4B83271163}"/>
          </ac:spMkLst>
        </pc:spChg>
        <pc:spChg chg="mod ord">
          <ac:chgData name="julian lalu" userId="53ae8bccc8714cbe" providerId="LiveId" clId="{808E88B3-59D8-4237-BDE2-1967D36495B0}" dt="2023-01-17T13:05:28.321" v="7371" actId="700"/>
          <ac:spMkLst>
            <pc:docMk/>
            <pc:sldMk cId="55867" sldId="432"/>
            <ac:spMk id="5" creationId="{A49C9180-7D42-7AD8-A73D-ABF3B6C9E057}"/>
          </ac:spMkLst>
        </pc:spChg>
        <pc:spChg chg="add mod ord">
          <ac:chgData name="julian lalu" userId="53ae8bccc8714cbe" providerId="LiveId" clId="{808E88B3-59D8-4237-BDE2-1967D36495B0}" dt="2023-01-17T13:05:29.335" v="7372"/>
          <ac:spMkLst>
            <pc:docMk/>
            <pc:sldMk cId="55867" sldId="432"/>
            <ac:spMk id="6" creationId="{79AB6D15-4D42-4E78-BBDB-9971D7072016}"/>
          </ac:spMkLst>
        </pc:spChg>
        <pc:spChg chg="mod">
          <ac:chgData name="julian lalu" userId="53ae8bccc8714cbe" providerId="LiveId" clId="{808E88B3-59D8-4237-BDE2-1967D36495B0}" dt="2023-01-17T13:07:04.435" v="7400" actId="1076"/>
          <ac:spMkLst>
            <pc:docMk/>
            <pc:sldMk cId="55867" sldId="432"/>
            <ac:spMk id="7" creationId="{96E74402-E476-899E-F091-43BE600413DC}"/>
          </ac:spMkLst>
        </pc:spChg>
        <pc:spChg chg="mod">
          <ac:chgData name="julian lalu" userId="53ae8bccc8714cbe" providerId="LiveId" clId="{808E88B3-59D8-4237-BDE2-1967D36495B0}" dt="2023-01-17T13:07:08.019" v="7401" actId="1076"/>
          <ac:spMkLst>
            <pc:docMk/>
            <pc:sldMk cId="55867" sldId="432"/>
            <ac:spMk id="11" creationId="{B9CA8248-6394-7444-0E31-30D052C0034A}"/>
          </ac:spMkLst>
        </pc:spChg>
        <pc:cxnChg chg="add mod">
          <ac:chgData name="julian lalu" userId="53ae8bccc8714cbe" providerId="LiveId" clId="{808E88B3-59D8-4237-BDE2-1967D36495B0}" dt="2023-01-17T13:47:40.790" v="8126"/>
          <ac:cxnSpMkLst>
            <pc:docMk/>
            <pc:sldMk cId="55867" sldId="432"/>
            <ac:cxnSpMk id="9" creationId="{117E0E80-0AD5-4943-8528-2792932047C1}"/>
          </ac:cxnSpMkLst>
        </pc:cxnChg>
      </pc:sldChg>
      <pc:sldChg chg="addSp delSp modSp mod modAnim chgLayout">
        <pc:chgData name="julian lalu" userId="53ae8bccc8714cbe" providerId="LiveId" clId="{808E88B3-59D8-4237-BDE2-1967D36495B0}" dt="2023-01-17T14:34:26.201" v="9429" actId="108"/>
        <pc:sldMkLst>
          <pc:docMk/>
          <pc:sldMk cId="3596537293" sldId="433"/>
        </pc:sldMkLst>
        <pc:spChg chg="mod ord">
          <ac:chgData name="julian lalu" userId="53ae8bccc8714cbe" providerId="LiveId" clId="{808E88B3-59D8-4237-BDE2-1967D36495B0}" dt="2023-01-17T14:34:26.201" v="9429" actId="108"/>
          <ac:spMkLst>
            <pc:docMk/>
            <pc:sldMk cId="3596537293" sldId="433"/>
            <ac:spMk id="2" creationId="{6075FA01-DB92-9ACC-9558-387A1C0BAF9C}"/>
          </ac:spMkLst>
        </pc:spChg>
        <pc:spChg chg="mod ord">
          <ac:chgData name="julian lalu" userId="53ae8bccc8714cbe" providerId="LiveId" clId="{808E88B3-59D8-4237-BDE2-1967D36495B0}" dt="2023-01-17T13:07:22.569" v="7402" actId="700"/>
          <ac:spMkLst>
            <pc:docMk/>
            <pc:sldMk cId="3596537293" sldId="433"/>
            <ac:spMk id="3" creationId="{45708901-45FA-6DE4-8571-2CAF2CE5EA14}"/>
          </ac:spMkLst>
        </pc:spChg>
        <pc:spChg chg="del mod ord">
          <ac:chgData name="julian lalu" userId="53ae8bccc8714cbe" providerId="LiveId" clId="{808E88B3-59D8-4237-BDE2-1967D36495B0}" dt="2023-01-17T13:07:27.507" v="7405" actId="478"/>
          <ac:spMkLst>
            <pc:docMk/>
            <pc:sldMk cId="3596537293" sldId="433"/>
            <ac:spMk id="4" creationId="{F3ABD9E4-DBB6-3A78-1C3D-6B4B83271163}"/>
          </ac:spMkLst>
        </pc:spChg>
        <pc:spChg chg="mod ord">
          <ac:chgData name="julian lalu" userId="53ae8bccc8714cbe" providerId="LiveId" clId="{808E88B3-59D8-4237-BDE2-1967D36495B0}" dt="2023-01-17T13:07:22.569" v="7402" actId="700"/>
          <ac:spMkLst>
            <pc:docMk/>
            <pc:sldMk cId="3596537293" sldId="433"/>
            <ac:spMk id="5" creationId="{A49C9180-7D42-7AD8-A73D-ABF3B6C9E057}"/>
          </ac:spMkLst>
        </pc:spChg>
        <pc:spChg chg="add mod ord">
          <ac:chgData name="julian lalu" userId="53ae8bccc8714cbe" providerId="LiveId" clId="{808E88B3-59D8-4237-BDE2-1967D36495B0}" dt="2023-01-17T13:07:23.528" v="7403"/>
          <ac:spMkLst>
            <pc:docMk/>
            <pc:sldMk cId="3596537293" sldId="433"/>
            <ac:spMk id="6" creationId="{E5B9CDC9-00C1-4917-B4DF-B74062A7DC73}"/>
          </ac:spMkLst>
        </pc:spChg>
        <pc:picChg chg="mod">
          <ac:chgData name="julian lalu" userId="53ae8bccc8714cbe" providerId="LiveId" clId="{808E88B3-59D8-4237-BDE2-1967D36495B0}" dt="2023-01-17T13:07:25.459" v="7404" actId="1076"/>
          <ac:picMkLst>
            <pc:docMk/>
            <pc:sldMk cId="3596537293" sldId="433"/>
            <ac:picMk id="8" creationId="{A406600B-6C01-6AB7-9085-BD235E30E213}"/>
          </ac:picMkLst>
        </pc:picChg>
        <pc:cxnChg chg="add mod">
          <ac:chgData name="julian lalu" userId="53ae8bccc8714cbe" providerId="LiveId" clId="{808E88B3-59D8-4237-BDE2-1967D36495B0}" dt="2023-01-17T13:47:41.606" v="8128"/>
          <ac:cxnSpMkLst>
            <pc:docMk/>
            <pc:sldMk cId="3596537293" sldId="433"/>
            <ac:cxnSpMk id="9" creationId="{7029A46E-1AE4-44B2-BB41-4007959099E2}"/>
          </ac:cxnSpMkLst>
        </pc:cxnChg>
      </pc:sldChg>
      <pc:sldChg chg="addSp delSp modSp mod modAnim chgLayout">
        <pc:chgData name="julian lalu" userId="53ae8bccc8714cbe" providerId="LiveId" clId="{808E88B3-59D8-4237-BDE2-1967D36495B0}" dt="2023-01-17T14:34:31.001" v="9431" actId="108"/>
        <pc:sldMkLst>
          <pc:docMk/>
          <pc:sldMk cId="3261555041" sldId="434"/>
        </pc:sldMkLst>
        <pc:spChg chg="mod ord">
          <ac:chgData name="julian lalu" userId="53ae8bccc8714cbe" providerId="LiveId" clId="{808E88B3-59D8-4237-BDE2-1967D36495B0}" dt="2023-01-17T14:34:31.001" v="9431" actId="108"/>
          <ac:spMkLst>
            <pc:docMk/>
            <pc:sldMk cId="3261555041" sldId="434"/>
            <ac:spMk id="2" creationId="{6075FA01-DB92-9ACC-9558-387A1C0BAF9C}"/>
          </ac:spMkLst>
        </pc:spChg>
        <pc:spChg chg="add mod ord">
          <ac:chgData name="julian lalu" userId="53ae8bccc8714cbe" providerId="LiveId" clId="{808E88B3-59D8-4237-BDE2-1967D36495B0}" dt="2023-01-17T13:08:22.032" v="7416" actId="700"/>
          <ac:spMkLst>
            <pc:docMk/>
            <pc:sldMk cId="3261555041" sldId="434"/>
            <ac:spMk id="3" creationId="{1F000A39-02BA-4E0C-8711-EFC3DA0878CA}"/>
          </ac:spMkLst>
        </pc:spChg>
        <pc:spChg chg="del mod ord">
          <ac:chgData name="julian lalu" userId="53ae8bccc8714cbe" providerId="LiveId" clId="{808E88B3-59D8-4237-BDE2-1967D36495B0}" dt="2023-01-17T13:08:32.691" v="7420" actId="478"/>
          <ac:spMkLst>
            <pc:docMk/>
            <pc:sldMk cId="3261555041" sldId="434"/>
            <ac:spMk id="4" creationId="{F3ABD9E4-DBB6-3A78-1C3D-6B4B83271163}"/>
          </ac:spMkLst>
        </pc:spChg>
        <pc:spChg chg="mod ord">
          <ac:chgData name="julian lalu" userId="53ae8bccc8714cbe" providerId="LiveId" clId="{808E88B3-59D8-4237-BDE2-1967D36495B0}" dt="2023-01-17T13:08:22.032" v="7416" actId="700"/>
          <ac:spMkLst>
            <pc:docMk/>
            <pc:sldMk cId="3261555041" sldId="434"/>
            <ac:spMk id="5" creationId="{A49C9180-7D42-7AD8-A73D-ABF3B6C9E057}"/>
          </ac:spMkLst>
        </pc:spChg>
        <pc:spChg chg="add mod ord">
          <ac:chgData name="julian lalu" userId="53ae8bccc8714cbe" providerId="LiveId" clId="{808E88B3-59D8-4237-BDE2-1967D36495B0}" dt="2023-01-17T13:08:23.415" v="7417"/>
          <ac:spMkLst>
            <pc:docMk/>
            <pc:sldMk cId="3261555041" sldId="434"/>
            <ac:spMk id="6" creationId="{38AE6135-8FF7-4F65-A88D-43F012B5878F}"/>
          </ac:spMkLst>
        </pc:spChg>
        <pc:spChg chg="mod">
          <ac:chgData name="julian lalu" userId="53ae8bccc8714cbe" providerId="LiveId" clId="{808E88B3-59D8-4237-BDE2-1967D36495B0}" dt="2023-01-17T13:41:14.283" v="7990" actId="1076"/>
          <ac:spMkLst>
            <pc:docMk/>
            <pc:sldMk cId="3261555041" sldId="434"/>
            <ac:spMk id="7" creationId="{BE015845-23CA-5AEB-5A15-053CE23ED364}"/>
          </ac:spMkLst>
        </pc:spChg>
        <pc:spChg chg="add del">
          <ac:chgData name="julian lalu" userId="53ae8bccc8714cbe" providerId="LiveId" clId="{808E88B3-59D8-4237-BDE2-1967D36495B0}" dt="2023-01-17T13:31:55.750" v="7729" actId="22"/>
          <ac:spMkLst>
            <pc:docMk/>
            <pc:sldMk cId="3261555041" sldId="434"/>
            <ac:spMk id="10" creationId="{64CEE167-E152-4D2F-BE0B-8888F46EEEA2}"/>
          </ac:spMkLst>
        </pc:spChg>
        <pc:spChg chg="mod">
          <ac:chgData name="julian lalu" userId="53ae8bccc8714cbe" providerId="LiveId" clId="{808E88B3-59D8-4237-BDE2-1967D36495B0}" dt="2023-01-17T13:41:21.117" v="7993" actId="14100"/>
          <ac:spMkLst>
            <pc:docMk/>
            <pc:sldMk cId="3261555041" sldId="434"/>
            <ac:spMk id="12" creationId="{F6C48A7B-D6A8-E50D-E7E6-39D3164D8CA4}"/>
          </ac:spMkLst>
        </pc:spChg>
      </pc:sldChg>
      <pc:sldChg chg="addSp delSp modSp mod modAnim chgLayout">
        <pc:chgData name="julian lalu" userId="53ae8bccc8714cbe" providerId="LiveId" clId="{808E88B3-59D8-4237-BDE2-1967D36495B0}" dt="2023-01-17T14:34:28.177" v="9430" actId="108"/>
        <pc:sldMkLst>
          <pc:docMk/>
          <pc:sldMk cId="289902084" sldId="435"/>
        </pc:sldMkLst>
        <pc:spChg chg="mod ord">
          <ac:chgData name="julian lalu" userId="53ae8bccc8714cbe" providerId="LiveId" clId="{808E88B3-59D8-4237-BDE2-1967D36495B0}" dt="2023-01-17T14:34:28.177" v="9430" actId="108"/>
          <ac:spMkLst>
            <pc:docMk/>
            <pc:sldMk cId="289902084" sldId="435"/>
            <ac:spMk id="2" creationId="{6075FA01-DB92-9ACC-9558-387A1C0BAF9C}"/>
          </ac:spMkLst>
        </pc:spChg>
        <pc:spChg chg="mod ord">
          <ac:chgData name="julian lalu" userId="53ae8bccc8714cbe" providerId="LiveId" clId="{808E88B3-59D8-4237-BDE2-1967D36495B0}" dt="2023-01-17T13:07:30.448" v="7406" actId="700"/>
          <ac:spMkLst>
            <pc:docMk/>
            <pc:sldMk cId="289902084" sldId="435"/>
            <ac:spMk id="3" creationId="{45708901-45FA-6DE4-8571-2CAF2CE5EA14}"/>
          </ac:spMkLst>
        </pc:spChg>
        <pc:spChg chg="del mod ord">
          <ac:chgData name="julian lalu" userId="53ae8bccc8714cbe" providerId="LiveId" clId="{808E88B3-59D8-4237-BDE2-1967D36495B0}" dt="2023-01-17T13:07:33.491" v="7408" actId="478"/>
          <ac:spMkLst>
            <pc:docMk/>
            <pc:sldMk cId="289902084" sldId="435"/>
            <ac:spMk id="4" creationId="{F3ABD9E4-DBB6-3A78-1C3D-6B4B83271163}"/>
          </ac:spMkLst>
        </pc:spChg>
        <pc:spChg chg="mod ord">
          <ac:chgData name="julian lalu" userId="53ae8bccc8714cbe" providerId="LiveId" clId="{808E88B3-59D8-4237-BDE2-1967D36495B0}" dt="2023-01-17T13:07:30.448" v="7406" actId="700"/>
          <ac:spMkLst>
            <pc:docMk/>
            <pc:sldMk cId="289902084" sldId="435"/>
            <ac:spMk id="5" creationId="{A49C9180-7D42-7AD8-A73D-ABF3B6C9E057}"/>
          </ac:spMkLst>
        </pc:spChg>
        <pc:spChg chg="add mod ord">
          <ac:chgData name="julian lalu" userId="53ae8bccc8714cbe" providerId="LiveId" clId="{808E88B3-59D8-4237-BDE2-1967D36495B0}" dt="2023-01-17T13:07:31.721" v="7407"/>
          <ac:spMkLst>
            <pc:docMk/>
            <pc:sldMk cId="289902084" sldId="435"/>
            <ac:spMk id="6" creationId="{8D78F00D-F472-4CB7-A4FE-3E3BD6C8B201}"/>
          </ac:spMkLst>
        </pc:spChg>
        <pc:picChg chg="mod">
          <ac:chgData name="julian lalu" userId="53ae8bccc8714cbe" providerId="LiveId" clId="{808E88B3-59D8-4237-BDE2-1967D36495B0}" dt="2023-01-17T13:07:37.187" v="7409" actId="1076"/>
          <ac:picMkLst>
            <pc:docMk/>
            <pc:sldMk cId="289902084" sldId="435"/>
            <ac:picMk id="7" creationId="{F938BBBF-BD05-A2AD-0A6F-BF2C7C64BBB8}"/>
          </ac:picMkLst>
        </pc:picChg>
        <pc:cxnChg chg="add mod">
          <ac:chgData name="julian lalu" userId="53ae8bccc8714cbe" providerId="LiveId" clId="{808E88B3-59D8-4237-BDE2-1967D36495B0}" dt="2023-01-17T13:47:42.038" v="8129"/>
          <ac:cxnSpMkLst>
            <pc:docMk/>
            <pc:sldMk cId="289902084" sldId="435"/>
            <ac:cxnSpMk id="8" creationId="{32E4CC8C-23BC-4326-8EE0-86011FA2ADD9}"/>
          </ac:cxnSpMkLst>
        </pc:cxnChg>
      </pc:sldChg>
      <pc:sldChg chg="addSp delSp modSp mod addCm delCm chgLayout modNotesTx">
        <pc:chgData name="julian lalu" userId="53ae8bccc8714cbe" providerId="LiveId" clId="{808E88B3-59D8-4237-BDE2-1967D36495B0}" dt="2023-01-17T14:34:34.913" v="9433" actId="108"/>
        <pc:sldMkLst>
          <pc:docMk/>
          <pc:sldMk cId="1264435553" sldId="436"/>
        </pc:sldMkLst>
        <pc:spChg chg="mod ord">
          <ac:chgData name="julian lalu" userId="53ae8bccc8714cbe" providerId="LiveId" clId="{808E88B3-59D8-4237-BDE2-1967D36495B0}" dt="2023-01-17T14:34:34.913" v="9433" actId="108"/>
          <ac:spMkLst>
            <pc:docMk/>
            <pc:sldMk cId="1264435553" sldId="436"/>
            <ac:spMk id="2" creationId="{6075FA01-DB92-9ACC-9558-387A1C0BAF9C}"/>
          </ac:spMkLst>
        </pc:spChg>
        <pc:spChg chg="add mod ord">
          <ac:chgData name="julian lalu" userId="53ae8bccc8714cbe" providerId="LiveId" clId="{808E88B3-59D8-4237-BDE2-1967D36495B0}" dt="2023-01-17T13:35:53.937" v="7911" actId="700"/>
          <ac:spMkLst>
            <pc:docMk/>
            <pc:sldMk cId="1264435553" sldId="436"/>
            <ac:spMk id="3" creationId="{76A391CB-5842-463C-974F-57BA5C37CD73}"/>
          </ac:spMkLst>
        </pc:spChg>
        <pc:spChg chg="del mod ord">
          <ac:chgData name="julian lalu" userId="53ae8bccc8714cbe" providerId="LiveId" clId="{808E88B3-59D8-4237-BDE2-1967D36495B0}" dt="2023-01-17T13:39:17.315" v="7964" actId="478"/>
          <ac:spMkLst>
            <pc:docMk/>
            <pc:sldMk cId="1264435553" sldId="436"/>
            <ac:spMk id="4" creationId="{F3ABD9E4-DBB6-3A78-1C3D-6B4B83271163}"/>
          </ac:spMkLst>
        </pc:spChg>
        <pc:spChg chg="mod ord">
          <ac:chgData name="julian lalu" userId="53ae8bccc8714cbe" providerId="LiveId" clId="{808E88B3-59D8-4237-BDE2-1967D36495B0}" dt="2023-01-17T13:35:53.937" v="7911" actId="700"/>
          <ac:spMkLst>
            <pc:docMk/>
            <pc:sldMk cId="1264435553" sldId="436"/>
            <ac:spMk id="5" creationId="{A49C9180-7D42-7AD8-A73D-ABF3B6C9E057}"/>
          </ac:spMkLst>
        </pc:spChg>
        <pc:spChg chg="add mod ord">
          <ac:chgData name="julian lalu" userId="53ae8bccc8714cbe" providerId="LiveId" clId="{808E88B3-59D8-4237-BDE2-1967D36495B0}" dt="2023-01-17T13:35:56.696" v="7912"/>
          <ac:spMkLst>
            <pc:docMk/>
            <pc:sldMk cId="1264435553" sldId="436"/>
            <ac:spMk id="6" creationId="{0B2F46C2-1CE5-46C4-97E7-15623A0F9B1B}"/>
          </ac:spMkLst>
        </pc:spChg>
        <pc:spChg chg="del mod">
          <ac:chgData name="julian lalu" userId="53ae8bccc8714cbe" providerId="LiveId" clId="{808E88B3-59D8-4237-BDE2-1967D36495B0}" dt="2023-01-17T13:35:52.052" v="7910" actId="478"/>
          <ac:spMkLst>
            <pc:docMk/>
            <pc:sldMk cId="1264435553" sldId="436"/>
            <ac:spMk id="7" creationId="{BE015845-23CA-5AEB-5A15-053CE23ED364}"/>
          </ac:spMkLst>
        </pc:spChg>
        <pc:spChg chg="mod">
          <ac:chgData name="julian lalu" userId="53ae8bccc8714cbe" providerId="LiveId" clId="{808E88B3-59D8-4237-BDE2-1967D36495B0}" dt="2023-01-17T13:41:44.323" v="8001" actId="1076"/>
          <ac:spMkLst>
            <pc:docMk/>
            <pc:sldMk cId="1264435553" sldId="436"/>
            <ac:spMk id="8" creationId="{CA709BFD-4C6B-41F3-16E9-9E8C7B04DEAF}"/>
          </ac:spMkLst>
        </pc:spChg>
        <pc:spChg chg="mod">
          <ac:chgData name="julian lalu" userId="53ae8bccc8714cbe" providerId="LiveId" clId="{808E88B3-59D8-4237-BDE2-1967D36495B0}" dt="2023-01-17T13:41:49.483" v="8003" actId="1076"/>
          <ac:spMkLst>
            <pc:docMk/>
            <pc:sldMk cId="1264435553" sldId="436"/>
            <ac:spMk id="13" creationId="{8168BEFD-CD71-CA36-CB42-C4F11404F877}"/>
          </ac:spMkLst>
        </pc:spChg>
        <pc:spChg chg="add del mod">
          <ac:chgData name="julian lalu" userId="53ae8bccc8714cbe" providerId="LiveId" clId="{808E88B3-59D8-4237-BDE2-1967D36495B0}" dt="2023-01-17T13:36:26.042" v="7922" actId="22"/>
          <ac:spMkLst>
            <pc:docMk/>
            <pc:sldMk cId="1264435553" sldId="436"/>
            <ac:spMk id="14" creationId="{82738725-31E5-4C8E-A039-E592DDF7C65B}"/>
          </ac:spMkLst>
        </pc:spChg>
        <pc:spChg chg="add mod">
          <ac:chgData name="julian lalu" userId="53ae8bccc8714cbe" providerId="LiveId" clId="{808E88B3-59D8-4237-BDE2-1967D36495B0}" dt="2023-01-17T13:41:31.611" v="7997" actId="1076"/>
          <ac:spMkLst>
            <pc:docMk/>
            <pc:sldMk cId="1264435553" sldId="436"/>
            <ac:spMk id="15" creationId="{843D7BC0-4AFC-4BF1-B9EA-45E02FF8FE45}"/>
          </ac:spMkLst>
        </pc:spChg>
        <pc:grpChg chg="mod">
          <ac:chgData name="julian lalu" userId="53ae8bccc8714cbe" providerId="LiveId" clId="{808E88B3-59D8-4237-BDE2-1967D36495B0}" dt="2023-01-17T13:41:49.483" v="8003" actId="1076"/>
          <ac:grpSpMkLst>
            <pc:docMk/>
            <pc:sldMk cId="1264435553" sldId="436"/>
            <ac:grpSpMk id="9" creationId="{4334350C-A860-2815-F4F3-E0ADB51073CD}"/>
          </ac:grpSpMkLst>
        </pc:grpChg>
        <pc:cxnChg chg="add mod">
          <ac:chgData name="julian lalu" userId="53ae8bccc8714cbe" providerId="LiveId" clId="{808E88B3-59D8-4237-BDE2-1967D36495B0}" dt="2023-01-17T13:47:43.590" v="8130"/>
          <ac:cxnSpMkLst>
            <pc:docMk/>
            <pc:sldMk cId="1264435553" sldId="436"/>
            <ac:cxnSpMk id="16" creationId="{F7068E2E-051B-4824-B68B-3A4B2F60F9BF}"/>
          </ac:cxnSpMkLst>
        </pc:cxnChg>
      </pc:sldChg>
      <pc:sldChg chg="addSp delSp modSp mod chgLayout">
        <pc:chgData name="julian lalu" userId="53ae8bccc8714cbe" providerId="LiveId" clId="{808E88B3-59D8-4237-BDE2-1967D36495B0}" dt="2023-01-17T14:34:42.617" v="9434" actId="108"/>
        <pc:sldMkLst>
          <pc:docMk/>
          <pc:sldMk cId="1417806657" sldId="437"/>
        </pc:sldMkLst>
        <pc:spChg chg="mod ord">
          <ac:chgData name="julian lalu" userId="53ae8bccc8714cbe" providerId="LiveId" clId="{808E88B3-59D8-4237-BDE2-1967D36495B0}" dt="2023-01-17T14:34:42.617" v="9434" actId="108"/>
          <ac:spMkLst>
            <pc:docMk/>
            <pc:sldMk cId="1417806657" sldId="437"/>
            <ac:spMk id="2" creationId="{6075FA01-DB92-9ACC-9558-387A1C0BAF9C}"/>
          </ac:spMkLst>
        </pc:spChg>
        <pc:spChg chg="mod ord">
          <ac:chgData name="julian lalu" userId="53ae8bccc8714cbe" providerId="LiveId" clId="{808E88B3-59D8-4237-BDE2-1967D36495B0}" dt="2023-01-17T13:47:54.872" v="8138" actId="700"/>
          <ac:spMkLst>
            <pc:docMk/>
            <pc:sldMk cId="1417806657" sldId="437"/>
            <ac:spMk id="3" creationId="{2E604954-8DC4-8E5B-2633-E9F3D1520F01}"/>
          </ac:spMkLst>
        </pc:spChg>
        <pc:spChg chg="del mod ord">
          <ac:chgData name="julian lalu" userId="53ae8bccc8714cbe" providerId="LiveId" clId="{808E88B3-59D8-4237-BDE2-1967D36495B0}" dt="2023-01-17T13:47:57.811" v="8140" actId="478"/>
          <ac:spMkLst>
            <pc:docMk/>
            <pc:sldMk cId="1417806657" sldId="437"/>
            <ac:spMk id="4" creationId="{F3ABD9E4-DBB6-3A78-1C3D-6B4B83271163}"/>
          </ac:spMkLst>
        </pc:spChg>
        <pc:spChg chg="mod ord">
          <ac:chgData name="julian lalu" userId="53ae8bccc8714cbe" providerId="LiveId" clId="{808E88B3-59D8-4237-BDE2-1967D36495B0}" dt="2023-01-17T13:47:54.872" v="8138" actId="700"/>
          <ac:spMkLst>
            <pc:docMk/>
            <pc:sldMk cId="1417806657" sldId="437"/>
            <ac:spMk id="5" creationId="{A49C9180-7D42-7AD8-A73D-ABF3B6C9E057}"/>
          </ac:spMkLst>
        </pc:spChg>
        <pc:spChg chg="add mod ord">
          <ac:chgData name="julian lalu" userId="53ae8bccc8714cbe" providerId="LiveId" clId="{808E88B3-59D8-4237-BDE2-1967D36495B0}" dt="2023-01-17T13:47:55.688" v="8139"/>
          <ac:spMkLst>
            <pc:docMk/>
            <pc:sldMk cId="1417806657" sldId="437"/>
            <ac:spMk id="7" creationId="{3032D989-679E-499E-92D5-69BB32FA316C}"/>
          </ac:spMkLst>
        </pc:spChg>
        <pc:cxnChg chg="add mod">
          <ac:chgData name="julian lalu" userId="53ae8bccc8714cbe" providerId="LiveId" clId="{808E88B3-59D8-4237-BDE2-1967D36495B0}" dt="2023-01-17T13:47:43.926" v="8131"/>
          <ac:cxnSpMkLst>
            <pc:docMk/>
            <pc:sldMk cId="1417806657" sldId="437"/>
            <ac:cxnSpMk id="6" creationId="{E5721D11-4192-473C-A598-2C3253ED08CF}"/>
          </ac:cxnSpMkLst>
        </pc:cxnChg>
      </pc:sldChg>
      <pc:sldChg chg="addSp delSp modSp mod chgLayout">
        <pc:chgData name="julian lalu" userId="53ae8bccc8714cbe" providerId="LiveId" clId="{808E88B3-59D8-4237-BDE2-1967D36495B0}" dt="2023-01-17T14:34:44.745" v="9435" actId="108"/>
        <pc:sldMkLst>
          <pc:docMk/>
          <pc:sldMk cId="2891647320" sldId="438"/>
        </pc:sldMkLst>
        <pc:spChg chg="mod ord">
          <ac:chgData name="julian lalu" userId="53ae8bccc8714cbe" providerId="LiveId" clId="{808E88B3-59D8-4237-BDE2-1967D36495B0}" dt="2023-01-17T14:34:44.745" v="9435" actId="108"/>
          <ac:spMkLst>
            <pc:docMk/>
            <pc:sldMk cId="2891647320" sldId="438"/>
            <ac:spMk id="2" creationId="{6075FA01-DB92-9ACC-9558-387A1C0BAF9C}"/>
          </ac:spMkLst>
        </pc:spChg>
        <pc:spChg chg="add mod ord">
          <ac:chgData name="julian lalu" userId="53ae8bccc8714cbe" providerId="LiveId" clId="{808E88B3-59D8-4237-BDE2-1967D36495B0}" dt="2023-01-17T13:42:05.799" v="8004" actId="700"/>
          <ac:spMkLst>
            <pc:docMk/>
            <pc:sldMk cId="2891647320" sldId="438"/>
            <ac:spMk id="3" creationId="{16EEE98D-B6C4-422D-8C01-81B17ABA8A44}"/>
          </ac:spMkLst>
        </pc:spChg>
        <pc:spChg chg="del mod ord">
          <ac:chgData name="julian lalu" userId="53ae8bccc8714cbe" providerId="LiveId" clId="{808E88B3-59D8-4237-BDE2-1967D36495B0}" dt="2023-01-17T13:42:10.179" v="8007" actId="478"/>
          <ac:spMkLst>
            <pc:docMk/>
            <pc:sldMk cId="2891647320" sldId="438"/>
            <ac:spMk id="4" creationId="{F3ABD9E4-DBB6-3A78-1C3D-6B4B83271163}"/>
          </ac:spMkLst>
        </pc:spChg>
        <pc:spChg chg="mod ord">
          <ac:chgData name="julian lalu" userId="53ae8bccc8714cbe" providerId="LiveId" clId="{808E88B3-59D8-4237-BDE2-1967D36495B0}" dt="2023-01-17T13:42:05.799" v="8004" actId="700"/>
          <ac:spMkLst>
            <pc:docMk/>
            <pc:sldMk cId="2891647320" sldId="438"/>
            <ac:spMk id="5" creationId="{A49C9180-7D42-7AD8-A73D-ABF3B6C9E057}"/>
          </ac:spMkLst>
        </pc:spChg>
        <pc:spChg chg="add mod ord">
          <ac:chgData name="julian lalu" userId="53ae8bccc8714cbe" providerId="LiveId" clId="{808E88B3-59D8-4237-BDE2-1967D36495B0}" dt="2023-01-17T13:42:09.060" v="8006" actId="20577"/>
          <ac:spMkLst>
            <pc:docMk/>
            <pc:sldMk cId="2891647320" sldId="438"/>
            <ac:spMk id="6" creationId="{C1DBB042-3AF3-4A3E-8E5A-7727FA367545}"/>
          </ac:spMkLst>
        </pc:spChg>
        <pc:spChg chg="mod">
          <ac:chgData name="julian lalu" userId="53ae8bccc8714cbe" providerId="LiveId" clId="{808E88B3-59D8-4237-BDE2-1967D36495B0}" dt="2023-01-17T13:42:45.251" v="8013" actId="1076"/>
          <ac:spMkLst>
            <pc:docMk/>
            <pc:sldMk cId="2891647320" sldId="438"/>
            <ac:spMk id="10" creationId="{260F33BE-78BE-9C12-3372-B8EEA7471C8A}"/>
          </ac:spMkLst>
        </pc:spChg>
        <pc:spChg chg="mod">
          <ac:chgData name="julian lalu" userId="53ae8bccc8714cbe" providerId="LiveId" clId="{808E88B3-59D8-4237-BDE2-1967D36495B0}" dt="2023-01-17T13:42:39.780" v="8011" actId="1076"/>
          <ac:spMkLst>
            <pc:docMk/>
            <pc:sldMk cId="2891647320" sldId="438"/>
            <ac:spMk id="12" creationId="{B2D8A1C8-77EB-2FB3-FB1E-253DC55E2C4D}"/>
          </ac:spMkLst>
        </pc:spChg>
        <pc:spChg chg="mod">
          <ac:chgData name="julian lalu" userId="53ae8bccc8714cbe" providerId="LiveId" clId="{808E88B3-59D8-4237-BDE2-1967D36495B0}" dt="2023-01-17T13:42:34.644" v="8009" actId="1076"/>
          <ac:spMkLst>
            <pc:docMk/>
            <pc:sldMk cId="2891647320" sldId="438"/>
            <ac:spMk id="15" creationId="{2C6A41E6-5D96-7BB1-62C2-138D0D61DDF3}"/>
          </ac:spMkLst>
        </pc:spChg>
        <pc:spChg chg="mod">
          <ac:chgData name="julian lalu" userId="53ae8bccc8714cbe" providerId="LiveId" clId="{808E88B3-59D8-4237-BDE2-1967D36495B0}" dt="2023-01-17T13:42:42.243" v="8012" actId="1076"/>
          <ac:spMkLst>
            <pc:docMk/>
            <pc:sldMk cId="2891647320" sldId="438"/>
            <ac:spMk id="17" creationId="{B10731F6-55D3-42D2-3B83-6A46FBAE7CA8}"/>
          </ac:spMkLst>
        </pc:spChg>
        <pc:grpChg chg="mod">
          <ac:chgData name="julian lalu" userId="53ae8bccc8714cbe" providerId="LiveId" clId="{808E88B3-59D8-4237-BDE2-1967D36495B0}" dt="2023-01-17T13:42:45.251" v="8013" actId="1076"/>
          <ac:grpSpMkLst>
            <pc:docMk/>
            <pc:sldMk cId="2891647320" sldId="438"/>
            <ac:grpSpMk id="7" creationId="{FBAE9C28-FAC3-1F7E-A1AB-360806C162A4}"/>
          </ac:grpSpMkLst>
        </pc:grpChg>
        <pc:cxnChg chg="add mod">
          <ac:chgData name="julian lalu" userId="53ae8bccc8714cbe" providerId="LiveId" clId="{808E88B3-59D8-4237-BDE2-1967D36495B0}" dt="2023-01-17T13:47:46.518" v="8132"/>
          <ac:cxnSpMkLst>
            <pc:docMk/>
            <pc:sldMk cId="2891647320" sldId="438"/>
            <ac:cxnSpMk id="14" creationId="{DA375925-A48E-4C66-9BBE-5F1EE6D66079}"/>
          </ac:cxnSpMkLst>
        </pc:cxnChg>
      </pc:sldChg>
      <pc:sldChg chg="addSp delSp modSp mod chgLayout">
        <pc:chgData name="julian lalu" userId="53ae8bccc8714cbe" providerId="LiveId" clId="{808E88B3-59D8-4237-BDE2-1967D36495B0}" dt="2023-01-17T14:34:59.739" v="9440" actId="108"/>
        <pc:sldMkLst>
          <pc:docMk/>
          <pc:sldMk cId="2788987453" sldId="439"/>
        </pc:sldMkLst>
        <pc:spChg chg="mod ord">
          <ac:chgData name="julian lalu" userId="53ae8bccc8714cbe" providerId="LiveId" clId="{808E88B3-59D8-4237-BDE2-1967D36495B0}" dt="2023-01-17T14:34:59.739" v="9440" actId="108"/>
          <ac:spMkLst>
            <pc:docMk/>
            <pc:sldMk cId="2788987453" sldId="439"/>
            <ac:spMk id="2" creationId="{6075FA01-DB92-9ACC-9558-387A1C0BAF9C}"/>
          </ac:spMkLst>
        </pc:spChg>
        <pc:spChg chg="mod ord">
          <ac:chgData name="julian lalu" userId="53ae8bccc8714cbe" providerId="LiveId" clId="{808E88B3-59D8-4237-BDE2-1967D36495B0}" dt="2023-01-17T13:43:17.951" v="8024" actId="700"/>
          <ac:spMkLst>
            <pc:docMk/>
            <pc:sldMk cId="2788987453" sldId="439"/>
            <ac:spMk id="3" creationId="{2E604954-8DC4-8E5B-2633-E9F3D1520F01}"/>
          </ac:spMkLst>
        </pc:spChg>
        <pc:spChg chg="del mod ord">
          <ac:chgData name="julian lalu" userId="53ae8bccc8714cbe" providerId="LiveId" clId="{808E88B3-59D8-4237-BDE2-1967D36495B0}" dt="2023-01-17T13:43:19.699" v="8026" actId="478"/>
          <ac:spMkLst>
            <pc:docMk/>
            <pc:sldMk cId="2788987453" sldId="439"/>
            <ac:spMk id="4" creationId="{F3ABD9E4-DBB6-3A78-1C3D-6B4B83271163}"/>
          </ac:spMkLst>
        </pc:spChg>
        <pc:spChg chg="mod ord">
          <ac:chgData name="julian lalu" userId="53ae8bccc8714cbe" providerId="LiveId" clId="{808E88B3-59D8-4237-BDE2-1967D36495B0}" dt="2023-01-17T13:43:17.951" v="8024" actId="700"/>
          <ac:spMkLst>
            <pc:docMk/>
            <pc:sldMk cId="2788987453" sldId="439"/>
            <ac:spMk id="5" creationId="{A49C9180-7D42-7AD8-A73D-ABF3B6C9E057}"/>
          </ac:spMkLst>
        </pc:spChg>
        <pc:spChg chg="add mod ord">
          <ac:chgData name="julian lalu" userId="53ae8bccc8714cbe" providerId="LiveId" clId="{808E88B3-59D8-4237-BDE2-1967D36495B0}" dt="2023-01-17T13:43:18.775" v="8025"/>
          <ac:spMkLst>
            <pc:docMk/>
            <pc:sldMk cId="2788987453" sldId="439"/>
            <ac:spMk id="6" creationId="{5113B682-21AB-43B4-B346-D1163CC1001E}"/>
          </ac:spMkLst>
        </pc:spChg>
        <pc:spChg chg="mod">
          <ac:chgData name="julian lalu" userId="53ae8bccc8714cbe" providerId="LiveId" clId="{808E88B3-59D8-4237-BDE2-1967D36495B0}" dt="2023-01-17T13:43:23.644" v="8027" actId="1076"/>
          <ac:spMkLst>
            <pc:docMk/>
            <pc:sldMk cId="2788987453" sldId="439"/>
            <ac:spMk id="8" creationId="{C4734D60-4B50-A99B-A694-A78DC6BABEA5}"/>
          </ac:spMkLst>
        </pc:spChg>
        <pc:picChg chg="mod">
          <ac:chgData name="julian lalu" userId="53ae8bccc8714cbe" providerId="LiveId" clId="{808E88B3-59D8-4237-BDE2-1967D36495B0}" dt="2023-01-17T13:43:23.644" v="8027" actId="1076"/>
          <ac:picMkLst>
            <pc:docMk/>
            <pc:sldMk cId="2788987453" sldId="439"/>
            <ac:picMk id="12" creationId="{41D01EAE-5036-EF70-0E75-945CC9120E0C}"/>
          </ac:picMkLst>
        </pc:picChg>
        <pc:cxnChg chg="mod">
          <ac:chgData name="julian lalu" userId="53ae8bccc8714cbe" providerId="LiveId" clId="{808E88B3-59D8-4237-BDE2-1967D36495B0}" dt="2023-01-17T13:43:23.644" v="8027" actId="1076"/>
          <ac:cxnSpMkLst>
            <pc:docMk/>
            <pc:sldMk cId="2788987453" sldId="439"/>
            <ac:cxnSpMk id="9" creationId="{DD162CD3-E812-78C8-F8EB-C51D0C9702E4}"/>
          </ac:cxnSpMkLst>
        </pc:cxnChg>
        <pc:cxnChg chg="add mod">
          <ac:chgData name="julian lalu" userId="53ae8bccc8714cbe" providerId="LiveId" clId="{808E88B3-59D8-4237-BDE2-1967D36495B0}" dt="2023-01-17T13:47:48.886" v="8136"/>
          <ac:cxnSpMkLst>
            <pc:docMk/>
            <pc:sldMk cId="2788987453" sldId="439"/>
            <ac:cxnSpMk id="10" creationId="{41022E4E-9693-4351-83FA-0A65D9057700}"/>
          </ac:cxnSpMkLst>
        </pc:cxnChg>
      </pc:sldChg>
      <pc:sldChg chg="addSp delSp modSp mod delAnim modAnim chgLayout">
        <pc:chgData name="julian lalu" userId="53ae8bccc8714cbe" providerId="LiveId" clId="{808E88B3-59D8-4237-BDE2-1967D36495B0}" dt="2023-01-17T14:34:51.065" v="9438" actId="108"/>
        <pc:sldMkLst>
          <pc:docMk/>
          <pc:sldMk cId="1677144028" sldId="440"/>
        </pc:sldMkLst>
        <pc:spChg chg="mod ord">
          <ac:chgData name="julian lalu" userId="53ae8bccc8714cbe" providerId="LiveId" clId="{808E88B3-59D8-4237-BDE2-1967D36495B0}" dt="2023-01-17T14:34:51.065" v="9438" actId="108"/>
          <ac:spMkLst>
            <pc:docMk/>
            <pc:sldMk cId="1677144028" sldId="440"/>
            <ac:spMk id="2" creationId="{6075FA01-DB92-9ACC-9558-387A1C0BAF9C}"/>
          </ac:spMkLst>
        </pc:spChg>
        <pc:spChg chg="mod ord">
          <ac:chgData name="julian lalu" userId="53ae8bccc8714cbe" providerId="LiveId" clId="{808E88B3-59D8-4237-BDE2-1967D36495B0}" dt="2023-01-17T13:57:51.795" v="8676" actId="20577"/>
          <ac:spMkLst>
            <pc:docMk/>
            <pc:sldMk cId="1677144028" sldId="440"/>
            <ac:spMk id="3" creationId="{2E604954-8DC4-8E5B-2633-E9F3D1520F01}"/>
          </ac:spMkLst>
        </pc:spChg>
        <pc:spChg chg="del mod ord">
          <ac:chgData name="julian lalu" userId="53ae8bccc8714cbe" providerId="LiveId" clId="{808E88B3-59D8-4237-BDE2-1967D36495B0}" dt="2023-01-17T13:43:02.979" v="8019" actId="478"/>
          <ac:spMkLst>
            <pc:docMk/>
            <pc:sldMk cId="1677144028" sldId="440"/>
            <ac:spMk id="4" creationId="{F3ABD9E4-DBB6-3A78-1C3D-6B4B83271163}"/>
          </ac:spMkLst>
        </pc:spChg>
        <pc:spChg chg="mod ord">
          <ac:chgData name="julian lalu" userId="53ae8bccc8714cbe" providerId="LiveId" clId="{808E88B3-59D8-4237-BDE2-1967D36495B0}" dt="2023-01-17T13:43:00.584" v="8017" actId="700"/>
          <ac:spMkLst>
            <pc:docMk/>
            <pc:sldMk cId="1677144028" sldId="440"/>
            <ac:spMk id="5" creationId="{A49C9180-7D42-7AD8-A73D-ABF3B6C9E057}"/>
          </ac:spMkLst>
        </pc:spChg>
        <pc:spChg chg="add mod ord">
          <ac:chgData name="julian lalu" userId="53ae8bccc8714cbe" providerId="LiveId" clId="{808E88B3-59D8-4237-BDE2-1967D36495B0}" dt="2023-01-17T13:43:01.351" v="8018"/>
          <ac:spMkLst>
            <pc:docMk/>
            <pc:sldMk cId="1677144028" sldId="440"/>
            <ac:spMk id="6" creationId="{5E58243F-E630-4A2E-B48A-60F29494C9C9}"/>
          </ac:spMkLst>
        </pc:spChg>
        <pc:spChg chg="mod">
          <ac:chgData name="julian lalu" userId="53ae8bccc8714cbe" providerId="LiveId" clId="{808E88B3-59D8-4237-BDE2-1967D36495B0}" dt="2023-01-17T14:09:18.147" v="8979" actId="1076"/>
          <ac:spMkLst>
            <pc:docMk/>
            <pc:sldMk cId="1677144028" sldId="440"/>
            <ac:spMk id="11" creationId="{F9B0E26D-82CA-9D05-7762-205D7C2AAD6C}"/>
          </ac:spMkLst>
        </pc:spChg>
        <pc:picChg chg="del mod">
          <ac:chgData name="julian lalu" userId="53ae8bccc8714cbe" providerId="LiveId" clId="{808E88B3-59D8-4237-BDE2-1967D36495B0}" dt="2023-01-17T14:09:04.403" v="8974" actId="478"/>
          <ac:picMkLst>
            <pc:docMk/>
            <pc:sldMk cId="1677144028" sldId="440"/>
            <ac:picMk id="7" creationId="{31B0F6EB-43CE-FE19-AD5B-F144DD9F333D}"/>
          </ac:picMkLst>
        </pc:picChg>
        <pc:picChg chg="add mod">
          <ac:chgData name="julian lalu" userId="53ae8bccc8714cbe" providerId="LiveId" clId="{808E88B3-59D8-4237-BDE2-1967D36495B0}" dt="2023-01-17T14:09:12.450" v="8977" actId="1076"/>
          <ac:picMkLst>
            <pc:docMk/>
            <pc:sldMk cId="1677144028" sldId="440"/>
            <ac:picMk id="3074" creationId="{035BB130-11E0-4186-B7D1-C144BD8FEA7B}"/>
          </ac:picMkLst>
        </pc:picChg>
        <pc:cxnChg chg="add mod">
          <ac:chgData name="julian lalu" userId="53ae8bccc8714cbe" providerId="LiveId" clId="{808E88B3-59D8-4237-BDE2-1967D36495B0}" dt="2023-01-17T13:47:48.133" v="8134"/>
          <ac:cxnSpMkLst>
            <pc:docMk/>
            <pc:sldMk cId="1677144028" sldId="440"/>
            <ac:cxnSpMk id="10" creationId="{D6833ADE-69CC-4ADD-ACFE-0D48CD03703C}"/>
          </ac:cxnSpMkLst>
        </pc:cxnChg>
        <pc:cxnChg chg="mod ord">
          <ac:chgData name="julian lalu" userId="53ae8bccc8714cbe" providerId="LiveId" clId="{808E88B3-59D8-4237-BDE2-1967D36495B0}" dt="2023-01-17T14:09:24.770" v="8982" actId="166"/>
          <ac:cxnSpMkLst>
            <pc:docMk/>
            <pc:sldMk cId="1677144028" sldId="440"/>
            <ac:cxnSpMk id="13" creationId="{54E5C507-1EEE-15C6-1BE5-3893EF5F3688}"/>
          </ac:cxnSpMkLst>
        </pc:cxnChg>
      </pc:sldChg>
      <pc:sldChg chg="addSp delSp modSp mod delAnim modAnim chgLayout">
        <pc:chgData name="julian lalu" userId="53ae8bccc8714cbe" providerId="LiveId" clId="{808E88B3-59D8-4237-BDE2-1967D36495B0}" dt="2023-01-17T14:34:53.947" v="9439" actId="108"/>
        <pc:sldMkLst>
          <pc:docMk/>
          <pc:sldMk cId="1694696883" sldId="441"/>
        </pc:sldMkLst>
        <pc:spChg chg="mod ord">
          <ac:chgData name="julian lalu" userId="53ae8bccc8714cbe" providerId="LiveId" clId="{808E88B3-59D8-4237-BDE2-1967D36495B0}" dt="2023-01-17T14:34:53.947" v="9439" actId="108"/>
          <ac:spMkLst>
            <pc:docMk/>
            <pc:sldMk cId="1694696883" sldId="441"/>
            <ac:spMk id="2" creationId="{6075FA01-DB92-9ACC-9558-387A1C0BAF9C}"/>
          </ac:spMkLst>
        </pc:spChg>
        <pc:spChg chg="mod ord">
          <ac:chgData name="julian lalu" userId="53ae8bccc8714cbe" providerId="LiveId" clId="{808E88B3-59D8-4237-BDE2-1967D36495B0}" dt="2023-01-17T14:06:56.118" v="8950"/>
          <ac:spMkLst>
            <pc:docMk/>
            <pc:sldMk cId="1694696883" sldId="441"/>
            <ac:spMk id="3" creationId="{2E604954-8DC4-8E5B-2633-E9F3D1520F01}"/>
          </ac:spMkLst>
        </pc:spChg>
        <pc:spChg chg="del mod ord">
          <ac:chgData name="julian lalu" userId="53ae8bccc8714cbe" providerId="LiveId" clId="{808E88B3-59D8-4237-BDE2-1967D36495B0}" dt="2023-01-17T13:43:15.827" v="8023" actId="478"/>
          <ac:spMkLst>
            <pc:docMk/>
            <pc:sldMk cId="1694696883" sldId="441"/>
            <ac:spMk id="4" creationId="{F3ABD9E4-DBB6-3A78-1C3D-6B4B83271163}"/>
          </ac:spMkLst>
        </pc:spChg>
        <pc:spChg chg="mod ord">
          <ac:chgData name="julian lalu" userId="53ae8bccc8714cbe" providerId="LiveId" clId="{808E88B3-59D8-4237-BDE2-1967D36495B0}" dt="2023-01-17T13:43:13.087" v="8021" actId="700"/>
          <ac:spMkLst>
            <pc:docMk/>
            <pc:sldMk cId="1694696883" sldId="441"/>
            <ac:spMk id="5" creationId="{A49C9180-7D42-7AD8-A73D-ABF3B6C9E057}"/>
          </ac:spMkLst>
        </pc:spChg>
        <pc:spChg chg="add mod ord">
          <ac:chgData name="julian lalu" userId="53ae8bccc8714cbe" providerId="LiveId" clId="{808E88B3-59D8-4237-BDE2-1967D36495B0}" dt="2023-01-17T13:43:14.055" v="8022"/>
          <ac:spMkLst>
            <pc:docMk/>
            <pc:sldMk cId="1694696883" sldId="441"/>
            <ac:spMk id="6" creationId="{3443AB16-A3AA-42C7-A062-EF01CB740A84}"/>
          </ac:spMkLst>
        </pc:spChg>
        <pc:spChg chg="mod ord">
          <ac:chgData name="julian lalu" userId="53ae8bccc8714cbe" providerId="LiveId" clId="{808E88B3-59D8-4237-BDE2-1967D36495B0}" dt="2023-01-17T14:07:01.218" v="8952" actId="1076"/>
          <ac:spMkLst>
            <pc:docMk/>
            <pc:sldMk cId="1694696883" sldId="441"/>
            <ac:spMk id="10" creationId="{97FACEE3-D394-A4BA-D0E5-4DE16574144A}"/>
          </ac:spMkLst>
        </pc:spChg>
        <pc:picChg chg="del mod">
          <ac:chgData name="julian lalu" userId="53ae8bccc8714cbe" providerId="LiveId" clId="{808E88B3-59D8-4237-BDE2-1967D36495B0}" dt="2023-01-17T14:06:18.771" v="8937" actId="478"/>
          <ac:picMkLst>
            <pc:docMk/>
            <pc:sldMk cId="1694696883" sldId="441"/>
            <ac:picMk id="8" creationId="{CB82850A-7834-AFD4-27BB-B9354BA95B4C}"/>
          </ac:picMkLst>
        </pc:picChg>
        <pc:picChg chg="add mod">
          <ac:chgData name="julian lalu" userId="53ae8bccc8714cbe" providerId="LiveId" clId="{808E88B3-59D8-4237-BDE2-1967D36495B0}" dt="2023-01-17T14:06:58.259" v="8951" actId="1076"/>
          <ac:picMkLst>
            <pc:docMk/>
            <pc:sldMk cId="1694696883" sldId="441"/>
            <ac:picMk id="2050" creationId="{C963B203-BA7F-47A8-ABDA-29ABD529217C}"/>
          </ac:picMkLst>
        </pc:picChg>
        <pc:cxnChg chg="mod ord">
          <ac:chgData name="julian lalu" userId="53ae8bccc8714cbe" providerId="LiveId" clId="{808E88B3-59D8-4237-BDE2-1967D36495B0}" dt="2023-01-17T14:07:01.218" v="8952" actId="1076"/>
          <ac:cxnSpMkLst>
            <pc:docMk/>
            <pc:sldMk cId="1694696883" sldId="441"/>
            <ac:cxnSpMk id="11" creationId="{1FE6DE5B-8848-BBB6-086D-F98B2312CE0B}"/>
          </ac:cxnSpMkLst>
        </pc:cxnChg>
        <pc:cxnChg chg="add mod">
          <ac:chgData name="julian lalu" userId="53ae8bccc8714cbe" providerId="LiveId" clId="{808E88B3-59D8-4237-BDE2-1967D36495B0}" dt="2023-01-17T13:47:48.550" v="8135"/>
          <ac:cxnSpMkLst>
            <pc:docMk/>
            <pc:sldMk cId="1694696883" sldId="441"/>
            <ac:cxnSpMk id="12" creationId="{BFCBF4CF-F4C5-4A61-9236-8E2C3F54DA1E}"/>
          </ac:cxnSpMkLst>
        </pc:cxnChg>
      </pc:sldChg>
      <pc:sldChg chg="addSp delSp modSp mod chgLayout">
        <pc:chgData name="julian lalu" userId="53ae8bccc8714cbe" providerId="LiveId" clId="{808E88B3-59D8-4237-BDE2-1967D36495B0}" dt="2023-01-17T14:34:46.465" v="9436" actId="108"/>
        <pc:sldMkLst>
          <pc:docMk/>
          <pc:sldMk cId="894202593" sldId="442"/>
        </pc:sldMkLst>
        <pc:spChg chg="mod ord">
          <ac:chgData name="julian lalu" userId="53ae8bccc8714cbe" providerId="LiveId" clId="{808E88B3-59D8-4237-BDE2-1967D36495B0}" dt="2023-01-17T14:34:46.465" v="9436" actId="108"/>
          <ac:spMkLst>
            <pc:docMk/>
            <pc:sldMk cId="894202593" sldId="442"/>
            <ac:spMk id="2" creationId="{6075FA01-DB92-9ACC-9558-387A1C0BAF9C}"/>
          </ac:spMkLst>
        </pc:spChg>
        <pc:spChg chg="mod ord">
          <ac:chgData name="julian lalu" userId="53ae8bccc8714cbe" providerId="LiveId" clId="{808E88B3-59D8-4237-BDE2-1967D36495B0}" dt="2023-01-17T13:42:53.575" v="8014" actId="700"/>
          <ac:spMkLst>
            <pc:docMk/>
            <pc:sldMk cId="894202593" sldId="442"/>
            <ac:spMk id="3" creationId="{2E604954-8DC4-8E5B-2633-E9F3D1520F01}"/>
          </ac:spMkLst>
        </pc:spChg>
        <pc:spChg chg="del mod ord">
          <ac:chgData name="julian lalu" userId="53ae8bccc8714cbe" providerId="LiveId" clId="{808E88B3-59D8-4237-BDE2-1967D36495B0}" dt="2023-01-17T13:42:56.819" v="8016" actId="478"/>
          <ac:spMkLst>
            <pc:docMk/>
            <pc:sldMk cId="894202593" sldId="442"/>
            <ac:spMk id="4" creationId="{F3ABD9E4-DBB6-3A78-1C3D-6B4B83271163}"/>
          </ac:spMkLst>
        </pc:spChg>
        <pc:spChg chg="mod ord">
          <ac:chgData name="julian lalu" userId="53ae8bccc8714cbe" providerId="LiveId" clId="{808E88B3-59D8-4237-BDE2-1967D36495B0}" dt="2023-01-17T13:42:53.575" v="8014" actId="700"/>
          <ac:spMkLst>
            <pc:docMk/>
            <pc:sldMk cId="894202593" sldId="442"/>
            <ac:spMk id="5" creationId="{A49C9180-7D42-7AD8-A73D-ABF3B6C9E057}"/>
          </ac:spMkLst>
        </pc:spChg>
        <pc:spChg chg="add mod ord">
          <ac:chgData name="julian lalu" userId="53ae8bccc8714cbe" providerId="LiveId" clId="{808E88B3-59D8-4237-BDE2-1967D36495B0}" dt="2023-01-17T13:42:54.777" v="8015"/>
          <ac:spMkLst>
            <pc:docMk/>
            <pc:sldMk cId="894202593" sldId="442"/>
            <ac:spMk id="6" creationId="{C78A43C4-B1F9-44D3-8D81-F1D0DFB19F68}"/>
          </ac:spMkLst>
        </pc:spChg>
        <pc:picChg chg="add mod">
          <ac:chgData name="julian lalu" userId="53ae8bccc8714cbe" providerId="LiveId" clId="{808E88B3-59D8-4237-BDE2-1967D36495B0}" dt="2023-01-17T13:48:35.044" v="8144" actId="1076"/>
          <ac:picMkLst>
            <pc:docMk/>
            <pc:sldMk cId="894202593" sldId="442"/>
            <ac:picMk id="1026" creationId="{1FCB6159-A82E-4273-B92C-38AC18F459DC}"/>
          </ac:picMkLst>
        </pc:picChg>
        <pc:cxnChg chg="add mod">
          <ac:chgData name="julian lalu" userId="53ae8bccc8714cbe" providerId="LiveId" clId="{808E88B3-59D8-4237-BDE2-1967D36495B0}" dt="2023-01-17T13:47:47.078" v="8133"/>
          <ac:cxnSpMkLst>
            <pc:docMk/>
            <pc:sldMk cId="894202593" sldId="442"/>
            <ac:cxnSpMk id="7" creationId="{103AEF1E-1381-44BB-A74A-43191D0E02C8}"/>
          </ac:cxnSpMkLst>
        </pc:cxnChg>
      </pc:sldChg>
      <pc:sldChg chg="addSp delSp modSp mod chgLayout">
        <pc:chgData name="julian lalu" userId="53ae8bccc8714cbe" providerId="LiveId" clId="{808E88B3-59D8-4237-BDE2-1967D36495B0}" dt="2023-01-17T14:35:02.409" v="9441" actId="108"/>
        <pc:sldMkLst>
          <pc:docMk/>
          <pc:sldMk cId="2247942838" sldId="443"/>
        </pc:sldMkLst>
        <pc:spChg chg="mod ord">
          <ac:chgData name="julian lalu" userId="53ae8bccc8714cbe" providerId="LiveId" clId="{808E88B3-59D8-4237-BDE2-1967D36495B0}" dt="2023-01-17T14:35:02.409" v="9441" actId="108"/>
          <ac:spMkLst>
            <pc:docMk/>
            <pc:sldMk cId="2247942838" sldId="443"/>
            <ac:spMk id="2" creationId="{6075FA01-DB92-9ACC-9558-387A1C0BAF9C}"/>
          </ac:spMkLst>
        </pc:spChg>
        <pc:spChg chg="mod ord">
          <ac:chgData name="julian lalu" userId="53ae8bccc8714cbe" providerId="LiveId" clId="{808E88B3-59D8-4237-BDE2-1967D36495B0}" dt="2023-01-17T13:43:28.040" v="8028" actId="700"/>
          <ac:spMkLst>
            <pc:docMk/>
            <pc:sldMk cId="2247942838" sldId="443"/>
            <ac:spMk id="3" creationId="{2E604954-8DC4-8E5B-2633-E9F3D1520F01}"/>
          </ac:spMkLst>
        </pc:spChg>
        <pc:spChg chg="del mod ord">
          <ac:chgData name="julian lalu" userId="53ae8bccc8714cbe" providerId="LiveId" clId="{808E88B3-59D8-4237-BDE2-1967D36495B0}" dt="2023-01-17T13:43:30.179" v="8030" actId="478"/>
          <ac:spMkLst>
            <pc:docMk/>
            <pc:sldMk cId="2247942838" sldId="443"/>
            <ac:spMk id="4" creationId="{F3ABD9E4-DBB6-3A78-1C3D-6B4B83271163}"/>
          </ac:spMkLst>
        </pc:spChg>
        <pc:spChg chg="mod ord">
          <ac:chgData name="julian lalu" userId="53ae8bccc8714cbe" providerId="LiveId" clId="{808E88B3-59D8-4237-BDE2-1967D36495B0}" dt="2023-01-17T13:43:28.040" v="8028" actId="700"/>
          <ac:spMkLst>
            <pc:docMk/>
            <pc:sldMk cId="2247942838" sldId="443"/>
            <ac:spMk id="5" creationId="{A49C9180-7D42-7AD8-A73D-ABF3B6C9E057}"/>
          </ac:spMkLst>
        </pc:spChg>
        <pc:spChg chg="add mod ord">
          <ac:chgData name="julian lalu" userId="53ae8bccc8714cbe" providerId="LiveId" clId="{808E88B3-59D8-4237-BDE2-1967D36495B0}" dt="2023-01-17T13:43:29.031" v="8029"/>
          <ac:spMkLst>
            <pc:docMk/>
            <pc:sldMk cId="2247942838" sldId="443"/>
            <ac:spMk id="6" creationId="{1916B313-1105-4E20-9108-5A00BBA143E2}"/>
          </ac:spMkLst>
        </pc:spChg>
        <pc:spChg chg="del mod">
          <ac:chgData name="julian lalu" userId="53ae8bccc8714cbe" providerId="LiveId" clId="{808E88B3-59D8-4237-BDE2-1967D36495B0}" dt="2023-01-17T14:10:44.915" v="8984" actId="478"/>
          <ac:spMkLst>
            <pc:docMk/>
            <pc:sldMk cId="2247942838" sldId="443"/>
            <ac:spMk id="8" creationId="{C4734D60-4B50-A99B-A694-A78DC6BABEA5}"/>
          </ac:spMkLst>
        </pc:spChg>
        <pc:picChg chg="del mod">
          <ac:chgData name="julian lalu" userId="53ae8bccc8714cbe" providerId="LiveId" clId="{808E88B3-59D8-4237-BDE2-1967D36495B0}" dt="2023-01-17T14:10:44.915" v="8984" actId="478"/>
          <ac:picMkLst>
            <pc:docMk/>
            <pc:sldMk cId="2247942838" sldId="443"/>
            <ac:picMk id="7" creationId="{271E21B7-6724-50CD-AD77-75E745D8B82D}"/>
          </ac:picMkLst>
        </pc:picChg>
        <pc:picChg chg="add mod">
          <ac:chgData name="julian lalu" userId="53ae8bccc8714cbe" providerId="LiveId" clId="{808E88B3-59D8-4237-BDE2-1967D36495B0}" dt="2023-01-17T14:11:04.163" v="8994" actId="1076"/>
          <ac:picMkLst>
            <pc:docMk/>
            <pc:sldMk cId="2247942838" sldId="443"/>
            <ac:picMk id="4098" creationId="{4ADE458B-1ECF-42A8-B84F-99DBE8B57CF7}"/>
          </ac:picMkLst>
        </pc:picChg>
        <pc:cxnChg chg="del mod">
          <ac:chgData name="julian lalu" userId="53ae8bccc8714cbe" providerId="LiveId" clId="{808E88B3-59D8-4237-BDE2-1967D36495B0}" dt="2023-01-17T14:10:44.915" v="8984" actId="478"/>
          <ac:cxnSpMkLst>
            <pc:docMk/>
            <pc:sldMk cId="2247942838" sldId="443"/>
            <ac:cxnSpMk id="9" creationId="{DD162CD3-E812-78C8-F8EB-C51D0C9702E4}"/>
          </ac:cxnSpMkLst>
        </pc:cxnChg>
        <pc:cxnChg chg="add mod">
          <ac:chgData name="julian lalu" userId="53ae8bccc8714cbe" providerId="LiveId" clId="{808E88B3-59D8-4237-BDE2-1967D36495B0}" dt="2023-01-17T13:47:49.878" v="8137"/>
          <ac:cxnSpMkLst>
            <pc:docMk/>
            <pc:sldMk cId="2247942838" sldId="443"/>
            <ac:cxnSpMk id="10" creationId="{95171EC5-C554-4671-B600-1C5232BD3667}"/>
          </ac:cxnSpMkLst>
        </pc:cxnChg>
      </pc:sldChg>
      <pc:sldChg chg="addSp delSp modSp mod modClrScheme chgLayout">
        <pc:chgData name="julian lalu" userId="53ae8bccc8714cbe" providerId="LiveId" clId="{808E88B3-59D8-4237-BDE2-1967D36495B0}" dt="2023-01-17T13:47:08.948" v="8072" actId="20577"/>
        <pc:sldMkLst>
          <pc:docMk/>
          <pc:sldMk cId="2722175408" sldId="444"/>
        </pc:sldMkLst>
        <pc:spChg chg="add del mod ord">
          <ac:chgData name="julian lalu" userId="53ae8bccc8714cbe" providerId="LiveId" clId="{808E88B3-59D8-4237-BDE2-1967D36495B0}" dt="2023-01-17T13:46:42.326" v="8047" actId="700"/>
          <ac:spMkLst>
            <pc:docMk/>
            <pc:sldMk cId="2722175408" sldId="444"/>
            <ac:spMk id="2" creationId="{353CBEC0-4312-4D37-B895-0463116A54F9}"/>
          </ac:spMkLst>
        </pc:spChg>
        <pc:spChg chg="add del mod ord">
          <ac:chgData name="julian lalu" userId="53ae8bccc8714cbe" providerId="LiveId" clId="{808E88B3-59D8-4237-BDE2-1967D36495B0}" dt="2023-01-17T13:46:42.326" v="8047" actId="700"/>
          <ac:spMkLst>
            <pc:docMk/>
            <pc:sldMk cId="2722175408" sldId="444"/>
            <ac:spMk id="3" creationId="{FC15336B-BD49-4E0A-8FF5-4013D9CA877B}"/>
          </ac:spMkLst>
        </pc:spChg>
        <pc:spChg chg="add del mod ord">
          <ac:chgData name="julian lalu" userId="53ae8bccc8714cbe" providerId="LiveId" clId="{808E88B3-59D8-4237-BDE2-1967D36495B0}" dt="2023-01-17T13:46:49.009" v="8050" actId="700"/>
          <ac:spMkLst>
            <pc:docMk/>
            <pc:sldMk cId="2722175408" sldId="444"/>
            <ac:spMk id="4" creationId="{8B5AB20D-D8B7-45B1-BFE5-1794438C5FE0}"/>
          </ac:spMkLst>
        </pc:spChg>
        <pc:spChg chg="add del mod ord">
          <ac:chgData name="julian lalu" userId="53ae8bccc8714cbe" providerId="LiveId" clId="{808E88B3-59D8-4237-BDE2-1967D36495B0}" dt="2023-01-17T13:46:49.009" v="8050" actId="700"/>
          <ac:spMkLst>
            <pc:docMk/>
            <pc:sldMk cId="2722175408" sldId="444"/>
            <ac:spMk id="6" creationId="{4922161E-9BC7-489B-8FF9-4082FDE9ED27}"/>
          </ac:spMkLst>
        </pc:spChg>
        <pc:spChg chg="add del mod ord">
          <ac:chgData name="julian lalu" userId="53ae8bccc8714cbe" providerId="LiveId" clId="{808E88B3-59D8-4237-BDE2-1967D36495B0}" dt="2023-01-17T13:46:49.009" v="8050" actId="700"/>
          <ac:spMkLst>
            <pc:docMk/>
            <pc:sldMk cId="2722175408" sldId="444"/>
            <ac:spMk id="7" creationId="{0F0C67B3-528E-4E46-A94F-65FBF792D4BA}"/>
          </ac:spMkLst>
        </pc:spChg>
        <pc:spChg chg="add mod ord">
          <ac:chgData name="julian lalu" userId="53ae8bccc8714cbe" providerId="LiveId" clId="{808E88B3-59D8-4237-BDE2-1967D36495B0}" dt="2023-01-17T13:46:51.987" v="8062" actId="20577"/>
          <ac:spMkLst>
            <pc:docMk/>
            <pc:sldMk cId="2722175408" sldId="444"/>
            <ac:spMk id="8" creationId="{ED87D1A2-16A5-4B02-BD57-809854AC8AC9}"/>
          </ac:spMkLst>
        </pc:spChg>
        <pc:spChg chg="add mod ord">
          <ac:chgData name="julian lalu" userId="53ae8bccc8714cbe" providerId="LiveId" clId="{808E88B3-59D8-4237-BDE2-1967D36495B0}" dt="2023-01-17T13:47:08.948" v="8072" actId="20577"/>
          <ac:spMkLst>
            <pc:docMk/>
            <pc:sldMk cId="2722175408" sldId="444"/>
            <ac:spMk id="9" creationId="{DFCB3C95-3EBB-4B5D-AA5F-2498A7F4512A}"/>
          </ac:spMkLst>
        </pc:spChg>
        <pc:spChg chg="del">
          <ac:chgData name="julian lalu" userId="53ae8bccc8714cbe" providerId="LiveId" clId="{808E88B3-59D8-4237-BDE2-1967D36495B0}" dt="2023-01-17T13:46:44.655" v="8048" actId="478"/>
          <ac:spMkLst>
            <pc:docMk/>
            <pc:sldMk cId="2722175408" sldId="444"/>
            <ac:spMk id="14" creationId="{9D3615B9-E986-904A-3DE7-050DEBF7194E}"/>
          </ac:spMkLst>
        </pc:spChg>
        <pc:spChg chg="del mod ord">
          <ac:chgData name="julian lalu" userId="53ae8bccc8714cbe" providerId="LiveId" clId="{808E88B3-59D8-4237-BDE2-1967D36495B0}" dt="2023-01-17T13:46:44.655" v="8048" actId="478"/>
          <ac:spMkLst>
            <pc:docMk/>
            <pc:sldMk cId="2722175408" sldId="444"/>
            <ac:spMk id="15" creationId="{7CDB0118-E43C-BD29-5214-6042B2694ED7}"/>
          </ac:spMkLst>
        </pc:spChg>
        <pc:spChg chg="mod ord">
          <ac:chgData name="julian lalu" userId="53ae8bccc8714cbe" providerId="LiveId" clId="{808E88B3-59D8-4237-BDE2-1967D36495B0}" dt="2023-01-17T13:46:49.009" v="8050" actId="700"/>
          <ac:spMkLst>
            <pc:docMk/>
            <pc:sldMk cId="2722175408" sldId="444"/>
            <ac:spMk id="16" creationId="{E4744B5F-F847-1777-C63C-C93419BF1DDF}"/>
          </ac:spMkLst>
        </pc:spChg>
        <pc:picChg chg="del">
          <ac:chgData name="julian lalu" userId="53ae8bccc8714cbe" providerId="LiveId" clId="{808E88B3-59D8-4237-BDE2-1967D36495B0}" dt="2023-01-17T13:46:44.655" v="8048" actId="478"/>
          <ac:picMkLst>
            <pc:docMk/>
            <pc:sldMk cId="2722175408" sldId="444"/>
            <ac:picMk id="5" creationId="{F8713DCB-F503-D630-9BBE-604B973BF596}"/>
          </ac:picMkLst>
        </pc:picChg>
      </pc:sldChg>
      <pc:sldChg chg="addSp delSp modSp mod chgLayout">
        <pc:chgData name="julian lalu" userId="53ae8bccc8714cbe" providerId="LiveId" clId="{808E88B3-59D8-4237-BDE2-1967D36495B0}" dt="2023-01-17T14:26:03.049" v="9258" actId="1076"/>
        <pc:sldMkLst>
          <pc:docMk/>
          <pc:sldMk cId="333757294" sldId="445"/>
        </pc:sldMkLst>
        <pc:spChg chg="mod ord">
          <ac:chgData name="julian lalu" userId="53ae8bccc8714cbe" providerId="LiveId" clId="{808E88B3-59D8-4237-BDE2-1967D36495B0}" dt="2023-01-17T14:25:35.629" v="9253" actId="6264"/>
          <ac:spMkLst>
            <pc:docMk/>
            <pc:sldMk cId="333757294" sldId="445"/>
            <ac:spMk id="2" creationId="{6693E945-DB65-1AE4-EA1B-48FC3D67BB66}"/>
          </ac:spMkLst>
        </pc:spChg>
        <pc:spChg chg="del">
          <ac:chgData name="julian lalu" userId="53ae8bccc8714cbe" providerId="LiveId" clId="{808E88B3-59D8-4237-BDE2-1967D36495B0}" dt="2023-01-17T14:25:35.629" v="9253" actId="6264"/>
          <ac:spMkLst>
            <pc:docMk/>
            <pc:sldMk cId="333757294" sldId="445"/>
            <ac:spMk id="3" creationId="{309D2832-595F-EE8C-20BE-D9CCFFF43C14}"/>
          </ac:spMkLst>
        </pc:spChg>
        <pc:spChg chg="add del mod">
          <ac:chgData name="julian lalu" userId="53ae8bccc8714cbe" providerId="LiveId" clId="{808E88B3-59D8-4237-BDE2-1967D36495B0}" dt="2023-01-17T14:25:35.629" v="9253" actId="6264"/>
          <ac:spMkLst>
            <pc:docMk/>
            <pc:sldMk cId="333757294" sldId="445"/>
            <ac:spMk id="4" creationId="{50B993E9-93EB-4852-BAAB-B4A333E41F16}"/>
          </ac:spMkLst>
        </pc:spChg>
        <pc:spChg chg="mod ord">
          <ac:chgData name="julian lalu" userId="53ae8bccc8714cbe" providerId="LiveId" clId="{808E88B3-59D8-4237-BDE2-1967D36495B0}" dt="2023-01-17T14:25:35.629" v="9253" actId="6264"/>
          <ac:spMkLst>
            <pc:docMk/>
            <pc:sldMk cId="333757294" sldId="445"/>
            <ac:spMk id="5" creationId="{4D876DE5-A7BB-1677-0A2C-669EE49B1A9A}"/>
          </ac:spMkLst>
        </pc:spChg>
        <pc:spChg chg="mod ord">
          <ac:chgData name="julian lalu" userId="53ae8bccc8714cbe" providerId="LiveId" clId="{808E88B3-59D8-4237-BDE2-1967D36495B0}" dt="2023-01-17T14:25:35.629" v="9253" actId="6264"/>
          <ac:spMkLst>
            <pc:docMk/>
            <pc:sldMk cId="333757294" sldId="445"/>
            <ac:spMk id="6" creationId="{E579BD04-D3F9-7940-3B6C-D6BCDDE799FA}"/>
          </ac:spMkLst>
        </pc:spChg>
        <pc:spChg chg="add del mod">
          <ac:chgData name="julian lalu" userId="53ae8bccc8714cbe" providerId="LiveId" clId="{808E88B3-59D8-4237-BDE2-1967D36495B0}" dt="2023-01-17T14:25:35.629" v="9253" actId="6264"/>
          <ac:spMkLst>
            <pc:docMk/>
            <pc:sldMk cId="333757294" sldId="445"/>
            <ac:spMk id="10" creationId="{69F40AFE-986A-4777-8B9C-98A03DE175B7}"/>
          </ac:spMkLst>
        </pc:spChg>
        <pc:spChg chg="add del mod">
          <ac:chgData name="julian lalu" userId="53ae8bccc8714cbe" providerId="LiveId" clId="{808E88B3-59D8-4237-BDE2-1967D36495B0}" dt="2023-01-17T14:25:35.629" v="9253" actId="6264"/>
          <ac:spMkLst>
            <pc:docMk/>
            <pc:sldMk cId="333757294" sldId="445"/>
            <ac:spMk id="11" creationId="{91449182-7F04-4BB3-ADAD-D1FA9B3079B1}"/>
          </ac:spMkLst>
        </pc:spChg>
        <pc:spChg chg="add mod ord">
          <ac:chgData name="julian lalu" userId="53ae8bccc8714cbe" providerId="LiveId" clId="{808E88B3-59D8-4237-BDE2-1967D36495B0}" dt="2023-01-17T14:25:35.629" v="9253" actId="6264"/>
          <ac:spMkLst>
            <pc:docMk/>
            <pc:sldMk cId="333757294" sldId="445"/>
            <ac:spMk id="12" creationId="{A55FEC8A-0715-4917-8787-39E44C0CF09B}"/>
          </ac:spMkLst>
        </pc:spChg>
        <pc:picChg chg="mod ord">
          <ac:chgData name="julian lalu" userId="53ae8bccc8714cbe" providerId="LiveId" clId="{808E88B3-59D8-4237-BDE2-1967D36495B0}" dt="2023-01-17T14:26:03.049" v="9258" actId="1076"/>
          <ac:picMkLst>
            <pc:docMk/>
            <pc:sldMk cId="333757294" sldId="445"/>
            <ac:picMk id="7" creationId="{DF3EC400-9570-3286-ECC5-7E8EC84AB11C}"/>
          </ac:picMkLst>
        </pc:picChg>
      </pc:sldChg>
      <pc:sldChg chg="modSp mod">
        <pc:chgData name="julian lalu" userId="53ae8bccc8714cbe" providerId="LiveId" clId="{808E88B3-59D8-4237-BDE2-1967D36495B0}" dt="2023-01-17T14:29:29.698" v="9315" actId="108"/>
        <pc:sldMkLst>
          <pc:docMk/>
          <pc:sldMk cId="3651080006" sldId="456"/>
        </pc:sldMkLst>
        <pc:spChg chg="mod">
          <ac:chgData name="julian lalu" userId="53ae8bccc8714cbe" providerId="LiveId" clId="{808E88B3-59D8-4237-BDE2-1967D36495B0}" dt="2023-01-17T14:29:29.698" v="9315" actId="108"/>
          <ac:spMkLst>
            <pc:docMk/>
            <pc:sldMk cId="3651080006" sldId="456"/>
            <ac:spMk id="2" creationId="{4F9B1D65-CC97-7212-1BFC-FF0933C8BE3F}"/>
          </ac:spMkLst>
        </pc:spChg>
        <pc:spChg chg="mod">
          <ac:chgData name="julian lalu" userId="53ae8bccc8714cbe" providerId="LiveId" clId="{808E88B3-59D8-4237-BDE2-1967D36495B0}" dt="2023-01-17T12:45:08.756" v="6773" actId="20577"/>
          <ac:spMkLst>
            <pc:docMk/>
            <pc:sldMk cId="3651080006" sldId="456"/>
            <ac:spMk id="7" creationId="{FDB51E37-EB7A-7AC2-AAFD-831F3791309A}"/>
          </ac:spMkLst>
        </pc:spChg>
      </pc:sldChg>
      <pc:sldChg chg="addSp delSp modSp mod modClrScheme chgLayout">
        <pc:chgData name="julian lalu" userId="53ae8bccc8714cbe" providerId="LiveId" clId="{808E88B3-59D8-4237-BDE2-1967D36495B0}" dt="2023-01-17T12:22:03.699" v="6187" actId="20577"/>
        <pc:sldMkLst>
          <pc:docMk/>
          <pc:sldMk cId="1126458392" sldId="459"/>
        </pc:sldMkLst>
        <pc:spChg chg="add del mod ord">
          <ac:chgData name="julian lalu" userId="53ae8bccc8714cbe" providerId="LiveId" clId="{808E88B3-59D8-4237-BDE2-1967D36495B0}" dt="2023-01-17T12:21:49.674" v="6156" actId="700"/>
          <ac:spMkLst>
            <pc:docMk/>
            <pc:sldMk cId="1126458392" sldId="459"/>
            <ac:spMk id="2" creationId="{DAE41FD8-D84A-4495-A423-90FBE52D7540}"/>
          </ac:spMkLst>
        </pc:spChg>
        <pc:spChg chg="del">
          <ac:chgData name="julian lalu" userId="53ae8bccc8714cbe" providerId="LiveId" clId="{808E88B3-59D8-4237-BDE2-1967D36495B0}" dt="2023-01-17T12:21:51.558" v="6157" actId="478"/>
          <ac:spMkLst>
            <pc:docMk/>
            <pc:sldMk cId="1126458392" sldId="459"/>
            <ac:spMk id="3" creationId="{C28287D8-B15C-7FF1-115D-31C7225DDFEE}"/>
          </ac:spMkLst>
        </pc:spChg>
        <pc:spChg chg="add del mod ord">
          <ac:chgData name="julian lalu" userId="53ae8bccc8714cbe" providerId="LiveId" clId="{808E88B3-59D8-4237-BDE2-1967D36495B0}" dt="2023-01-17T12:21:49.674" v="6156" actId="700"/>
          <ac:spMkLst>
            <pc:docMk/>
            <pc:sldMk cId="1126458392" sldId="459"/>
            <ac:spMk id="4" creationId="{14ACD4D3-DF14-422F-B189-1F9D239E8A42}"/>
          </ac:spMkLst>
        </pc:spChg>
        <pc:spChg chg="add mod ord">
          <ac:chgData name="julian lalu" userId="53ae8bccc8714cbe" providerId="LiveId" clId="{808E88B3-59D8-4237-BDE2-1967D36495B0}" dt="2023-01-17T12:22:03.699" v="6187" actId="20577"/>
          <ac:spMkLst>
            <pc:docMk/>
            <pc:sldMk cId="1126458392" sldId="459"/>
            <ac:spMk id="6" creationId="{0AEA1A33-E90C-4A84-B364-FD90D2F2A860}"/>
          </ac:spMkLst>
        </pc:spChg>
        <pc:spChg chg="add mod ord">
          <ac:chgData name="julian lalu" userId="53ae8bccc8714cbe" providerId="LiveId" clId="{808E88B3-59D8-4237-BDE2-1967D36495B0}" dt="2023-01-17T12:21:56.755" v="6161" actId="700"/>
          <ac:spMkLst>
            <pc:docMk/>
            <pc:sldMk cId="1126458392" sldId="459"/>
            <ac:spMk id="7" creationId="{EEB62D40-E34F-426A-8FCE-74E1B5A17AC8}"/>
          </ac:spMkLst>
        </pc:spChg>
        <pc:spChg chg="del mod ord">
          <ac:chgData name="julian lalu" userId="53ae8bccc8714cbe" providerId="LiveId" clId="{808E88B3-59D8-4237-BDE2-1967D36495B0}" dt="2023-01-17T12:21:54.980" v="6160" actId="478"/>
          <ac:spMkLst>
            <pc:docMk/>
            <pc:sldMk cId="1126458392" sldId="459"/>
            <ac:spMk id="15" creationId="{7CDB0118-E43C-BD29-5214-6042B2694ED7}"/>
          </ac:spMkLst>
        </pc:spChg>
        <pc:spChg chg="mod ord">
          <ac:chgData name="julian lalu" userId="53ae8bccc8714cbe" providerId="LiveId" clId="{808E88B3-59D8-4237-BDE2-1967D36495B0}" dt="2023-01-17T12:21:56.755" v="6161" actId="700"/>
          <ac:spMkLst>
            <pc:docMk/>
            <pc:sldMk cId="1126458392" sldId="459"/>
            <ac:spMk id="16" creationId="{E4744B5F-F847-1777-C63C-C93419BF1DDF}"/>
          </ac:spMkLst>
        </pc:spChg>
        <pc:picChg chg="del">
          <ac:chgData name="julian lalu" userId="53ae8bccc8714cbe" providerId="LiveId" clId="{808E88B3-59D8-4237-BDE2-1967D36495B0}" dt="2023-01-17T12:21:51.951" v="6158" actId="478"/>
          <ac:picMkLst>
            <pc:docMk/>
            <pc:sldMk cId="1126458392" sldId="459"/>
            <ac:picMk id="5" creationId="{F8713DCB-F503-D630-9BBE-604B973BF596}"/>
          </ac:picMkLst>
        </pc:picChg>
      </pc:sldChg>
      <pc:sldChg chg="addSp delSp modSp mod modClrScheme chgLayout">
        <pc:chgData name="julian lalu" userId="53ae8bccc8714cbe" providerId="LiveId" clId="{808E88B3-59D8-4237-BDE2-1967D36495B0}" dt="2023-01-17T12:38:17.523" v="6568" actId="20577"/>
        <pc:sldMkLst>
          <pc:docMk/>
          <pc:sldMk cId="3084889119" sldId="460"/>
        </pc:sldMkLst>
        <pc:spChg chg="add del mod ord">
          <ac:chgData name="julian lalu" userId="53ae8bccc8714cbe" providerId="LiveId" clId="{808E88B3-59D8-4237-BDE2-1967D36495B0}" dt="2023-01-17T12:38:13.474" v="6549" actId="700"/>
          <ac:spMkLst>
            <pc:docMk/>
            <pc:sldMk cId="3084889119" sldId="460"/>
            <ac:spMk id="2" creationId="{2C17C726-619B-4C8D-8E57-66F2AC974B5E}"/>
          </ac:spMkLst>
        </pc:spChg>
        <pc:spChg chg="del">
          <ac:chgData name="julian lalu" userId="53ae8bccc8714cbe" providerId="LiveId" clId="{808E88B3-59D8-4237-BDE2-1967D36495B0}" dt="2023-01-17T12:38:08.144" v="6547" actId="478"/>
          <ac:spMkLst>
            <pc:docMk/>
            <pc:sldMk cId="3084889119" sldId="460"/>
            <ac:spMk id="3" creationId="{C28287D8-B15C-7FF1-115D-31C7225DDFEE}"/>
          </ac:spMkLst>
        </pc:spChg>
        <pc:spChg chg="add del mod ord">
          <ac:chgData name="julian lalu" userId="53ae8bccc8714cbe" providerId="LiveId" clId="{808E88B3-59D8-4237-BDE2-1967D36495B0}" dt="2023-01-17T12:38:13.474" v="6549" actId="700"/>
          <ac:spMkLst>
            <pc:docMk/>
            <pc:sldMk cId="3084889119" sldId="460"/>
            <ac:spMk id="4" creationId="{B67F347E-24A0-4F80-8102-8708FB9AB17B}"/>
          </ac:spMkLst>
        </pc:spChg>
        <pc:spChg chg="add del mod ord">
          <ac:chgData name="julian lalu" userId="53ae8bccc8714cbe" providerId="LiveId" clId="{808E88B3-59D8-4237-BDE2-1967D36495B0}" dt="2023-01-17T12:38:13.474" v="6549" actId="700"/>
          <ac:spMkLst>
            <pc:docMk/>
            <pc:sldMk cId="3084889119" sldId="460"/>
            <ac:spMk id="6" creationId="{DCA9E673-8673-434C-BFF6-D17C69B06E9E}"/>
          </ac:spMkLst>
        </pc:spChg>
        <pc:spChg chg="add mod ord">
          <ac:chgData name="julian lalu" userId="53ae8bccc8714cbe" providerId="LiveId" clId="{808E88B3-59D8-4237-BDE2-1967D36495B0}" dt="2023-01-17T12:38:17.523" v="6568" actId="20577"/>
          <ac:spMkLst>
            <pc:docMk/>
            <pc:sldMk cId="3084889119" sldId="460"/>
            <ac:spMk id="7" creationId="{80695AC5-430B-4D54-9BB7-AE06FD5EF6DB}"/>
          </ac:spMkLst>
        </pc:spChg>
        <pc:spChg chg="add mod ord">
          <ac:chgData name="julian lalu" userId="53ae8bccc8714cbe" providerId="LiveId" clId="{808E88B3-59D8-4237-BDE2-1967D36495B0}" dt="2023-01-17T12:38:13.474" v="6549" actId="700"/>
          <ac:spMkLst>
            <pc:docMk/>
            <pc:sldMk cId="3084889119" sldId="460"/>
            <ac:spMk id="8" creationId="{FDF1AC5A-E463-4B5C-B416-7F68F18CB5EF}"/>
          </ac:spMkLst>
        </pc:spChg>
        <pc:spChg chg="del">
          <ac:chgData name="julian lalu" userId="53ae8bccc8714cbe" providerId="LiveId" clId="{808E88B3-59D8-4237-BDE2-1967D36495B0}" dt="2023-01-17T12:38:08.144" v="6547" actId="478"/>
          <ac:spMkLst>
            <pc:docMk/>
            <pc:sldMk cId="3084889119" sldId="460"/>
            <ac:spMk id="15" creationId="{7CDB0118-E43C-BD29-5214-6042B2694ED7}"/>
          </ac:spMkLst>
        </pc:spChg>
        <pc:spChg chg="mod ord">
          <ac:chgData name="julian lalu" userId="53ae8bccc8714cbe" providerId="LiveId" clId="{808E88B3-59D8-4237-BDE2-1967D36495B0}" dt="2023-01-17T12:38:13.474" v="6549" actId="700"/>
          <ac:spMkLst>
            <pc:docMk/>
            <pc:sldMk cId="3084889119" sldId="460"/>
            <ac:spMk id="16" creationId="{E4744B5F-F847-1777-C63C-C93419BF1DDF}"/>
          </ac:spMkLst>
        </pc:spChg>
        <pc:picChg chg="del">
          <ac:chgData name="julian lalu" userId="53ae8bccc8714cbe" providerId="LiveId" clId="{808E88B3-59D8-4237-BDE2-1967D36495B0}" dt="2023-01-17T12:38:08.144" v="6547" actId="478"/>
          <ac:picMkLst>
            <pc:docMk/>
            <pc:sldMk cId="3084889119" sldId="460"/>
            <ac:picMk id="5" creationId="{F8713DCB-F503-D630-9BBE-604B973BF596}"/>
          </ac:picMkLst>
        </pc:picChg>
      </pc:sldChg>
      <pc:sldChg chg="addSp delSp modSp mod modClrScheme chgLayout">
        <pc:chgData name="julian lalu" userId="53ae8bccc8714cbe" providerId="LiveId" clId="{808E88B3-59D8-4237-BDE2-1967D36495B0}" dt="2023-01-17T13:03:37.287" v="7354" actId="700"/>
        <pc:sldMkLst>
          <pc:docMk/>
          <pc:sldMk cId="3017217039" sldId="461"/>
        </pc:sldMkLst>
        <pc:spChg chg="add del mod ord">
          <ac:chgData name="julian lalu" userId="53ae8bccc8714cbe" providerId="LiveId" clId="{808E88B3-59D8-4237-BDE2-1967D36495B0}" dt="2023-01-17T13:03:23.235" v="7335" actId="700"/>
          <ac:spMkLst>
            <pc:docMk/>
            <pc:sldMk cId="3017217039" sldId="461"/>
            <ac:spMk id="2" creationId="{E6398362-874B-489C-8FAA-F00EB713E99A}"/>
          </ac:spMkLst>
        </pc:spChg>
        <pc:spChg chg="del">
          <ac:chgData name="julian lalu" userId="53ae8bccc8714cbe" providerId="LiveId" clId="{808E88B3-59D8-4237-BDE2-1967D36495B0}" dt="2023-01-17T13:03:27.044" v="7337" actId="478"/>
          <ac:spMkLst>
            <pc:docMk/>
            <pc:sldMk cId="3017217039" sldId="461"/>
            <ac:spMk id="3" creationId="{C28287D8-B15C-7FF1-115D-31C7225DDFEE}"/>
          </ac:spMkLst>
        </pc:spChg>
        <pc:spChg chg="add del mod ord">
          <ac:chgData name="julian lalu" userId="53ae8bccc8714cbe" providerId="LiveId" clId="{808E88B3-59D8-4237-BDE2-1967D36495B0}" dt="2023-01-17T13:03:23.235" v="7335" actId="700"/>
          <ac:spMkLst>
            <pc:docMk/>
            <pc:sldMk cId="3017217039" sldId="461"/>
            <ac:spMk id="4" creationId="{43168340-AF9E-4942-BEAD-A9D74CB6CAC8}"/>
          </ac:spMkLst>
        </pc:spChg>
        <pc:spChg chg="add del mod ord">
          <ac:chgData name="julian lalu" userId="53ae8bccc8714cbe" providerId="LiveId" clId="{808E88B3-59D8-4237-BDE2-1967D36495B0}" dt="2023-01-17T13:03:23.235" v="7335" actId="700"/>
          <ac:spMkLst>
            <pc:docMk/>
            <pc:sldMk cId="3017217039" sldId="461"/>
            <ac:spMk id="6" creationId="{98FFF9E1-097D-403C-94BF-5CB0458BBF77}"/>
          </ac:spMkLst>
        </pc:spChg>
        <pc:spChg chg="add mod ord">
          <ac:chgData name="julian lalu" userId="53ae8bccc8714cbe" providerId="LiveId" clId="{808E88B3-59D8-4237-BDE2-1967D36495B0}" dt="2023-01-17T13:03:37.287" v="7354" actId="700"/>
          <ac:spMkLst>
            <pc:docMk/>
            <pc:sldMk cId="3017217039" sldId="461"/>
            <ac:spMk id="7" creationId="{21791843-D270-4FE1-A809-43399B074F88}"/>
          </ac:spMkLst>
        </pc:spChg>
        <pc:spChg chg="add del mod ord">
          <ac:chgData name="julian lalu" userId="53ae8bccc8714cbe" providerId="LiveId" clId="{808E88B3-59D8-4237-BDE2-1967D36495B0}" dt="2023-01-17T13:03:28.563" v="7338" actId="478"/>
          <ac:spMkLst>
            <pc:docMk/>
            <pc:sldMk cId="3017217039" sldId="461"/>
            <ac:spMk id="8" creationId="{B44CCB7A-18F9-4AD8-A3C0-6EBE1C389BBD}"/>
          </ac:spMkLst>
        </pc:spChg>
        <pc:spChg chg="add mod ord">
          <ac:chgData name="julian lalu" userId="53ae8bccc8714cbe" providerId="LiveId" clId="{808E88B3-59D8-4237-BDE2-1967D36495B0}" dt="2023-01-17T13:03:37.287" v="7354" actId="700"/>
          <ac:spMkLst>
            <pc:docMk/>
            <pc:sldMk cId="3017217039" sldId="461"/>
            <ac:spMk id="9" creationId="{DA8C8444-577F-4AD7-9D89-528A3DD960FC}"/>
          </ac:spMkLst>
        </pc:spChg>
        <pc:spChg chg="del mod ord">
          <ac:chgData name="julian lalu" userId="53ae8bccc8714cbe" providerId="LiveId" clId="{808E88B3-59D8-4237-BDE2-1967D36495B0}" dt="2023-01-17T13:03:24.516" v="7336" actId="478"/>
          <ac:spMkLst>
            <pc:docMk/>
            <pc:sldMk cId="3017217039" sldId="461"/>
            <ac:spMk id="15" creationId="{7CDB0118-E43C-BD29-5214-6042B2694ED7}"/>
          </ac:spMkLst>
        </pc:spChg>
        <pc:spChg chg="mod ord">
          <ac:chgData name="julian lalu" userId="53ae8bccc8714cbe" providerId="LiveId" clId="{808E88B3-59D8-4237-BDE2-1967D36495B0}" dt="2023-01-17T13:03:37.287" v="7354" actId="700"/>
          <ac:spMkLst>
            <pc:docMk/>
            <pc:sldMk cId="3017217039" sldId="461"/>
            <ac:spMk id="16" creationId="{E4744B5F-F847-1777-C63C-C93419BF1DDF}"/>
          </ac:spMkLst>
        </pc:spChg>
        <pc:picChg chg="del">
          <ac:chgData name="julian lalu" userId="53ae8bccc8714cbe" providerId="LiveId" clId="{808E88B3-59D8-4237-BDE2-1967D36495B0}" dt="2023-01-17T13:03:28.959" v="7339" actId="478"/>
          <ac:picMkLst>
            <pc:docMk/>
            <pc:sldMk cId="3017217039" sldId="461"/>
            <ac:picMk id="5" creationId="{F8713DCB-F503-D630-9BBE-604B973BF596}"/>
          </ac:picMkLst>
        </pc:picChg>
      </pc:sldChg>
      <pc:sldChg chg="addSp delSp modSp mod modClrScheme chgLayout">
        <pc:chgData name="julian lalu" userId="53ae8bccc8714cbe" providerId="LiveId" clId="{808E88B3-59D8-4237-BDE2-1967D36495B0}" dt="2023-01-17T12:44:57.603" v="6770" actId="20577"/>
        <pc:sldMkLst>
          <pc:docMk/>
          <pc:sldMk cId="948407676" sldId="462"/>
        </pc:sldMkLst>
        <pc:spChg chg="add del mod ord">
          <ac:chgData name="julian lalu" userId="53ae8bccc8714cbe" providerId="LiveId" clId="{808E88B3-59D8-4237-BDE2-1967D36495B0}" dt="2023-01-17T12:44:45.863" v="6742" actId="700"/>
          <ac:spMkLst>
            <pc:docMk/>
            <pc:sldMk cId="948407676" sldId="462"/>
            <ac:spMk id="2" creationId="{B6FC1E8E-A5D6-45B9-BA7E-967A1712755F}"/>
          </ac:spMkLst>
        </pc:spChg>
        <pc:spChg chg="add del">
          <ac:chgData name="julian lalu" userId="53ae8bccc8714cbe" providerId="LiveId" clId="{808E88B3-59D8-4237-BDE2-1967D36495B0}" dt="2023-01-17T12:44:48.207" v="6743" actId="478"/>
          <ac:spMkLst>
            <pc:docMk/>
            <pc:sldMk cId="948407676" sldId="462"/>
            <ac:spMk id="3" creationId="{C28287D8-B15C-7FF1-115D-31C7225DDFEE}"/>
          </ac:spMkLst>
        </pc:spChg>
        <pc:spChg chg="add del mod ord">
          <ac:chgData name="julian lalu" userId="53ae8bccc8714cbe" providerId="LiveId" clId="{808E88B3-59D8-4237-BDE2-1967D36495B0}" dt="2023-01-17T12:44:45.863" v="6742" actId="700"/>
          <ac:spMkLst>
            <pc:docMk/>
            <pc:sldMk cId="948407676" sldId="462"/>
            <ac:spMk id="4" creationId="{4F48406A-8ADE-427E-BE66-AFF5252FECE6}"/>
          </ac:spMkLst>
        </pc:spChg>
        <pc:spChg chg="add del mod">
          <ac:chgData name="julian lalu" userId="53ae8bccc8714cbe" providerId="LiveId" clId="{808E88B3-59D8-4237-BDE2-1967D36495B0}" dt="2023-01-17T12:44:49.927" v="6745" actId="6264"/>
          <ac:spMkLst>
            <pc:docMk/>
            <pc:sldMk cId="948407676" sldId="462"/>
            <ac:spMk id="6" creationId="{6E484861-6C15-4614-8F7B-3E52FE3BC69D}"/>
          </ac:spMkLst>
        </pc:spChg>
        <pc:spChg chg="add del mod ord">
          <ac:chgData name="julian lalu" userId="53ae8bccc8714cbe" providerId="LiveId" clId="{808E88B3-59D8-4237-BDE2-1967D36495B0}" dt="2023-01-17T12:44:49.927" v="6745" actId="6264"/>
          <ac:spMkLst>
            <pc:docMk/>
            <pc:sldMk cId="948407676" sldId="462"/>
            <ac:spMk id="7" creationId="{5BFA995E-6C54-465B-AA89-3A25A51D0823}"/>
          </ac:spMkLst>
        </pc:spChg>
        <pc:spChg chg="add del mod ord">
          <ac:chgData name="julian lalu" userId="53ae8bccc8714cbe" providerId="LiveId" clId="{808E88B3-59D8-4237-BDE2-1967D36495B0}" dt="2023-01-17T12:44:49.927" v="6745" actId="6264"/>
          <ac:spMkLst>
            <pc:docMk/>
            <pc:sldMk cId="948407676" sldId="462"/>
            <ac:spMk id="8" creationId="{C29A79AA-5986-4311-9052-C06F145EA2CC}"/>
          </ac:spMkLst>
        </pc:spChg>
        <pc:spChg chg="add mod ord">
          <ac:chgData name="julian lalu" userId="53ae8bccc8714cbe" providerId="LiveId" clId="{808E88B3-59D8-4237-BDE2-1967D36495B0}" dt="2023-01-17T12:44:57.603" v="6770" actId="20577"/>
          <ac:spMkLst>
            <pc:docMk/>
            <pc:sldMk cId="948407676" sldId="462"/>
            <ac:spMk id="9" creationId="{6AEAB345-0699-4B22-A347-495A9F4897A1}"/>
          </ac:spMkLst>
        </pc:spChg>
        <pc:spChg chg="add mod ord">
          <ac:chgData name="julian lalu" userId="53ae8bccc8714cbe" providerId="LiveId" clId="{808E88B3-59D8-4237-BDE2-1967D36495B0}" dt="2023-01-17T12:44:51.530" v="6746" actId="700"/>
          <ac:spMkLst>
            <pc:docMk/>
            <pc:sldMk cId="948407676" sldId="462"/>
            <ac:spMk id="10" creationId="{7151D5E8-39C4-4916-B07F-2F61DD264EAC}"/>
          </ac:spMkLst>
        </pc:spChg>
        <pc:spChg chg="del mod ord">
          <ac:chgData name="julian lalu" userId="53ae8bccc8714cbe" providerId="LiveId" clId="{808E88B3-59D8-4237-BDE2-1967D36495B0}" dt="2023-01-17T12:44:48.207" v="6743" actId="478"/>
          <ac:spMkLst>
            <pc:docMk/>
            <pc:sldMk cId="948407676" sldId="462"/>
            <ac:spMk id="15" creationId="{7CDB0118-E43C-BD29-5214-6042B2694ED7}"/>
          </ac:spMkLst>
        </pc:spChg>
        <pc:spChg chg="mod ord">
          <ac:chgData name="julian lalu" userId="53ae8bccc8714cbe" providerId="LiveId" clId="{808E88B3-59D8-4237-BDE2-1967D36495B0}" dt="2023-01-17T12:44:51.530" v="6746" actId="700"/>
          <ac:spMkLst>
            <pc:docMk/>
            <pc:sldMk cId="948407676" sldId="462"/>
            <ac:spMk id="16" creationId="{E4744B5F-F847-1777-C63C-C93419BF1DDF}"/>
          </ac:spMkLst>
        </pc:spChg>
        <pc:picChg chg="del">
          <ac:chgData name="julian lalu" userId="53ae8bccc8714cbe" providerId="LiveId" clId="{808E88B3-59D8-4237-BDE2-1967D36495B0}" dt="2023-01-17T12:44:48.207" v="6743" actId="478"/>
          <ac:picMkLst>
            <pc:docMk/>
            <pc:sldMk cId="948407676" sldId="462"/>
            <ac:picMk id="5" creationId="{F8713DCB-F503-D630-9BBE-604B973BF596}"/>
          </ac:picMkLst>
        </pc:picChg>
      </pc:sldChg>
      <pc:sldChg chg="addSp delSp modSp mod modClrScheme modAnim chgLayout">
        <pc:chgData name="julian lalu" userId="53ae8bccc8714cbe" providerId="LiveId" clId="{808E88B3-59D8-4237-BDE2-1967D36495B0}" dt="2023-01-17T12:52:53.474" v="6904"/>
        <pc:sldMkLst>
          <pc:docMk/>
          <pc:sldMk cId="1648518486" sldId="464"/>
        </pc:sldMkLst>
        <pc:spChg chg="mod ord">
          <ac:chgData name="julian lalu" userId="53ae8bccc8714cbe" providerId="LiveId" clId="{808E88B3-59D8-4237-BDE2-1967D36495B0}" dt="2023-01-17T12:51:24.117" v="6877" actId="6264"/>
          <ac:spMkLst>
            <pc:docMk/>
            <pc:sldMk cId="1648518486" sldId="464"/>
            <ac:spMk id="2" creationId="{6B2D62F4-7F8C-8530-BC84-7C35003B90D4}"/>
          </ac:spMkLst>
        </pc:spChg>
        <pc:spChg chg="mod ord">
          <ac:chgData name="julian lalu" userId="53ae8bccc8714cbe" providerId="LiveId" clId="{808E88B3-59D8-4237-BDE2-1967D36495B0}" dt="2023-01-17T12:51:24.117" v="6877" actId="6264"/>
          <ac:spMkLst>
            <pc:docMk/>
            <pc:sldMk cId="1648518486" sldId="464"/>
            <ac:spMk id="3" creationId="{EBBA3F77-EA3B-6396-1FF9-C48FA400607F}"/>
          </ac:spMkLst>
        </pc:spChg>
        <pc:spChg chg="add mod ord">
          <ac:chgData name="julian lalu" userId="53ae8bccc8714cbe" providerId="LiveId" clId="{808E88B3-59D8-4237-BDE2-1967D36495B0}" dt="2023-01-17T12:51:24.139" v="6878" actId="27636"/>
          <ac:spMkLst>
            <pc:docMk/>
            <pc:sldMk cId="1648518486" sldId="464"/>
            <ac:spMk id="4" creationId="{44CA5E0E-5FAB-4B03-A364-9047CDE1DF6E}"/>
          </ac:spMkLst>
        </pc:spChg>
        <pc:spChg chg="mod ord">
          <ac:chgData name="julian lalu" userId="53ae8bccc8714cbe" providerId="LiveId" clId="{808E88B3-59D8-4237-BDE2-1967D36495B0}" dt="2023-01-17T12:51:24.117" v="6877" actId="6264"/>
          <ac:spMkLst>
            <pc:docMk/>
            <pc:sldMk cId="1648518486" sldId="464"/>
            <ac:spMk id="5" creationId="{51E0539C-9E84-626A-7F1B-FA9F2BC4D627}"/>
          </ac:spMkLst>
        </pc:spChg>
        <pc:spChg chg="add del mod">
          <ac:chgData name="julian lalu" userId="53ae8bccc8714cbe" providerId="LiveId" clId="{808E88B3-59D8-4237-BDE2-1967D36495B0}" dt="2023-01-17T12:51:24.117" v="6877" actId="6264"/>
          <ac:spMkLst>
            <pc:docMk/>
            <pc:sldMk cId="1648518486" sldId="464"/>
            <ac:spMk id="6" creationId="{2689D925-9A85-43BC-92A6-984FCE235470}"/>
          </ac:spMkLst>
        </pc:spChg>
        <pc:spChg chg="add del mod">
          <ac:chgData name="julian lalu" userId="53ae8bccc8714cbe" providerId="LiveId" clId="{808E88B3-59D8-4237-BDE2-1967D36495B0}" dt="2023-01-06T07:56:38.573" v="977"/>
          <ac:spMkLst>
            <pc:docMk/>
            <pc:sldMk cId="1648518486" sldId="464"/>
            <ac:spMk id="6" creationId="{2994C485-3533-4E7D-AEE9-E3B5A9949EF3}"/>
          </ac:spMkLst>
        </pc:spChg>
        <pc:spChg chg="add del mod">
          <ac:chgData name="julian lalu" userId="53ae8bccc8714cbe" providerId="LiveId" clId="{808E88B3-59D8-4237-BDE2-1967D36495B0}" dt="2023-01-17T12:51:24.117" v="6877" actId="6264"/>
          <ac:spMkLst>
            <pc:docMk/>
            <pc:sldMk cId="1648518486" sldId="464"/>
            <ac:spMk id="7" creationId="{95C4A341-8ED1-49FE-969A-AECE21028CA6}"/>
          </ac:spMkLst>
        </pc:spChg>
        <pc:spChg chg="add del mod">
          <ac:chgData name="julian lalu" userId="53ae8bccc8714cbe" providerId="LiveId" clId="{808E88B3-59D8-4237-BDE2-1967D36495B0}" dt="2023-01-17T12:51:24.117" v="6877" actId="6264"/>
          <ac:spMkLst>
            <pc:docMk/>
            <pc:sldMk cId="1648518486" sldId="464"/>
            <ac:spMk id="8" creationId="{47392851-2277-4F25-80F2-F60AE7DF982E}"/>
          </ac:spMkLst>
        </pc:spChg>
        <pc:spChg chg="add del mod">
          <ac:chgData name="julian lalu" userId="53ae8bccc8714cbe" providerId="LiveId" clId="{808E88B3-59D8-4237-BDE2-1967D36495B0}" dt="2023-01-17T12:51:24.117" v="6877" actId="6264"/>
          <ac:spMkLst>
            <pc:docMk/>
            <pc:sldMk cId="1648518486" sldId="464"/>
            <ac:spMk id="9" creationId="{446ACDD4-EC16-4872-B815-A1F1D99421D6}"/>
          </ac:spMkLst>
        </pc:spChg>
        <pc:cxnChg chg="add del mod">
          <ac:chgData name="julian lalu" userId="53ae8bccc8714cbe" providerId="LiveId" clId="{808E88B3-59D8-4237-BDE2-1967D36495B0}" dt="2023-01-06T07:56:38.573" v="977"/>
          <ac:cxnSpMkLst>
            <pc:docMk/>
            <pc:sldMk cId="1648518486" sldId="464"/>
            <ac:cxnSpMk id="7" creationId="{B687A4E7-AEF4-4969-A16E-34EE57A20DC7}"/>
          </ac:cxnSpMkLst>
        </pc:cxnChg>
        <pc:cxnChg chg="add del mod">
          <ac:chgData name="julian lalu" userId="53ae8bccc8714cbe" providerId="LiveId" clId="{808E88B3-59D8-4237-BDE2-1967D36495B0}" dt="2023-01-06T08:05:12.984" v="1041" actId="478"/>
          <ac:cxnSpMkLst>
            <pc:docMk/>
            <pc:sldMk cId="1648518486" sldId="464"/>
            <ac:cxnSpMk id="8" creationId="{3B7EEE2A-65A0-49F1-BC56-C7FDB2CDFAAD}"/>
          </ac:cxnSpMkLst>
        </pc:cxnChg>
        <pc:cxnChg chg="add del mod">
          <ac:chgData name="julian lalu" userId="53ae8bccc8714cbe" providerId="LiveId" clId="{808E88B3-59D8-4237-BDE2-1967D36495B0}" dt="2023-01-06T08:07:00.039" v="1104" actId="478"/>
          <ac:cxnSpMkLst>
            <pc:docMk/>
            <pc:sldMk cId="1648518486" sldId="464"/>
            <ac:cxnSpMk id="9" creationId="{87B07CD8-3373-4BD0-89E2-64D05175B18C}"/>
          </ac:cxnSpMkLst>
        </pc:cxnChg>
        <pc:cxnChg chg="add mod">
          <ac:chgData name="julian lalu" userId="53ae8bccc8714cbe" providerId="LiveId" clId="{808E88B3-59D8-4237-BDE2-1967D36495B0}" dt="2023-01-06T08:07:00.597" v="1105"/>
          <ac:cxnSpMkLst>
            <pc:docMk/>
            <pc:sldMk cId="1648518486" sldId="464"/>
            <ac:cxnSpMk id="10" creationId="{D894CBE7-3A74-431E-8C20-64BC650C166D}"/>
          </ac:cxnSpMkLst>
        </pc:cxnChg>
      </pc:sldChg>
      <pc:sldChg chg="addSp delSp modSp mod modAnim chgLayout">
        <pc:chgData name="julian lalu" userId="53ae8bccc8714cbe" providerId="LiveId" clId="{808E88B3-59D8-4237-BDE2-1967D36495B0}" dt="2023-01-17T12:53:15.658" v="6910"/>
        <pc:sldMkLst>
          <pc:docMk/>
          <pc:sldMk cId="3796493847" sldId="467"/>
        </pc:sldMkLst>
        <pc:spChg chg="mod ord">
          <ac:chgData name="julian lalu" userId="53ae8bccc8714cbe" providerId="LiveId" clId="{808E88B3-59D8-4237-BDE2-1967D36495B0}" dt="2023-01-17T12:51:46.454" v="6883" actId="700"/>
          <ac:spMkLst>
            <pc:docMk/>
            <pc:sldMk cId="3796493847" sldId="467"/>
            <ac:spMk id="2" creationId="{6B2D62F4-7F8C-8530-BC84-7C35003B90D4}"/>
          </ac:spMkLst>
        </pc:spChg>
        <pc:spChg chg="mod ord">
          <ac:chgData name="julian lalu" userId="53ae8bccc8714cbe" providerId="LiveId" clId="{808E88B3-59D8-4237-BDE2-1967D36495B0}" dt="2023-01-17T12:51:46.454" v="6883" actId="700"/>
          <ac:spMkLst>
            <pc:docMk/>
            <pc:sldMk cId="3796493847" sldId="467"/>
            <ac:spMk id="3" creationId="{EBBA3F77-EA3B-6396-1FF9-C48FA400607F}"/>
          </ac:spMkLst>
        </pc:spChg>
        <pc:spChg chg="add del mod ord">
          <ac:chgData name="julian lalu" userId="53ae8bccc8714cbe" providerId="LiveId" clId="{808E88B3-59D8-4237-BDE2-1967D36495B0}" dt="2023-01-17T12:51:46.454" v="6883" actId="700"/>
          <ac:spMkLst>
            <pc:docMk/>
            <pc:sldMk cId="3796493847" sldId="467"/>
            <ac:spMk id="4" creationId="{665C5ED1-EA77-4EEF-8A5F-16E6D3E9B8CC}"/>
          </ac:spMkLst>
        </pc:spChg>
        <pc:spChg chg="mod ord">
          <ac:chgData name="julian lalu" userId="53ae8bccc8714cbe" providerId="LiveId" clId="{808E88B3-59D8-4237-BDE2-1967D36495B0}" dt="2023-01-17T12:51:46.454" v="6883" actId="700"/>
          <ac:spMkLst>
            <pc:docMk/>
            <pc:sldMk cId="3796493847" sldId="467"/>
            <ac:spMk id="5" creationId="{51E0539C-9E84-626A-7F1B-FA9F2BC4D627}"/>
          </ac:spMkLst>
        </pc:spChg>
        <pc:spChg chg="add del mod">
          <ac:chgData name="julian lalu" userId="53ae8bccc8714cbe" providerId="LiveId" clId="{808E88B3-59D8-4237-BDE2-1967D36495B0}" dt="2023-01-06T08:05:33.518" v="1048"/>
          <ac:spMkLst>
            <pc:docMk/>
            <pc:sldMk cId="3796493847" sldId="467"/>
            <ac:spMk id="6" creationId="{085AE7EA-4ACE-492E-897F-FBA181D7D142}"/>
          </ac:spMkLst>
        </pc:spChg>
        <pc:spChg chg="add del mod">
          <ac:chgData name="julian lalu" userId="53ae8bccc8714cbe" providerId="LiveId" clId="{808E88B3-59D8-4237-BDE2-1967D36495B0}" dt="2023-01-17T12:50:49.240" v="6875" actId="6264"/>
          <ac:spMkLst>
            <pc:docMk/>
            <pc:sldMk cId="3796493847" sldId="467"/>
            <ac:spMk id="6" creationId="{2178BF51-7E55-41EF-9208-179436C9EA90}"/>
          </ac:spMkLst>
        </pc:spChg>
        <pc:spChg chg="add del mod">
          <ac:chgData name="julian lalu" userId="53ae8bccc8714cbe" providerId="LiveId" clId="{808E88B3-59D8-4237-BDE2-1967D36495B0}" dt="2023-01-17T12:50:49.240" v="6875" actId="6264"/>
          <ac:spMkLst>
            <pc:docMk/>
            <pc:sldMk cId="3796493847" sldId="467"/>
            <ac:spMk id="8" creationId="{94C1FDF0-C43D-46C2-B778-E436B0535089}"/>
          </ac:spMkLst>
        </pc:spChg>
        <pc:spChg chg="add del mod">
          <ac:chgData name="julian lalu" userId="53ae8bccc8714cbe" providerId="LiveId" clId="{808E88B3-59D8-4237-BDE2-1967D36495B0}" dt="2023-01-17T12:50:49.240" v="6875" actId="6264"/>
          <ac:spMkLst>
            <pc:docMk/>
            <pc:sldMk cId="3796493847" sldId="467"/>
            <ac:spMk id="9" creationId="{86F19399-A3AF-49D8-A1BC-7113FFDAB1B7}"/>
          </ac:spMkLst>
        </pc:spChg>
        <pc:spChg chg="add del mod">
          <ac:chgData name="julian lalu" userId="53ae8bccc8714cbe" providerId="LiveId" clId="{808E88B3-59D8-4237-BDE2-1967D36495B0}" dt="2023-01-17T12:50:49.240" v="6875" actId="6264"/>
          <ac:spMkLst>
            <pc:docMk/>
            <pc:sldMk cId="3796493847" sldId="467"/>
            <ac:spMk id="10" creationId="{37357A1A-D918-409A-B731-D856B9EAA193}"/>
          </ac:spMkLst>
        </pc:spChg>
        <pc:spChg chg="add del mod">
          <ac:chgData name="julian lalu" userId="53ae8bccc8714cbe" providerId="LiveId" clId="{808E88B3-59D8-4237-BDE2-1967D36495B0}" dt="2023-01-17T12:51:31.507" v="6880" actId="6264"/>
          <ac:spMkLst>
            <pc:docMk/>
            <pc:sldMk cId="3796493847" sldId="467"/>
            <ac:spMk id="11" creationId="{4EAA9AF7-FF17-409F-AB17-DD630BB2E7BD}"/>
          </ac:spMkLst>
        </pc:spChg>
        <pc:spChg chg="add del mod">
          <ac:chgData name="julian lalu" userId="53ae8bccc8714cbe" providerId="LiveId" clId="{808E88B3-59D8-4237-BDE2-1967D36495B0}" dt="2023-01-17T12:51:31.507" v="6880" actId="6264"/>
          <ac:spMkLst>
            <pc:docMk/>
            <pc:sldMk cId="3796493847" sldId="467"/>
            <ac:spMk id="12" creationId="{E4741EDA-BABF-45BA-9E7C-996B2D67C288}"/>
          </ac:spMkLst>
        </pc:spChg>
        <pc:spChg chg="add del mod">
          <ac:chgData name="julian lalu" userId="53ae8bccc8714cbe" providerId="LiveId" clId="{808E88B3-59D8-4237-BDE2-1967D36495B0}" dt="2023-01-17T12:51:31.507" v="6880" actId="6264"/>
          <ac:spMkLst>
            <pc:docMk/>
            <pc:sldMk cId="3796493847" sldId="467"/>
            <ac:spMk id="13" creationId="{7D0ACDEC-BEF4-4A0B-8D75-A911D4515FE2}"/>
          </ac:spMkLst>
        </pc:spChg>
        <pc:spChg chg="add del mod">
          <ac:chgData name="julian lalu" userId="53ae8bccc8714cbe" providerId="LiveId" clId="{808E88B3-59D8-4237-BDE2-1967D36495B0}" dt="2023-01-17T12:51:31.507" v="6880" actId="6264"/>
          <ac:spMkLst>
            <pc:docMk/>
            <pc:sldMk cId="3796493847" sldId="467"/>
            <ac:spMk id="14" creationId="{EE934BC2-2FDC-417C-90D9-9199ADD27F83}"/>
          </ac:spMkLst>
        </pc:spChg>
        <pc:cxnChg chg="add mod">
          <ac:chgData name="julian lalu" userId="53ae8bccc8714cbe" providerId="LiveId" clId="{808E88B3-59D8-4237-BDE2-1967D36495B0}" dt="2023-01-06T08:06:50.487" v="1101" actId="1036"/>
          <ac:cxnSpMkLst>
            <pc:docMk/>
            <pc:sldMk cId="3796493847" sldId="467"/>
            <ac:cxnSpMk id="7" creationId="{FB67E1E5-EEAC-40B6-BD02-0F079B7A73C8}"/>
          </ac:cxnSpMkLst>
        </pc:cxnChg>
      </pc:sldChg>
      <pc:sldChg chg="addSp delSp modSp mod chgLayout">
        <pc:chgData name="julian lalu" userId="53ae8bccc8714cbe" providerId="LiveId" clId="{808E88B3-59D8-4237-BDE2-1967D36495B0}" dt="2023-01-17T12:51:31.507" v="6880" actId="6264"/>
        <pc:sldMkLst>
          <pc:docMk/>
          <pc:sldMk cId="4231928878" sldId="470"/>
        </pc:sldMkLst>
        <pc:spChg chg="mod ord">
          <ac:chgData name="julian lalu" userId="53ae8bccc8714cbe" providerId="LiveId" clId="{808E88B3-59D8-4237-BDE2-1967D36495B0}" dt="2023-01-17T12:51:31.507" v="6880" actId="6264"/>
          <ac:spMkLst>
            <pc:docMk/>
            <pc:sldMk cId="4231928878" sldId="470"/>
            <ac:spMk id="2" creationId="{6B2D62F4-7F8C-8530-BC84-7C35003B90D4}"/>
          </ac:spMkLst>
        </pc:spChg>
        <pc:spChg chg="mod ord">
          <ac:chgData name="julian lalu" userId="53ae8bccc8714cbe" providerId="LiveId" clId="{808E88B3-59D8-4237-BDE2-1967D36495B0}" dt="2023-01-17T12:51:31.507" v="6880" actId="6264"/>
          <ac:spMkLst>
            <pc:docMk/>
            <pc:sldMk cId="4231928878" sldId="470"/>
            <ac:spMk id="3" creationId="{EBBA3F77-EA3B-6396-1FF9-C48FA400607F}"/>
          </ac:spMkLst>
        </pc:spChg>
        <pc:spChg chg="del mod ord">
          <ac:chgData name="julian lalu" userId="53ae8bccc8714cbe" providerId="LiveId" clId="{808E88B3-59D8-4237-BDE2-1967D36495B0}" dt="2023-01-06T08:06:08.982" v="1063" actId="478"/>
          <ac:spMkLst>
            <pc:docMk/>
            <pc:sldMk cId="4231928878" sldId="470"/>
            <ac:spMk id="4" creationId="{A7FAF017-74EC-10C9-EA3E-660E40AF1234}"/>
          </ac:spMkLst>
        </pc:spChg>
        <pc:spChg chg="add del mod">
          <ac:chgData name="julian lalu" userId="53ae8bccc8714cbe" providerId="LiveId" clId="{808E88B3-59D8-4237-BDE2-1967D36495B0}" dt="2023-01-17T12:51:31.507" v="6880" actId="6264"/>
          <ac:spMkLst>
            <pc:docMk/>
            <pc:sldMk cId="4231928878" sldId="470"/>
            <ac:spMk id="4" creationId="{AB2C02BE-E5FE-4216-B8C0-61889F1731A0}"/>
          </ac:spMkLst>
        </pc:spChg>
        <pc:spChg chg="mod ord">
          <ac:chgData name="julian lalu" userId="53ae8bccc8714cbe" providerId="LiveId" clId="{808E88B3-59D8-4237-BDE2-1967D36495B0}" dt="2023-01-17T12:51:31.507" v="6880" actId="6264"/>
          <ac:spMkLst>
            <pc:docMk/>
            <pc:sldMk cId="4231928878" sldId="470"/>
            <ac:spMk id="5" creationId="{51E0539C-9E84-626A-7F1B-FA9F2BC4D627}"/>
          </ac:spMkLst>
        </pc:spChg>
        <pc:spChg chg="add mod ord">
          <ac:chgData name="julian lalu" userId="53ae8bccc8714cbe" providerId="LiveId" clId="{808E88B3-59D8-4237-BDE2-1967D36495B0}" dt="2023-01-17T12:51:31.507" v="6880" actId="6264"/>
          <ac:spMkLst>
            <pc:docMk/>
            <pc:sldMk cId="4231928878" sldId="470"/>
            <ac:spMk id="6" creationId="{49CEEBD2-6EB1-4542-8D98-ECFA3A8FFC99}"/>
          </ac:spMkLst>
        </pc:spChg>
        <pc:spChg chg="add del mod">
          <ac:chgData name="julian lalu" userId="53ae8bccc8714cbe" providerId="LiveId" clId="{808E88B3-59D8-4237-BDE2-1967D36495B0}" dt="2023-01-17T12:51:31.507" v="6880" actId="6264"/>
          <ac:spMkLst>
            <pc:docMk/>
            <pc:sldMk cId="4231928878" sldId="470"/>
            <ac:spMk id="8" creationId="{A868E5E3-4F9E-4C08-8480-ABCD46A50814}"/>
          </ac:spMkLst>
        </pc:spChg>
        <pc:spChg chg="add del mod">
          <ac:chgData name="julian lalu" userId="53ae8bccc8714cbe" providerId="LiveId" clId="{808E88B3-59D8-4237-BDE2-1967D36495B0}" dt="2023-01-17T12:51:31.507" v="6880" actId="6264"/>
          <ac:spMkLst>
            <pc:docMk/>
            <pc:sldMk cId="4231928878" sldId="470"/>
            <ac:spMk id="9" creationId="{41B6E870-1C42-47DC-A3BC-0137348F8C2D}"/>
          </ac:spMkLst>
        </pc:spChg>
        <pc:spChg chg="add del mod">
          <ac:chgData name="julian lalu" userId="53ae8bccc8714cbe" providerId="LiveId" clId="{808E88B3-59D8-4237-BDE2-1967D36495B0}" dt="2023-01-17T12:51:31.507" v="6880" actId="6264"/>
          <ac:spMkLst>
            <pc:docMk/>
            <pc:sldMk cId="4231928878" sldId="470"/>
            <ac:spMk id="10" creationId="{8DD63C1A-8ED1-415E-9E70-7114C8923658}"/>
          </ac:spMkLst>
        </pc:spChg>
        <pc:cxnChg chg="add mod">
          <ac:chgData name="julian lalu" userId="53ae8bccc8714cbe" providerId="LiveId" clId="{808E88B3-59D8-4237-BDE2-1967D36495B0}" dt="2023-01-06T08:07:07.912" v="1108"/>
          <ac:cxnSpMkLst>
            <pc:docMk/>
            <pc:sldMk cId="4231928878" sldId="470"/>
            <ac:cxnSpMk id="7" creationId="{D23FA61D-41FC-4C27-A03E-A9B7FE3B737F}"/>
          </ac:cxnSpMkLst>
        </pc:cxnChg>
      </pc:sldChg>
      <pc:sldChg chg="addSp delSp modSp mod modClrScheme modAnim chgLayout">
        <pc:chgData name="julian lalu" userId="53ae8bccc8714cbe" providerId="LiveId" clId="{808E88B3-59D8-4237-BDE2-1967D36495B0}" dt="2023-01-17T14:16:12.141" v="9112" actId="108"/>
        <pc:sldMkLst>
          <pc:docMk/>
          <pc:sldMk cId="2299301858" sldId="472"/>
        </pc:sldMkLst>
        <pc:spChg chg="mod ord">
          <ac:chgData name="julian lalu" userId="53ae8bccc8714cbe" providerId="LiveId" clId="{808E88B3-59D8-4237-BDE2-1967D36495B0}" dt="2023-01-17T14:16:12.141" v="9112" actId="108"/>
          <ac:spMkLst>
            <pc:docMk/>
            <pc:sldMk cId="2299301858" sldId="472"/>
            <ac:spMk id="2" creationId="{880F4CED-7FA0-F071-C7EE-71EB85AC4547}"/>
          </ac:spMkLst>
        </pc:spChg>
        <pc:spChg chg="mod ord">
          <ac:chgData name="julian lalu" userId="53ae8bccc8714cbe" providerId="LiveId" clId="{808E88B3-59D8-4237-BDE2-1967D36495B0}" dt="2023-01-06T11:19:10.913" v="5317" actId="403"/>
          <ac:spMkLst>
            <pc:docMk/>
            <pc:sldMk cId="2299301858" sldId="472"/>
            <ac:spMk id="3" creationId="{1AF4868B-45E1-11F7-FC6B-3E5D59A30216}"/>
          </ac:spMkLst>
        </pc:spChg>
        <pc:spChg chg="del mod ord">
          <ac:chgData name="julian lalu" userId="53ae8bccc8714cbe" providerId="LiveId" clId="{808E88B3-59D8-4237-BDE2-1967D36495B0}" dt="2023-01-06T08:17:11.255" v="1419" actId="478"/>
          <ac:spMkLst>
            <pc:docMk/>
            <pc:sldMk cId="2299301858" sldId="472"/>
            <ac:spMk id="4" creationId="{52EDC534-8FAE-F537-0241-F4E06550E2B0}"/>
          </ac:spMkLst>
        </pc:spChg>
        <pc:spChg chg="mod ord">
          <ac:chgData name="julian lalu" userId="53ae8bccc8714cbe" providerId="LiveId" clId="{808E88B3-59D8-4237-BDE2-1967D36495B0}" dt="2023-01-06T08:18:06.189" v="1432" actId="700"/>
          <ac:spMkLst>
            <pc:docMk/>
            <pc:sldMk cId="2299301858" sldId="472"/>
            <ac:spMk id="5" creationId="{7B62F5E7-DE6F-1B0D-0F7B-142BE962A875}"/>
          </ac:spMkLst>
        </pc:spChg>
        <pc:spChg chg="add del mod ord">
          <ac:chgData name="julian lalu" userId="53ae8bccc8714cbe" providerId="LiveId" clId="{808E88B3-59D8-4237-BDE2-1967D36495B0}" dt="2023-01-06T07:26:38.222" v="51" actId="700"/>
          <ac:spMkLst>
            <pc:docMk/>
            <pc:sldMk cId="2299301858" sldId="472"/>
            <ac:spMk id="6" creationId="{0033AF2D-CA5B-4F6D-BD7F-E93DA66A79C9}"/>
          </ac:spMkLst>
        </pc:spChg>
        <pc:spChg chg="del mod">
          <ac:chgData name="julian lalu" userId="53ae8bccc8714cbe" providerId="LiveId" clId="{808E88B3-59D8-4237-BDE2-1967D36495B0}" dt="2023-01-06T08:16:36.748" v="1411"/>
          <ac:spMkLst>
            <pc:docMk/>
            <pc:sldMk cId="2299301858" sldId="472"/>
            <ac:spMk id="7" creationId="{89D1F725-A73C-B582-CCA8-10BBBE556FD0}"/>
          </ac:spMkLst>
        </pc:spChg>
        <pc:spChg chg="add del mod ord">
          <ac:chgData name="julian lalu" userId="53ae8bccc8714cbe" providerId="LiveId" clId="{808E88B3-59D8-4237-BDE2-1967D36495B0}" dt="2023-01-06T08:09:58.333" v="1205" actId="700"/>
          <ac:spMkLst>
            <pc:docMk/>
            <pc:sldMk cId="2299301858" sldId="472"/>
            <ac:spMk id="8" creationId="{B2C4D7A5-A895-4EF0-A53F-7216407CFB14}"/>
          </ac:spMkLst>
        </pc:spChg>
        <pc:spChg chg="add del mod ord">
          <ac:chgData name="julian lalu" userId="53ae8bccc8714cbe" providerId="LiveId" clId="{808E88B3-59D8-4237-BDE2-1967D36495B0}" dt="2023-01-06T08:10:01.364" v="1206" actId="700"/>
          <ac:spMkLst>
            <pc:docMk/>
            <pc:sldMk cId="2299301858" sldId="472"/>
            <ac:spMk id="9" creationId="{8D6A4A22-26A2-4423-BF22-DB50F1838BB2}"/>
          </ac:spMkLst>
        </pc:spChg>
        <pc:spChg chg="add mod ord">
          <ac:chgData name="julian lalu" userId="53ae8bccc8714cbe" providerId="LiveId" clId="{808E88B3-59D8-4237-BDE2-1967D36495B0}" dt="2023-01-17T12:46:20.360" v="6778"/>
          <ac:spMkLst>
            <pc:docMk/>
            <pc:sldMk cId="2299301858" sldId="472"/>
            <ac:spMk id="10" creationId="{D7322324-73AB-4007-B984-A0D1CEA2E356}"/>
          </ac:spMkLst>
        </pc:spChg>
        <pc:spChg chg="add mod">
          <ac:chgData name="julian lalu" userId="53ae8bccc8714cbe" providerId="LiveId" clId="{808E88B3-59D8-4237-BDE2-1967D36495B0}" dt="2023-01-06T10:00:36.109" v="3243" actId="1076"/>
          <ac:spMkLst>
            <pc:docMk/>
            <pc:sldMk cId="2299301858" sldId="472"/>
            <ac:spMk id="13" creationId="{FC56A9BA-B822-4313-9992-52C153BE21D0}"/>
          </ac:spMkLst>
        </pc:spChg>
        <pc:cxnChg chg="add mod">
          <ac:chgData name="julian lalu" userId="53ae8bccc8714cbe" providerId="LiveId" clId="{808E88B3-59D8-4237-BDE2-1967D36495B0}" dt="2023-01-06T08:14:35.154" v="1320" actId="1036"/>
          <ac:cxnSpMkLst>
            <pc:docMk/>
            <pc:sldMk cId="2299301858" sldId="472"/>
            <ac:cxnSpMk id="11" creationId="{EB9ABE88-6F1A-4CE5-BB96-4E08FF342144}"/>
          </ac:cxnSpMkLst>
        </pc:cxnChg>
      </pc:sldChg>
      <pc:sldChg chg="addSp delSp modSp del mod ord modAnim chgLayout">
        <pc:chgData name="julian lalu" userId="53ae8bccc8714cbe" providerId="LiveId" clId="{808E88B3-59D8-4237-BDE2-1967D36495B0}" dt="2023-01-06T15:29:04.583" v="6154" actId="47"/>
        <pc:sldMkLst>
          <pc:docMk/>
          <pc:sldMk cId="1061225398" sldId="473"/>
        </pc:sldMkLst>
        <pc:spChg chg="mod ord">
          <ac:chgData name="julian lalu" userId="53ae8bccc8714cbe" providerId="LiveId" clId="{808E88B3-59D8-4237-BDE2-1967D36495B0}" dt="2023-01-06T08:18:03.629" v="1431" actId="700"/>
          <ac:spMkLst>
            <pc:docMk/>
            <pc:sldMk cId="1061225398" sldId="473"/>
            <ac:spMk id="2" creationId="{880F4CED-7FA0-F071-C7EE-71EB85AC4547}"/>
          </ac:spMkLst>
        </pc:spChg>
        <pc:spChg chg="mod ord">
          <ac:chgData name="julian lalu" userId="53ae8bccc8714cbe" providerId="LiveId" clId="{808E88B3-59D8-4237-BDE2-1967D36495B0}" dt="2023-01-06T08:20:53.509" v="1484" actId="20577"/>
          <ac:spMkLst>
            <pc:docMk/>
            <pc:sldMk cId="1061225398" sldId="473"/>
            <ac:spMk id="3" creationId="{1AF4868B-45E1-11F7-FC6B-3E5D59A30216}"/>
          </ac:spMkLst>
        </pc:spChg>
        <pc:spChg chg="del mod ord">
          <ac:chgData name="julian lalu" userId="53ae8bccc8714cbe" providerId="LiveId" clId="{808E88B3-59D8-4237-BDE2-1967D36495B0}" dt="2023-01-06T08:17:19.647" v="1420" actId="478"/>
          <ac:spMkLst>
            <pc:docMk/>
            <pc:sldMk cId="1061225398" sldId="473"/>
            <ac:spMk id="4" creationId="{52EDC534-8FAE-F537-0241-F4E06550E2B0}"/>
          </ac:spMkLst>
        </pc:spChg>
        <pc:spChg chg="mod ord">
          <ac:chgData name="julian lalu" userId="53ae8bccc8714cbe" providerId="LiveId" clId="{808E88B3-59D8-4237-BDE2-1967D36495B0}" dt="2023-01-06T08:18:03.629" v="1431" actId="700"/>
          <ac:spMkLst>
            <pc:docMk/>
            <pc:sldMk cId="1061225398" sldId="473"/>
            <ac:spMk id="5" creationId="{7B62F5E7-DE6F-1B0D-0F7B-142BE962A875}"/>
          </ac:spMkLst>
        </pc:spChg>
        <pc:spChg chg="add mod ord">
          <ac:chgData name="julian lalu" userId="53ae8bccc8714cbe" providerId="LiveId" clId="{808E88B3-59D8-4237-BDE2-1967D36495B0}" dt="2023-01-06T08:18:03.629" v="1431" actId="700"/>
          <ac:spMkLst>
            <pc:docMk/>
            <pc:sldMk cId="1061225398" sldId="473"/>
            <ac:spMk id="6" creationId="{315BB773-5F1B-4A08-BA44-C690A053BF32}"/>
          </ac:spMkLst>
        </pc:spChg>
        <pc:spChg chg="del">
          <ac:chgData name="julian lalu" userId="53ae8bccc8714cbe" providerId="LiveId" clId="{808E88B3-59D8-4237-BDE2-1967D36495B0}" dt="2023-01-06T08:17:43.221" v="1427" actId="478"/>
          <ac:spMkLst>
            <pc:docMk/>
            <pc:sldMk cId="1061225398" sldId="473"/>
            <ac:spMk id="7" creationId="{A48A0E1D-44F9-368D-E2AC-9C850DDC0E3D}"/>
          </ac:spMkLst>
        </pc:spChg>
        <pc:cxnChg chg="add mod">
          <ac:chgData name="julian lalu" userId="53ae8bccc8714cbe" providerId="LiveId" clId="{808E88B3-59D8-4237-BDE2-1967D36495B0}" dt="2023-01-06T08:14:40.478" v="1321"/>
          <ac:cxnSpMkLst>
            <pc:docMk/>
            <pc:sldMk cId="1061225398" sldId="473"/>
            <ac:cxnSpMk id="8" creationId="{7992A99D-608B-41A6-B1C4-127B78C3ED15}"/>
          </ac:cxnSpMkLst>
        </pc:cxnChg>
      </pc:sldChg>
      <pc:sldChg chg="addSp delSp modSp mod modClrScheme modAnim chgLayout">
        <pc:chgData name="julian lalu" userId="53ae8bccc8714cbe" providerId="LiveId" clId="{808E88B3-59D8-4237-BDE2-1967D36495B0}" dt="2023-01-17T14:16:27.629" v="9117" actId="108"/>
        <pc:sldMkLst>
          <pc:docMk/>
          <pc:sldMk cId="1746632935" sldId="475"/>
        </pc:sldMkLst>
        <pc:spChg chg="mod ord">
          <ac:chgData name="julian lalu" userId="53ae8bccc8714cbe" providerId="LiveId" clId="{808E88B3-59D8-4237-BDE2-1967D36495B0}" dt="2023-01-17T14:16:27.629" v="9117" actId="108"/>
          <ac:spMkLst>
            <pc:docMk/>
            <pc:sldMk cId="1746632935" sldId="475"/>
            <ac:spMk id="2" creationId="{880F4CED-7FA0-F071-C7EE-71EB85AC4547}"/>
          </ac:spMkLst>
        </pc:spChg>
        <pc:spChg chg="mod ord">
          <ac:chgData name="julian lalu" userId="53ae8bccc8714cbe" providerId="LiveId" clId="{808E88B3-59D8-4237-BDE2-1967D36495B0}" dt="2023-01-06T08:24:37.451" v="1562" actId="14100"/>
          <ac:spMkLst>
            <pc:docMk/>
            <pc:sldMk cId="1746632935" sldId="475"/>
            <ac:spMk id="3" creationId="{1AF4868B-45E1-11F7-FC6B-3E5D59A30216}"/>
          </ac:spMkLst>
        </pc:spChg>
        <pc:spChg chg="del mod ord">
          <ac:chgData name="julian lalu" userId="53ae8bccc8714cbe" providerId="LiveId" clId="{808E88B3-59D8-4237-BDE2-1967D36495B0}" dt="2023-01-06T08:17:21.274" v="1421" actId="478"/>
          <ac:spMkLst>
            <pc:docMk/>
            <pc:sldMk cId="1746632935" sldId="475"/>
            <ac:spMk id="4" creationId="{52EDC534-8FAE-F537-0241-F4E06550E2B0}"/>
          </ac:spMkLst>
        </pc:spChg>
        <pc:spChg chg="mod ord">
          <ac:chgData name="julian lalu" userId="53ae8bccc8714cbe" providerId="LiveId" clId="{808E88B3-59D8-4237-BDE2-1967D36495B0}" dt="2023-01-06T08:23:38.776" v="1501" actId="700"/>
          <ac:spMkLst>
            <pc:docMk/>
            <pc:sldMk cId="1746632935" sldId="475"/>
            <ac:spMk id="5" creationId="{7B62F5E7-DE6F-1B0D-0F7B-142BE962A875}"/>
          </ac:spMkLst>
        </pc:spChg>
        <pc:spChg chg="add mod ord">
          <ac:chgData name="julian lalu" userId="53ae8bccc8714cbe" providerId="LiveId" clId="{808E88B3-59D8-4237-BDE2-1967D36495B0}" dt="2023-01-17T12:46:20.360" v="6778"/>
          <ac:spMkLst>
            <pc:docMk/>
            <pc:sldMk cId="1746632935" sldId="475"/>
            <ac:spMk id="6" creationId="{B2B9CCFC-875F-4073-B364-F79A9CE2A647}"/>
          </ac:spMkLst>
        </pc:spChg>
        <pc:spChg chg="del">
          <ac:chgData name="julian lalu" userId="53ae8bccc8714cbe" providerId="LiveId" clId="{808E88B3-59D8-4237-BDE2-1967D36495B0}" dt="2023-01-06T08:24:25.766" v="1560" actId="478"/>
          <ac:spMkLst>
            <pc:docMk/>
            <pc:sldMk cId="1746632935" sldId="475"/>
            <ac:spMk id="7" creationId="{A48A0E1D-44F9-368D-E2AC-9C850DDC0E3D}"/>
          </ac:spMkLst>
        </pc:spChg>
        <pc:spChg chg="add del mod ord">
          <ac:chgData name="julian lalu" userId="53ae8bccc8714cbe" providerId="LiveId" clId="{808E88B3-59D8-4237-BDE2-1967D36495B0}" dt="2023-01-06T08:24:49.352" v="1566" actId="478"/>
          <ac:spMkLst>
            <pc:docMk/>
            <pc:sldMk cId="1746632935" sldId="475"/>
            <ac:spMk id="9" creationId="{073FB6A6-DE3A-434D-BC6F-16CAA6DCBF4E}"/>
          </ac:spMkLst>
        </pc:spChg>
        <pc:spChg chg="mod">
          <ac:chgData name="julian lalu" userId="53ae8bccc8714cbe" providerId="LiveId" clId="{808E88B3-59D8-4237-BDE2-1967D36495B0}" dt="2023-01-06T08:24:54.115" v="1567" actId="1076"/>
          <ac:spMkLst>
            <pc:docMk/>
            <pc:sldMk cId="1746632935" sldId="475"/>
            <ac:spMk id="14" creationId="{2AD4E82A-6912-3B42-F4B3-AF729C0BBA6F}"/>
          </ac:spMkLst>
        </pc:spChg>
        <pc:grpChg chg="mod">
          <ac:chgData name="julian lalu" userId="53ae8bccc8714cbe" providerId="LiveId" clId="{808E88B3-59D8-4237-BDE2-1967D36495B0}" dt="2023-01-06T08:25:03.467" v="1568" actId="1076"/>
          <ac:grpSpMkLst>
            <pc:docMk/>
            <pc:sldMk cId="1746632935" sldId="475"/>
            <ac:grpSpMk id="28" creationId="{66A50F20-32AC-C882-3C91-F7E3BC7E5C79}"/>
          </ac:grpSpMkLst>
        </pc:grpChg>
        <pc:cxnChg chg="add mod">
          <ac:chgData name="julian lalu" userId="53ae8bccc8714cbe" providerId="LiveId" clId="{808E88B3-59D8-4237-BDE2-1967D36495B0}" dt="2023-01-06T08:14:41.442" v="1322"/>
          <ac:cxnSpMkLst>
            <pc:docMk/>
            <pc:sldMk cId="1746632935" sldId="475"/>
            <ac:cxnSpMk id="22" creationId="{821E8F1C-56F0-41DA-A432-F9D63AD599C9}"/>
          </ac:cxnSpMkLst>
        </pc:cxnChg>
      </pc:sldChg>
      <pc:sldChg chg="addSp delSp modSp mod setBg modClrScheme modAnim chgLayout">
        <pc:chgData name="julian lalu" userId="53ae8bccc8714cbe" providerId="LiveId" clId="{808E88B3-59D8-4237-BDE2-1967D36495B0}" dt="2023-01-17T14:16:38.839" v="9120"/>
        <pc:sldMkLst>
          <pc:docMk/>
          <pc:sldMk cId="149501012" sldId="476"/>
        </pc:sldMkLst>
        <pc:spChg chg="mod ord">
          <ac:chgData name="julian lalu" userId="53ae8bccc8714cbe" providerId="LiveId" clId="{808E88B3-59D8-4237-BDE2-1967D36495B0}" dt="2023-01-17T14:16:38.839" v="9120"/>
          <ac:spMkLst>
            <pc:docMk/>
            <pc:sldMk cId="149501012" sldId="476"/>
            <ac:spMk id="2" creationId="{880F4CED-7FA0-F071-C7EE-71EB85AC4547}"/>
          </ac:spMkLst>
        </pc:spChg>
        <pc:spChg chg="mod ord">
          <ac:chgData name="julian lalu" userId="53ae8bccc8714cbe" providerId="LiveId" clId="{808E88B3-59D8-4237-BDE2-1967D36495B0}" dt="2023-01-17T14:16:38.839" v="9120"/>
          <ac:spMkLst>
            <pc:docMk/>
            <pc:sldMk cId="149501012" sldId="476"/>
            <ac:spMk id="3" creationId="{1AF4868B-45E1-11F7-FC6B-3E5D59A30216}"/>
          </ac:spMkLst>
        </pc:spChg>
        <pc:spChg chg="del mod ord">
          <ac:chgData name="julian lalu" userId="53ae8bccc8714cbe" providerId="LiveId" clId="{808E88B3-59D8-4237-BDE2-1967D36495B0}" dt="2023-01-06T08:17:25.299" v="1422" actId="478"/>
          <ac:spMkLst>
            <pc:docMk/>
            <pc:sldMk cId="149501012" sldId="476"/>
            <ac:spMk id="4" creationId="{52EDC534-8FAE-F537-0241-F4E06550E2B0}"/>
          </ac:spMkLst>
        </pc:spChg>
        <pc:spChg chg="mod">
          <ac:chgData name="julian lalu" userId="53ae8bccc8714cbe" providerId="LiveId" clId="{808E88B3-59D8-4237-BDE2-1967D36495B0}" dt="2023-01-17T14:16:38.839" v="9120"/>
          <ac:spMkLst>
            <pc:docMk/>
            <pc:sldMk cId="149501012" sldId="476"/>
            <ac:spMk id="4" creationId="{B330F3AC-6778-6F4C-1D5D-B252F965028F}"/>
          </ac:spMkLst>
        </pc:spChg>
        <pc:spChg chg="mod ord">
          <ac:chgData name="julian lalu" userId="53ae8bccc8714cbe" providerId="LiveId" clId="{808E88B3-59D8-4237-BDE2-1967D36495B0}" dt="2023-01-17T14:16:38.839" v="9120"/>
          <ac:spMkLst>
            <pc:docMk/>
            <pc:sldMk cId="149501012" sldId="476"/>
            <ac:spMk id="5" creationId="{7B62F5E7-DE6F-1B0D-0F7B-142BE962A875}"/>
          </ac:spMkLst>
        </pc:spChg>
        <pc:spChg chg="del">
          <ac:chgData name="julian lalu" userId="53ae8bccc8714cbe" providerId="LiveId" clId="{808E88B3-59D8-4237-BDE2-1967D36495B0}" dt="2023-01-06T08:27:03.901" v="1575" actId="478"/>
          <ac:spMkLst>
            <pc:docMk/>
            <pc:sldMk cId="149501012" sldId="476"/>
            <ac:spMk id="7" creationId="{A48A0E1D-44F9-368D-E2AC-9C850DDC0E3D}"/>
          </ac:spMkLst>
        </pc:spChg>
        <pc:spChg chg="add mod ord">
          <ac:chgData name="julian lalu" userId="53ae8bccc8714cbe" providerId="LiveId" clId="{808E88B3-59D8-4237-BDE2-1967D36495B0}" dt="2023-01-17T14:16:38.839" v="9120"/>
          <ac:spMkLst>
            <pc:docMk/>
            <pc:sldMk cId="149501012" sldId="476"/>
            <ac:spMk id="8" creationId="{59571EB8-8DD5-45F0-AA26-9872033E5A02}"/>
          </ac:spMkLst>
        </pc:spChg>
        <pc:spChg chg="add mod ord">
          <ac:chgData name="julian lalu" userId="53ae8bccc8714cbe" providerId="LiveId" clId="{808E88B3-59D8-4237-BDE2-1967D36495B0}" dt="2023-01-06T08:27:43.387" v="1586" actId="14100"/>
          <ac:spMkLst>
            <pc:docMk/>
            <pc:sldMk cId="149501012" sldId="476"/>
            <ac:spMk id="10" creationId="{D5771E5E-0FA8-4663-A668-8DB3B123BA2E}"/>
          </ac:spMkLst>
        </pc:spChg>
        <pc:spChg chg="mod">
          <ac:chgData name="julian lalu" userId="53ae8bccc8714cbe" providerId="LiveId" clId="{808E88B3-59D8-4237-BDE2-1967D36495B0}" dt="2023-01-06T08:27:37.971" v="1585" actId="1076"/>
          <ac:spMkLst>
            <pc:docMk/>
            <pc:sldMk cId="149501012" sldId="476"/>
            <ac:spMk id="14" creationId="{2AD4E82A-6912-3B42-F4B3-AF729C0BBA6F}"/>
          </ac:spMkLst>
        </pc:spChg>
        <pc:spChg chg="add del mod">
          <ac:chgData name="julian lalu" userId="53ae8bccc8714cbe" providerId="LiveId" clId="{808E88B3-59D8-4237-BDE2-1967D36495B0}" dt="2023-01-06T08:27:15.965" v="1578"/>
          <ac:spMkLst>
            <pc:docMk/>
            <pc:sldMk cId="149501012" sldId="476"/>
            <ac:spMk id="20" creationId="{A34EA98F-3CA4-4E14-AC9D-7EC8E2135E80}"/>
          </ac:spMkLst>
        </pc:spChg>
        <pc:grpChg chg="mod">
          <ac:chgData name="julian lalu" userId="53ae8bccc8714cbe" providerId="LiveId" clId="{808E88B3-59D8-4237-BDE2-1967D36495B0}" dt="2023-01-06T08:27:37.971" v="1585" actId="1076"/>
          <ac:grpSpMkLst>
            <pc:docMk/>
            <pc:sldMk cId="149501012" sldId="476"/>
            <ac:grpSpMk id="18" creationId="{939D60A0-A487-0445-55ED-94109BEA75C1}"/>
          </ac:grpSpMkLst>
        </pc:grpChg>
        <pc:cxnChg chg="add mod">
          <ac:chgData name="julian lalu" userId="53ae8bccc8714cbe" providerId="LiveId" clId="{808E88B3-59D8-4237-BDE2-1967D36495B0}" dt="2023-01-06T08:14:43.235" v="1323"/>
          <ac:cxnSpMkLst>
            <pc:docMk/>
            <pc:sldMk cId="149501012" sldId="476"/>
            <ac:cxnSpMk id="19" creationId="{678B221F-33B0-4325-AEDD-C8E373649A24}"/>
          </ac:cxnSpMkLst>
        </pc:cxnChg>
      </pc:sldChg>
      <pc:sldChg chg="addSp delSp modSp mod modClrScheme modAnim chgLayout">
        <pc:chgData name="julian lalu" userId="53ae8bccc8714cbe" providerId="LiveId" clId="{808E88B3-59D8-4237-BDE2-1967D36495B0}" dt="2023-01-17T14:16:45.171" v="9121" actId="108"/>
        <pc:sldMkLst>
          <pc:docMk/>
          <pc:sldMk cId="3526796468" sldId="477"/>
        </pc:sldMkLst>
        <pc:spChg chg="mod ord">
          <ac:chgData name="julian lalu" userId="53ae8bccc8714cbe" providerId="LiveId" clId="{808E88B3-59D8-4237-BDE2-1967D36495B0}" dt="2023-01-17T14:16:45.171" v="9121" actId="108"/>
          <ac:spMkLst>
            <pc:docMk/>
            <pc:sldMk cId="3526796468" sldId="477"/>
            <ac:spMk id="2" creationId="{880F4CED-7FA0-F071-C7EE-71EB85AC4547}"/>
          </ac:spMkLst>
        </pc:spChg>
        <pc:spChg chg="mod ord">
          <ac:chgData name="julian lalu" userId="53ae8bccc8714cbe" providerId="LiveId" clId="{808E88B3-59D8-4237-BDE2-1967D36495B0}" dt="2023-01-06T08:30:56.683" v="1657" actId="14100"/>
          <ac:spMkLst>
            <pc:docMk/>
            <pc:sldMk cId="3526796468" sldId="477"/>
            <ac:spMk id="3" creationId="{1AF4868B-45E1-11F7-FC6B-3E5D59A30216}"/>
          </ac:spMkLst>
        </pc:spChg>
        <pc:spChg chg="del mod ord">
          <ac:chgData name="julian lalu" userId="53ae8bccc8714cbe" providerId="LiveId" clId="{808E88B3-59D8-4237-BDE2-1967D36495B0}" dt="2023-01-06T08:31:56.886" v="1664" actId="478"/>
          <ac:spMkLst>
            <pc:docMk/>
            <pc:sldMk cId="3526796468" sldId="477"/>
            <ac:spMk id="4" creationId="{52EDC534-8FAE-F537-0241-F4E06550E2B0}"/>
          </ac:spMkLst>
        </pc:spChg>
        <pc:spChg chg="mod ord">
          <ac:chgData name="julian lalu" userId="53ae8bccc8714cbe" providerId="LiveId" clId="{808E88B3-59D8-4237-BDE2-1967D36495B0}" dt="2023-01-06T08:30:22.938" v="1651" actId="700"/>
          <ac:spMkLst>
            <pc:docMk/>
            <pc:sldMk cId="3526796468" sldId="477"/>
            <ac:spMk id="5" creationId="{7B62F5E7-DE6F-1B0D-0F7B-142BE962A875}"/>
          </ac:spMkLst>
        </pc:spChg>
        <pc:spChg chg="mod">
          <ac:chgData name="julian lalu" userId="53ae8bccc8714cbe" providerId="LiveId" clId="{808E88B3-59D8-4237-BDE2-1967D36495B0}" dt="2023-01-06T08:31:38.926" v="1663" actId="20577"/>
          <ac:spMkLst>
            <pc:docMk/>
            <pc:sldMk cId="3526796468" sldId="477"/>
            <ac:spMk id="6" creationId="{BC305DFE-AB92-1A8E-15DF-B785359D73BA}"/>
          </ac:spMkLst>
        </pc:spChg>
        <pc:spChg chg="del">
          <ac:chgData name="julian lalu" userId="53ae8bccc8714cbe" providerId="LiveId" clId="{808E88B3-59D8-4237-BDE2-1967D36495B0}" dt="2023-01-06T08:30:18.421" v="1650" actId="478"/>
          <ac:spMkLst>
            <pc:docMk/>
            <pc:sldMk cId="3526796468" sldId="477"/>
            <ac:spMk id="7" creationId="{A48A0E1D-44F9-368D-E2AC-9C850DDC0E3D}"/>
          </ac:spMkLst>
        </pc:spChg>
        <pc:spChg chg="mod">
          <ac:chgData name="julian lalu" userId="53ae8bccc8714cbe" providerId="LiveId" clId="{808E88B3-59D8-4237-BDE2-1967D36495B0}" dt="2023-01-06T08:30:50.011" v="1656" actId="1076"/>
          <ac:spMkLst>
            <pc:docMk/>
            <pc:sldMk cId="3526796468" sldId="477"/>
            <ac:spMk id="14" creationId="{2AD4E82A-6912-3B42-F4B3-AF729C0BBA6F}"/>
          </ac:spMkLst>
        </pc:spChg>
        <pc:spChg chg="add mod ord">
          <ac:chgData name="julian lalu" userId="53ae8bccc8714cbe" providerId="LiveId" clId="{808E88B3-59D8-4237-BDE2-1967D36495B0}" dt="2023-01-17T12:46:20.360" v="6778"/>
          <ac:spMkLst>
            <pc:docMk/>
            <pc:sldMk cId="3526796468" sldId="477"/>
            <ac:spMk id="20" creationId="{3C7B4A4E-D918-43EA-B683-F31791408C35}"/>
          </ac:spMkLst>
        </pc:spChg>
        <pc:spChg chg="add mod ord">
          <ac:chgData name="julian lalu" userId="53ae8bccc8714cbe" providerId="LiveId" clId="{808E88B3-59D8-4237-BDE2-1967D36495B0}" dt="2023-01-06T08:30:26.924" v="1652" actId="14100"/>
          <ac:spMkLst>
            <pc:docMk/>
            <pc:sldMk cId="3526796468" sldId="477"/>
            <ac:spMk id="21" creationId="{3A8FD45B-4F3C-42E1-A9B5-DF088B6A3315}"/>
          </ac:spMkLst>
        </pc:spChg>
        <pc:grpChg chg="mod">
          <ac:chgData name="julian lalu" userId="53ae8bccc8714cbe" providerId="LiveId" clId="{808E88B3-59D8-4237-BDE2-1967D36495B0}" dt="2023-01-06T08:30:50.011" v="1656" actId="1076"/>
          <ac:grpSpMkLst>
            <pc:docMk/>
            <pc:sldMk cId="3526796468" sldId="477"/>
            <ac:grpSpMk id="24" creationId="{CB4E3F55-D5B8-ACCA-2FED-787521B3D4CE}"/>
          </ac:grpSpMkLst>
        </pc:grpChg>
        <pc:cxnChg chg="add mod">
          <ac:chgData name="julian lalu" userId="53ae8bccc8714cbe" providerId="LiveId" clId="{808E88B3-59D8-4237-BDE2-1967D36495B0}" dt="2023-01-06T08:14:44.452" v="1325"/>
          <ac:cxnSpMkLst>
            <pc:docMk/>
            <pc:sldMk cId="3526796468" sldId="477"/>
            <ac:cxnSpMk id="25" creationId="{A1415937-B87F-4BA8-B155-90156289C6EE}"/>
          </ac:cxnSpMkLst>
        </pc:cxnChg>
      </pc:sldChg>
      <pc:sldChg chg="addSp delSp modSp mod modClrScheme modAnim chgLayout">
        <pc:chgData name="julian lalu" userId="53ae8bccc8714cbe" providerId="LiveId" clId="{808E88B3-59D8-4237-BDE2-1967D36495B0}" dt="2023-01-17T14:16:30.163" v="9118" actId="108"/>
        <pc:sldMkLst>
          <pc:docMk/>
          <pc:sldMk cId="3684615404" sldId="478"/>
        </pc:sldMkLst>
        <pc:spChg chg="mod ord">
          <ac:chgData name="julian lalu" userId="53ae8bccc8714cbe" providerId="LiveId" clId="{808E88B3-59D8-4237-BDE2-1967D36495B0}" dt="2023-01-17T14:16:30.163" v="9118" actId="108"/>
          <ac:spMkLst>
            <pc:docMk/>
            <pc:sldMk cId="3684615404" sldId="478"/>
            <ac:spMk id="2" creationId="{880F4CED-7FA0-F071-C7EE-71EB85AC4547}"/>
          </ac:spMkLst>
        </pc:spChg>
        <pc:spChg chg="mod ord">
          <ac:chgData name="julian lalu" userId="53ae8bccc8714cbe" providerId="LiveId" clId="{808E88B3-59D8-4237-BDE2-1967D36495B0}" dt="2023-01-06T08:29:00.569" v="1619" actId="15"/>
          <ac:spMkLst>
            <pc:docMk/>
            <pc:sldMk cId="3684615404" sldId="478"/>
            <ac:spMk id="3" creationId="{1AF4868B-45E1-11F7-FC6B-3E5D59A30216}"/>
          </ac:spMkLst>
        </pc:spChg>
        <pc:spChg chg="del mod ord">
          <ac:chgData name="julian lalu" userId="53ae8bccc8714cbe" providerId="LiveId" clId="{808E88B3-59D8-4237-BDE2-1967D36495B0}" dt="2023-01-06T08:29:06.037" v="1620" actId="478"/>
          <ac:spMkLst>
            <pc:docMk/>
            <pc:sldMk cId="3684615404" sldId="478"/>
            <ac:spMk id="4" creationId="{52EDC534-8FAE-F537-0241-F4E06550E2B0}"/>
          </ac:spMkLst>
        </pc:spChg>
        <pc:spChg chg="mod ord">
          <ac:chgData name="julian lalu" userId="53ae8bccc8714cbe" providerId="LiveId" clId="{808E88B3-59D8-4237-BDE2-1967D36495B0}" dt="2023-01-06T08:28:37.849" v="1594" actId="700"/>
          <ac:spMkLst>
            <pc:docMk/>
            <pc:sldMk cId="3684615404" sldId="478"/>
            <ac:spMk id="5" creationId="{7B62F5E7-DE6F-1B0D-0F7B-142BE962A875}"/>
          </ac:spMkLst>
        </pc:spChg>
        <pc:spChg chg="del">
          <ac:chgData name="julian lalu" userId="53ae8bccc8714cbe" providerId="LiveId" clId="{808E88B3-59D8-4237-BDE2-1967D36495B0}" dt="2023-01-06T08:29:07.687" v="1621" actId="478"/>
          <ac:spMkLst>
            <pc:docMk/>
            <pc:sldMk cId="3684615404" sldId="478"/>
            <ac:spMk id="7" creationId="{A48A0E1D-44F9-368D-E2AC-9C850DDC0E3D}"/>
          </ac:spMkLst>
        </pc:spChg>
        <pc:spChg chg="mod">
          <ac:chgData name="julian lalu" userId="53ae8bccc8714cbe" providerId="LiveId" clId="{808E88B3-59D8-4237-BDE2-1967D36495B0}" dt="2023-01-06T08:29:26.019" v="1625" actId="1076"/>
          <ac:spMkLst>
            <pc:docMk/>
            <pc:sldMk cId="3684615404" sldId="478"/>
            <ac:spMk id="14" creationId="{2AD4E82A-6912-3B42-F4B3-AF729C0BBA6F}"/>
          </ac:spMkLst>
        </pc:spChg>
        <pc:spChg chg="add mod ord">
          <ac:chgData name="julian lalu" userId="53ae8bccc8714cbe" providerId="LiveId" clId="{808E88B3-59D8-4237-BDE2-1967D36495B0}" dt="2023-01-17T12:46:20.360" v="6778"/>
          <ac:spMkLst>
            <pc:docMk/>
            <pc:sldMk cId="3684615404" sldId="478"/>
            <ac:spMk id="19" creationId="{45138D8A-52FC-44D5-902A-5795CF02FF84}"/>
          </ac:spMkLst>
        </pc:spChg>
        <pc:spChg chg="add mod ord">
          <ac:chgData name="julian lalu" userId="53ae8bccc8714cbe" providerId="LiveId" clId="{808E88B3-59D8-4237-BDE2-1967D36495B0}" dt="2023-01-06T08:29:10.195" v="1622" actId="14100"/>
          <ac:spMkLst>
            <pc:docMk/>
            <pc:sldMk cId="3684615404" sldId="478"/>
            <ac:spMk id="21" creationId="{5606A5DA-B2CD-41A3-9D4B-E0FCC87DD7B0}"/>
          </ac:spMkLst>
        </pc:spChg>
        <pc:grpChg chg="mod">
          <ac:chgData name="julian lalu" userId="53ae8bccc8714cbe" providerId="LiveId" clId="{808E88B3-59D8-4237-BDE2-1967D36495B0}" dt="2023-01-06T08:29:26.019" v="1625" actId="1076"/>
          <ac:grpSpMkLst>
            <pc:docMk/>
            <pc:sldMk cId="3684615404" sldId="478"/>
            <ac:grpSpMk id="18" creationId="{70AA29E0-ACEE-2C78-7950-251C0EA4CD6B}"/>
          </ac:grpSpMkLst>
        </pc:grpChg>
        <pc:cxnChg chg="add mod">
          <ac:chgData name="julian lalu" userId="53ae8bccc8714cbe" providerId="LiveId" clId="{808E88B3-59D8-4237-BDE2-1967D36495B0}" dt="2023-01-06T08:14:43.883" v="1324"/>
          <ac:cxnSpMkLst>
            <pc:docMk/>
            <pc:sldMk cId="3684615404" sldId="478"/>
            <ac:cxnSpMk id="20" creationId="{6CFF29F3-6200-4566-9B7A-77C86C59BDED}"/>
          </ac:cxnSpMkLst>
        </pc:cxnChg>
      </pc:sldChg>
      <pc:sldChg chg="addSp modSp mod chgLayout">
        <pc:chgData name="julian lalu" userId="53ae8bccc8714cbe" providerId="LiveId" clId="{808E88B3-59D8-4237-BDE2-1967D36495B0}" dt="2023-01-17T14:17:03.834" v="9123" actId="108"/>
        <pc:sldMkLst>
          <pc:docMk/>
          <pc:sldMk cId="2600281192" sldId="479"/>
        </pc:sldMkLst>
        <pc:spChg chg="mod ord">
          <ac:chgData name="julian lalu" userId="53ae8bccc8714cbe" providerId="LiveId" clId="{808E88B3-59D8-4237-BDE2-1967D36495B0}" dt="2023-01-17T14:17:03.834" v="9123" actId="108"/>
          <ac:spMkLst>
            <pc:docMk/>
            <pc:sldMk cId="2600281192" sldId="479"/>
            <ac:spMk id="2" creationId="{880F4CED-7FA0-F071-C7EE-71EB85AC4547}"/>
          </ac:spMkLst>
        </pc:spChg>
        <pc:spChg chg="mod ord">
          <ac:chgData name="julian lalu" userId="53ae8bccc8714cbe" providerId="LiveId" clId="{808E88B3-59D8-4237-BDE2-1967D36495B0}" dt="2023-01-06T08:13:34.616" v="1281" actId="700"/>
          <ac:spMkLst>
            <pc:docMk/>
            <pc:sldMk cId="2600281192" sldId="479"/>
            <ac:spMk id="3" creationId="{1AF4868B-45E1-11F7-FC6B-3E5D59A30216}"/>
          </ac:spMkLst>
        </pc:spChg>
        <pc:spChg chg="mod ord">
          <ac:chgData name="julian lalu" userId="53ae8bccc8714cbe" providerId="LiveId" clId="{808E88B3-59D8-4237-BDE2-1967D36495B0}" dt="2023-01-06T08:13:34.616" v="1281" actId="700"/>
          <ac:spMkLst>
            <pc:docMk/>
            <pc:sldMk cId="2600281192" sldId="479"/>
            <ac:spMk id="4" creationId="{52EDC534-8FAE-F537-0241-F4E06550E2B0}"/>
          </ac:spMkLst>
        </pc:spChg>
        <pc:spChg chg="mod ord">
          <ac:chgData name="julian lalu" userId="53ae8bccc8714cbe" providerId="LiveId" clId="{808E88B3-59D8-4237-BDE2-1967D36495B0}" dt="2023-01-06T08:13:34.616" v="1281" actId="700"/>
          <ac:spMkLst>
            <pc:docMk/>
            <pc:sldMk cId="2600281192" sldId="479"/>
            <ac:spMk id="5" creationId="{7B62F5E7-DE6F-1B0D-0F7B-142BE962A875}"/>
          </ac:spMkLst>
        </pc:spChg>
        <pc:spChg chg="add mod ord">
          <ac:chgData name="julian lalu" userId="53ae8bccc8714cbe" providerId="LiveId" clId="{808E88B3-59D8-4237-BDE2-1967D36495B0}" dt="2023-01-17T12:46:20.360" v="6778"/>
          <ac:spMkLst>
            <pc:docMk/>
            <pc:sldMk cId="2600281192" sldId="479"/>
            <ac:spMk id="6" creationId="{1AD53FF9-D7A7-4E18-9B99-528BA23FEFA1}"/>
          </ac:spMkLst>
        </pc:spChg>
        <pc:cxnChg chg="add mod">
          <ac:chgData name="julian lalu" userId="53ae8bccc8714cbe" providerId="LiveId" clId="{808E88B3-59D8-4237-BDE2-1967D36495B0}" dt="2023-01-06T08:14:46.659" v="1327"/>
          <ac:cxnSpMkLst>
            <pc:docMk/>
            <pc:sldMk cId="2600281192" sldId="479"/>
            <ac:cxnSpMk id="8" creationId="{CBFA09FE-4616-4A4D-B794-2CF652D135E9}"/>
          </ac:cxnSpMkLst>
        </pc:cxnChg>
      </pc:sldChg>
      <pc:sldChg chg="addSp modSp mod chgLayout">
        <pc:chgData name="julian lalu" userId="53ae8bccc8714cbe" providerId="LiveId" clId="{808E88B3-59D8-4237-BDE2-1967D36495B0}" dt="2023-01-17T14:17:15.051" v="9127" actId="108"/>
        <pc:sldMkLst>
          <pc:docMk/>
          <pc:sldMk cId="2969567934" sldId="481"/>
        </pc:sldMkLst>
        <pc:spChg chg="mod ord">
          <ac:chgData name="julian lalu" userId="53ae8bccc8714cbe" providerId="LiveId" clId="{808E88B3-59D8-4237-BDE2-1967D36495B0}" dt="2023-01-17T14:17:15.051" v="9127" actId="108"/>
          <ac:spMkLst>
            <pc:docMk/>
            <pc:sldMk cId="2969567934" sldId="481"/>
            <ac:spMk id="2" creationId="{880F4CED-7FA0-F071-C7EE-71EB85AC4547}"/>
          </ac:spMkLst>
        </pc:spChg>
        <pc:spChg chg="mod ord">
          <ac:chgData name="julian lalu" userId="53ae8bccc8714cbe" providerId="LiveId" clId="{808E88B3-59D8-4237-BDE2-1967D36495B0}" dt="2023-01-06T08:13:34.616" v="1281" actId="700"/>
          <ac:spMkLst>
            <pc:docMk/>
            <pc:sldMk cId="2969567934" sldId="481"/>
            <ac:spMk id="3" creationId="{1AF4868B-45E1-11F7-FC6B-3E5D59A30216}"/>
          </ac:spMkLst>
        </pc:spChg>
        <pc:spChg chg="mod ord">
          <ac:chgData name="julian lalu" userId="53ae8bccc8714cbe" providerId="LiveId" clId="{808E88B3-59D8-4237-BDE2-1967D36495B0}" dt="2023-01-06T08:13:34.616" v="1281" actId="700"/>
          <ac:spMkLst>
            <pc:docMk/>
            <pc:sldMk cId="2969567934" sldId="481"/>
            <ac:spMk id="4" creationId="{52EDC534-8FAE-F537-0241-F4E06550E2B0}"/>
          </ac:spMkLst>
        </pc:spChg>
        <pc:spChg chg="mod ord">
          <ac:chgData name="julian lalu" userId="53ae8bccc8714cbe" providerId="LiveId" clId="{808E88B3-59D8-4237-BDE2-1967D36495B0}" dt="2023-01-06T08:13:34.616" v="1281" actId="700"/>
          <ac:spMkLst>
            <pc:docMk/>
            <pc:sldMk cId="2969567934" sldId="481"/>
            <ac:spMk id="5" creationId="{7B62F5E7-DE6F-1B0D-0F7B-142BE962A875}"/>
          </ac:spMkLst>
        </pc:spChg>
        <pc:spChg chg="add mod ord">
          <ac:chgData name="julian lalu" userId="53ae8bccc8714cbe" providerId="LiveId" clId="{808E88B3-59D8-4237-BDE2-1967D36495B0}" dt="2023-01-17T12:46:20.360" v="6778"/>
          <ac:spMkLst>
            <pc:docMk/>
            <pc:sldMk cId="2969567934" sldId="481"/>
            <ac:spMk id="7" creationId="{9ED092A2-B99C-454C-B6DD-C43675677C79}"/>
          </ac:spMkLst>
        </pc:spChg>
        <pc:cxnChg chg="add mod">
          <ac:chgData name="julian lalu" userId="53ae8bccc8714cbe" providerId="LiveId" clId="{808E88B3-59D8-4237-BDE2-1967D36495B0}" dt="2023-01-06T08:14:49.845" v="1331"/>
          <ac:cxnSpMkLst>
            <pc:docMk/>
            <pc:sldMk cId="2969567934" sldId="481"/>
            <ac:cxnSpMk id="8" creationId="{8B045BB9-1B9A-41F9-B089-63AD480CF92F}"/>
          </ac:cxnSpMkLst>
        </pc:cxnChg>
      </pc:sldChg>
      <pc:sldChg chg="addSp modSp mod chgLayout">
        <pc:chgData name="julian lalu" userId="53ae8bccc8714cbe" providerId="LiveId" clId="{808E88B3-59D8-4237-BDE2-1967D36495B0}" dt="2023-01-17T14:17:17.850" v="9128" actId="108"/>
        <pc:sldMkLst>
          <pc:docMk/>
          <pc:sldMk cId="4103774423" sldId="482"/>
        </pc:sldMkLst>
        <pc:spChg chg="mod ord">
          <ac:chgData name="julian lalu" userId="53ae8bccc8714cbe" providerId="LiveId" clId="{808E88B3-59D8-4237-BDE2-1967D36495B0}" dt="2023-01-17T14:17:17.850" v="9128" actId="108"/>
          <ac:spMkLst>
            <pc:docMk/>
            <pc:sldMk cId="4103774423" sldId="482"/>
            <ac:spMk id="2" creationId="{880F4CED-7FA0-F071-C7EE-71EB85AC4547}"/>
          </ac:spMkLst>
        </pc:spChg>
        <pc:spChg chg="mod ord">
          <ac:chgData name="julian lalu" userId="53ae8bccc8714cbe" providerId="LiveId" clId="{808E88B3-59D8-4237-BDE2-1967D36495B0}" dt="2023-01-06T08:13:34.616" v="1281" actId="700"/>
          <ac:spMkLst>
            <pc:docMk/>
            <pc:sldMk cId="4103774423" sldId="482"/>
            <ac:spMk id="3" creationId="{1AF4868B-45E1-11F7-FC6B-3E5D59A30216}"/>
          </ac:spMkLst>
        </pc:spChg>
        <pc:spChg chg="mod ord">
          <ac:chgData name="julian lalu" userId="53ae8bccc8714cbe" providerId="LiveId" clId="{808E88B3-59D8-4237-BDE2-1967D36495B0}" dt="2023-01-06T08:13:34.616" v="1281" actId="700"/>
          <ac:spMkLst>
            <pc:docMk/>
            <pc:sldMk cId="4103774423" sldId="482"/>
            <ac:spMk id="4" creationId="{52EDC534-8FAE-F537-0241-F4E06550E2B0}"/>
          </ac:spMkLst>
        </pc:spChg>
        <pc:spChg chg="mod ord">
          <ac:chgData name="julian lalu" userId="53ae8bccc8714cbe" providerId="LiveId" clId="{808E88B3-59D8-4237-BDE2-1967D36495B0}" dt="2023-01-06T08:13:34.616" v="1281" actId="700"/>
          <ac:spMkLst>
            <pc:docMk/>
            <pc:sldMk cId="4103774423" sldId="482"/>
            <ac:spMk id="5" creationId="{7B62F5E7-DE6F-1B0D-0F7B-142BE962A875}"/>
          </ac:spMkLst>
        </pc:spChg>
        <pc:spChg chg="add mod ord">
          <ac:chgData name="julian lalu" userId="53ae8bccc8714cbe" providerId="LiveId" clId="{808E88B3-59D8-4237-BDE2-1967D36495B0}" dt="2023-01-17T12:46:20.360" v="6778"/>
          <ac:spMkLst>
            <pc:docMk/>
            <pc:sldMk cId="4103774423" sldId="482"/>
            <ac:spMk id="6" creationId="{7A038899-BB3B-4FEA-9537-999E77E83F7E}"/>
          </ac:spMkLst>
        </pc:spChg>
        <pc:cxnChg chg="add mod">
          <ac:chgData name="julian lalu" userId="53ae8bccc8714cbe" providerId="LiveId" clId="{808E88B3-59D8-4237-BDE2-1967D36495B0}" dt="2023-01-06T08:14:50.166" v="1332"/>
          <ac:cxnSpMkLst>
            <pc:docMk/>
            <pc:sldMk cId="4103774423" sldId="482"/>
            <ac:cxnSpMk id="8" creationId="{389295A3-45ED-42FC-8E54-2556D54975D7}"/>
          </ac:cxnSpMkLst>
        </pc:cxnChg>
      </pc:sldChg>
      <pc:sldChg chg="addSp modSp mod chgLayout">
        <pc:chgData name="julian lalu" userId="53ae8bccc8714cbe" providerId="LiveId" clId="{808E88B3-59D8-4237-BDE2-1967D36495B0}" dt="2023-01-17T14:16:58.642" v="9122" actId="108"/>
        <pc:sldMkLst>
          <pc:docMk/>
          <pc:sldMk cId="1469486976" sldId="483"/>
        </pc:sldMkLst>
        <pc:spChg chg="mod ord">
          <ac:chgData name="julian lalu" userId="53ae8bccc8714cbe" providerId="LiveId" clId="{808E88B3-59D8-4237-BDE2-1967D36495B0}" dt="2023-01-17T14:16:58.642" v="9122" actId="108"/>
          <ac:spMkLst>
            <pc:docMk/>
            <pc:sldMk cId="1469486976" sldId="483"/>
            <ac:spMk id="2" creationId="{880F4CED-7FA0-F071-C7EE-71EB85AC4547}"/>
          </ac:spMkLst>
        </pc:spChg>
        <pc:spChg chg="mod ord">
          <ac:chgData name="julian lalu" userId="53ae8bccc8714cbe" providerId="LiveId" clId="{808E88B3-59D8-4237-BDE2-1967D36495B0}" dt="2023-01-06T08:13:34.616" v="1281" actId="700"/>
          <ac:spMkLst>
            <pc:docMk/>
            <pc:sldMk cId="1469486976" sldId="483"/>
            <ac:spMk id="3" creationId="{1AF4868B-45E1-11F7-FC6B-3E5D59A30216}"/>
          </ac:spMkLst>
        </pc:spChg>
        <pc:spChg chg="mod ord">
          <ac:chgData name="julian lalu" userId="53ae8bccc8714cbe" providerId="LiveId" clId="{808E88B3-59D8-4237-BDE2-1967D36495B0}" dt="2023-01-06T08:13:34.616" v="1281" actId="700"/>
          <ac:spMkLst>
            <pc:docMk/>
            <pc:sldMk cId="1469486976" sldId="483"/>
            <ac:spMk id="4" creationId="{52EDC534-8FAE-F537-0241-F4E06550E2B0}"/>
          </ac:spMkLst>
        </pc:spChg>
        <pc:spChg chg="mod ord">
          <ac:chgData name="julian lalu" userId="53ae8bccc8714cbe" providerId="LiveId" clId="{808E88B3-59D8-4237-BDE2-1967D36495B0}" dt="2023-01-06T08:13:34.616" v="1281" actId="700"/>
          <ac:spMkLst>
            <pc:docMk/>
            <pc:sldMk cId="1469486976" sldId="483"/>
            <ac:spMk id="5" creationId="{7B62F5E7-DE6F-1B0D-0F7B-142BE962A875}"/>
          </ac:spMkLst>
        </pc:spChg>
        <pc:spChg chg="add mod ord">
          <ac:chgData name="julian lalu" userId="53ae8bccc8714cbe" providerId="LiveId" clId="{808E88B3-59D8-4237-BDE2-1967D36495B0}" dt="2023-01-17T12:46:20.360" v="6778"/>
          <ac:spMkLst>
            <pc:docMk/>
            <pc:sldMk cId="1469486976" sldId="483"/>
            <ac:spMk id="6" creationId="{2FF2C197-BC85-4531-B3CF-16DC498E00FB}"/>
          </ac:spMkLst>
        </pc:spChg>
        <pc:cxnChg chg="add mod">
          <ac:chgData name="julian lalu" userId="53ae8bccc8714cbe" providerId="LiveId" clId="{808E88B3-59D8-4237-BDE2-1967D36495B0}" dt="2023-01-06T08:14:45.007" v="1326"/>
          <ac:cxnSpMkLst>
            <pc:docMk/>
            <pc:sldMk cId="1469486976" sldId="483"/>
            <ac:cxnSpMk id="9" creationId="{337EDFA2-EEB1-4A4F-A771-57844037C7E0}"/>
          </ac:cxnSpMkLst>
        </pc:cxnChg>
      </pc:sldChg>
      <pc:sldChg chg="addSp modSp mod chgLayout">
        <pc:chgData name="julian lalu" userId="53ae8bccc8714cbe" providerId="LiveId" clId="{808E88B3-59D8-4237-BDE2-1967D36495B0}" dt="2023-01-17T14:17:06.267" v="9124" actId="108"/>
        <pc:sldMkLst>
          <pc:docMk/>
          <pc:sldMk cId="3340691662" sldId="484"/>
        </pc:sldMkLst>
        <pc:spChg chg="mod ord">
          <ac:chgData name="julian lalu" userId="53ae8bccc8714cbe" providerId="LiveId" clId="{808E88B3-59D8-4237-BDE2-1967D36495B0}" dt="2023-01-17T14:17:06.267" v="9124" actId="108"/>
          <ac:spMkLst>
            <pc:docMk/>
            <pc:sldMk cId="3340691662" sldId="484"/>
            <ac:spMk id="2" creationId="{880F4CED-7FA0-F071-C7EE-71EB85AC4547}"/>
          </ac:spMkLst>
        </pc:spChg>
        <pc:spChg chg="mod ord">
          <ac:chgData name="julian lalu" userId="53ae8bccc8714cbe" providerId="LiveId" clId="{808E88B3-59D8-4237-BDE2-1967D36495B0}" dt="2023-01-06T08:13:34.616" v="1281" actId="700"/>
          <ac:spMkLst>
            <pc:docMk/>
            <pc:sldMk cId="3340691662" sldId="484"/>
            <ac:spMk id="3" creationId="{1AF4868B-45E1-11F7-FC6B-3E5D59A30216}"/>
          </ac:spMkLst>
        </pc:spChg>
        <pc:spChg chg="mod ord">
          <ac:chgData name="julian lalu" userId="53ae8bccc8714cbe" providerId="LiveId" clId="{808E88B3-59D8-4237-BDE2-1967D36495B0}" dt="2023-01-06T08:13:34.616" v="1281" actId="700"/>
          <ac:spMkLst>
            <pc:docMk/>
            <pc:sldMk cId="3340691662" sldId="484"/>
            <ac:spMk id="4" creationId="{52EDC534-8FAE-F537-0241-F4E06550E2B0}"/>
          </ac:spMkLst>
        </pc:spChg>
        <pc:spChg chg="mod ord">
          <ac:chgData name="julian lalu" userId="53ae8bccc8714cbe" providerId="LiveId" clId="{808E88B3-59D8-4237-BDE2-1967D36495B0}" dt="2023-01-06T08:13:34.616" v="1281" actId="700"/>
          <ac:spMkLst>
            <pc:docMk/>
            <pc:sldMk cId="3340691662" sldId="484"/>
            <ac:spMk id="5" creationId="{7B62F5E7-DE6F-1B0D-0F7B-142BE962A875}"/>
          </ac:spMkLst>
        </pc:spChg>
        <pc:spChg chg="add mod ord">
          <ac:chgData name="julian lalu" userId="53ae8bccc8714cbe" providerId="LiveId" clId="{808E88B3-59D8-4237-BDE2-1967D36495B0}" dt="2023-01-17T12:46:20.360" v="6778"/>
          <ac:spMkLst>
            <pc:docMk/>
            <pc:sldMk cId="3340691662" sldId="484"/>
            <ac:spMk id="6" creationId="{809C0CBE-8B86-4028-B32E-2AB0B07980C0}"/>
          </ac:spMkLst>
        </pc:spChg>
        <pc:cxnChg chg="add mod">
          <ac:chgData name="julian lalu" userId="53ae8bccc8714cbe" providerId="LiveId" clId="{808E88B3-59D8-4237-BDE2-1967D36495B0}" dt="2023-01-06T08:14:47.351" v="1328"/>
          <ac:cxnSpMkLst>
            <pc:docMk/>
            <pc:sldMk cId="3340691662" sldId="484"/>
            <ac:cxnSpMk id="8" creationId="{50477744-5AA5-4463-B3C2-3DC809641F98}"/>
          </ac:cxnSpMkLst>
        </pc:cxnChg>
      </pc:sldChg>
      <pc:sldChg chg="addSp modSp mod chgLayout">
        <pc:chgData name="julian lalu" userId="53ae8bccc8714cbe" providerId="LiveId" clId="{808E88B3-59D8-4237-BDE2-1967D36495B0}" dt="2023-01-17T14:17:08.939" v="9125" actId="108"/>
        <pc:sldMkLst>
          <pc:docMk/>
          <pc:sldMk cId="1905071029" sldId="485"/>
        </pc:sldMkLst>
        <pc:spChg chg="mod ord">
          <ac:chgData name="julian lalu" userId="53ae8bccc8714cbe" providerId="LiveId" clId="{808E88B3-59D8-4237-BDE2-1967D36495B0}" dt="2023-01-17T14:17:08.939" v="9125" actId="108"/>
          <ac:spMkLst>
            <pc:docMk/>
            <pc:sldMk cId="1905071029" sldId="485"/>
            <ac:spMk id="2" creationId="{880F4CED-7FA0-F071-C7EE-71EB85AC4547}"/>
          </ac:spMkLst>
        </pc:spChg>
        <pc:spChg chg="mod ord">
          <ac:chgData name="julian lalu" userId="53ae8bccc8714cbe" providerId="LiveId" clId="{808E88B3-59D8-4237-BDE2-1967D36495B0}" dt="2023-01-06T08:13:34.616" v="1281" actId="700"/>
          <ac:spMkLst>
            <pc:docMk/>
            <pc:sldMk cId="1905071029" sldId="485"/>
            <ac:spMk id="3" creationId="{1AF4868B-45E1-11F7-FC6B-3E5D59A30216}"/>
          </ac:spMkLst>
        </pc:spChg>
        <pc:spChg chg="mod ord">
          <ac:chgData name="julian lalu" userId="53ae8bccc8714cbe" providerId="LiveId" clId="{808E88B3-59D8-4237-BDE2-1967D36495B0}" dt="2023-01-06T08:13:34.616" v="1281" actId="700"/>
          <ac:spMkLst>
            <pc:docMk/>
            <pc:sldMk cId="1905071029" sldId="485"/>
            <ac:spMk id="4" creationId="{52EDC534-8FAE-F537-0241-F4E06550E2B0}"/>
          </ac:spMkLst>
        </pc:spChg>
        <pc:spChg chg="mod ord">
          <ac:chgData name="julian lalu" userId="53ae8bccc8714cbe" providerId="LiveId" clId="{808E88B3-59D8-4237-BDE2-1967D36495B0}" dt="2023-01-06T08:13:34.616" v="1281" actId="700"/>
          <ac:spMkLst>
            <pc:docMk/>
            <pc:sldMk cId="1905071029" sldId="485"/>
            <ac:spMk id="5" creationId="{7B62F5E7-DE6F-1B0D-0F7B-142BE962A875}"/>
          </ac:spMkLst>
        </pc:spChg>
        <pc:spChg chg="add mod ord">
          <ac:chgData name="julian lalu" userId="53ae8bccc8714cbe" providerId="LiveId" clId="{808E88B3-59D8-4237-BDE2-1967D36495B0}" dt="2023-01-17T12:46:20.360" v="6778"/>
          <ac:spMkLst>
            <pc:docMk/>
            <pc:sldMk cId="1905071029" sldId="485"/>
            <ac:spMk id="6" creationId="{642349D5-23A3-469A-9E17-FFC27AFEEF0A}"/>
          </ac:spMkLst>
        </pc:spChg>
        <pc:cxnChg chg="add mod">
          <ac:chgData name="julian lalu" userId="53ae8bccc8714cbe" providerId="LiveId" clId="{808E88B3-59D8-4237-BDE2-1967D36495B0}" dt="2023-01-06T08:14:48.866" v="1329"/>
          <ac:cxnSpMkLst>
            <pc:docMk/>
            <pc:sldMk cId="1905071029" sldId="485"/>
            <ac:cxnSpMk id="8" creationId="{2F2C434D-4D1D-401B-832F-2C3EC7BF7988}"/>
          </ac:cxnSpMkLst>
        </pc:cxnChg>
      </pc:sldChg>
      <pc:sldChg chg="addSp modSp mod chgLayout">
        <pc:chgData name="julian lalu" userId="53ae8bccc8714cbe" providerId="LiveId" clId="{808E88B3-59D8-4237-BDE2-1967D36495B0}" dt="2023-01-17T14:17:12.011" v="9126" actId="108"/>
        <pc:sldMkLst>
          <pc:docMk/>
          <pc:sldMk cId="2772501019" sldId="486"/>
        </pc:sldMkLst>
        <pc:spChg chg="mod ord">
          <ac:chgData name="julian lalu" userId="53ae8bccc8714cbe" providerId="LiveId" clId="{808E88B3-59D8-4237-BDE2-1967D36495B0}" dt="2023-01-17T14:17:12.011" v="9126" actId="108"/>
          <ac:spMkLst>
            <pc:docMk/>
            <pc:sldMk cId="2772501019" sldId="486"/>
            <ac:spMk id="2" creationId="{880F4CED-7FA0-F071-C7EE-71EB85AC4547}"/>
          </ac:spMkLst>
        </pc:spChg>
        <pc:spChg chg="mod ord">
          <ac:chgData name="julian lalu" userId="53ae8bccc8714cbe" providerId="LiveId" clId="{808E88B3-59D8-4237-BDE2-1967D36495B0}" dt="2023-01-06T08:13:34.616" v="1281" actId="700"/>
          <ac:spMkLst>
            <pc:docMk/>
            <pc:sldMk cId="2772501019" sldId="486"/>
            <ac:spMk id="3" creationId="{1AF4868B-45E1-11F7-FC6B-3E5D59A30216}"/>
          </ac:spMkLst>
        </pc:spChg>
        <pc:spChg chg="mod ord">
          <ac:chgData name="julian lalu" userId="53ae8bccc8714cbe" providerId="LiveId" clId="{808E88B3-59D8-4237-BDE2-1967D36495B0}" dt="2023-01-06T08:13:34.616" v="1281" actId="700"/>
          <ac:spMkLst>
            <pc:docMk/>
            <pc:sldMk cId="2772501019" sldId="486"/>
            <ac:spMk id="4" creationId="{52EDC534-8FAE-F537-0241-F4E06550E2B0}"/>
          </ac:spMkLst>
        </pc:spChg>
        <pc:spChg chg="mod ord">
          <ac:chgData name="julian lalu" userId="53ae8bccc8714cbe" providerId="LiveId" clId="{808E88B3-59D8-4237-BDE2-1967D36495B0}" dt="2023-01-06T08:13:34.616" v="1281" actId="700"/>
          <ac:spMkLst>
            <pc:docMk/>
            <pc:sldMk cId="2772501019" sldId="486"/>
            <ac:spMk id="5" creationId="{7B62F5E7-DE6F-1B0D-0F7B-142BE962A875}"/>
          </ac:spMkLst>
        </pc:spChg>
        <pc:spChg chg="add mod ord">
          <ac:chgData name="julian lalu" userId="53ae8bccc8714cbe" providerId="LiveId" clId="{808E88B3-59D8-4237-BDE2-1967D36495B0}" dt="2023-01-17T12:46:20.360" v="6778"/>
          <ac:spMkLst>
            <pc:docMk/>
            <pc:sldMk cId="2772501019" sldId="486"/>
            <ac:spMk id="6" creationId="{110D5295-EF4E-47ED-8623-BDC3EEA419C6}"/>
          </ac:spMkLst>
        </pc:spChg>
        <pc:cxnChg chg="add mod">
          <ac:chgData name="julian lalu" userId="53ae8bccc8714cbe" providerId="LiveId" clId="{808E88B3-59D8-4237-BDE2-1967D36495B0}" dt="2023-01-06T08:14:49.286" v="1330"/>
          <ac:cxnSpMkLst>
            <pc:docMk/>
            <pc:sldMk cId="2772501019" sldId="486"/>
            <ac:cxnSpMk id="8" creationId="{FC05AB90-E781-440B-A37D-992F793DC15E}"/>
          </ac:cxnSpMkLst>
        </pc:cxnChg>
      </pc:sldChg>
      <pc:sldChg chg="addSp modSp mod setBg chgLayout">
        <pc:chgData name="julian lalu" userId="53ae8bccc8714cbe" providerId="LiveId" clId="{808E88B3-59D8-4237-BDE2-1967D36495B0}" dt="2023-01-17T14:17:24.706" v="9130" actId="108"/>
        <pc:sldMkLst>
          <pc:docMk/>
          <pc:sldMk cId="639415348" sldId="487"/>
        </pc:sldMkLst>
        <pc:spChg chg="mod ord">
          <ac:chgData name="julian lalu" userId="53ae8bccc8714cbe" providerId="LiveId" clId="{808E88B3-59D8-4237-BDE2-1967D36495B0}" dt="2023-01-17T14:17:24.706" v="9130" actId="108"/>
          <ac:spMkLst>
            <pc:docMk/>
            <pc:sldMk cId="639415348" sldId="487"/>
            <ac:spMk id="2" creationId="{880F4CED-7FA0-F071-C7EE-71EB85AC4547}"/>
          </ac:spMkLst>
        </pc:spChg>
        <pc:spChg chg="mod ord">
          <ac:chgData name="julian lalu" userId="53ae8bccc8714cbe" providerId="LiveId" clId="{808E88B3-59D8-4237-BDE2-1967D36495B0}" dt="2023-01-17T14:17:20.255" v="9129"/>
          <ac:spMkLst>
            <pc:docMk/>
            <pc:sldMk cId="639415348" sldId="487"/>
            <ac:spMk id="3" creationId="{1AF4868B-45E1-11F7-FC6B-3E5D59A30216}"/>
          </ac:spMkLst>
        </pc:spChg>
        <pc:spChg chg="mod ord">
          <ac:chgData name="julian lalu" userId="53ae8bccc8714cbe" providerId="LiveId" clId="{808E88B3-59D8-4237-BDE2-1967D36495B0}" dt="2023-01-06T08:13:34.616" v="1281" actId="700"/>
          <ac:spMkLst>
            <pc:docMk/>
            <pc:sldMk cId="639415348" sldId="487"/>
            <ac:spMk id="4" creationId="{52EDC534-8FAE-F537-0241-F4E06550E2B0}"/>
          </ac:spMkLst>
        </pc:spChg>
        <pc:spChg chg="mod ord">
          <ac:chgData name="julian lalu" userId="53ae8bccc8714cbe" providerId="LiveId" clId="{808E88B3-59D8-4237-BDE2-1967D36495B0}" dt="2023-01-17T14:17:20.255" v="9129"/>
          <ac:spMkLst>
            <pc:docMk/>
            <pc:sldMk cId="639415348" sldId="487"/>
            <ac:spMk id="5" creationId="{7B62F5E7-DE6F-1B0D-0F7B-142BE962A875}"/>
          </ac:spMkLst>
        </pc:spChg>
        <pc:spChg chg="add mod ord">
          <ac:chgData name="julian lalu" userId="53ae8bccc8714cbe" providerId="LiveId" clId="{808E88B3-59D8-4237-BDE2-1967D36495B0}" dt="2023-01-17T14:17:20.255" v="9129"/>
          <ac:spMkLst>
            <pc:docMk/>
            <pc:sldMk cId="639415348" sldId="487"/>
            <ac:spMk id="6" creationId="{3B0EFE3C-4464-4F6F-A08A-0E2B7394785F}"/>
          </ac:spMkLst>
        </pc:spChg>
        <pc:cxnChg chg="add mod">
          <ac:chgData name="julian lalu" userId="53ae8bccc8714cbe" providerId="LiveId" clId="{808E88B3-59D8-4237-BDE2-1967D36495B0}" dt="2023-01-06T08:14:51.411" v="1333"/>
          <ac:cxnSpMkLst>
            <pc:docMk/>
            <pc:sldMk cId="639415348" sldId="487"/>
            <ac:cxnSpMk id="8" creationId="{E0454890-C231-4957-9D70-44579ACFFE73}"/>
          </ac:cxnSpMkLst>
        </pc:cxnChg>
      </pc:sldChg>
      <pc:sldChg chg="addSp modSp mod chgLayout">
        <pc:chgData name="julian lalu" userId="53ae8bccc8714cbe" providerId="LiveId" clId="{808E88B3-59D8-4237-BDE2-1967D36495B0}" dt="2023-01-17T14:17:27.507" v="9131" actId="108"/>
        <pc:sldMkLst>
          <pc:docMk/>
          <pc:sldMk cId="2946718864" sldId="488"/>
        </pc:sldMkLst>
        <pc:spChg chg="mod ord">
          <ac:chgData name="julian lalu" userId="53ae8bccc8714cbe" providerId="LiveId" clId="{808E88B3-59D8-4237-BDE2-1967D36495B0}" dt="2023-01-17T14:17:27.507" v="9131" actId="108"/>
          <ac:spMkLst>
            <pc:docMk/>
            <pc:sldMk cId="2946718864" sldId="488"/>
            <ac:spMk id="2" creationId="{880F4CED-7FA0-F071-C7EE-71EB85AC4547}"/>
          </ac:spMkLst>
        </pc:spChg>
        <pc:spChg chg="mod ord">
          <ac:chgData name="julian lalu" userId="53ae8bccc8714cbe" providerId="LiveId" clId="{808E88B3-59D8-4237-BDE2-1967D36495B0}" dt="2023-01-06T08:13:34.616" v="1281" actId="700"/>
          <ac:spMkLst>
            <pc:docMk/>
            <pc:sldMk cId="2946718864" sldId="488"/>
            <ac:spMk id="3" creationId="{1AF4868B-45E1-11F7-FC6B-3E5D59A30216}"/>
          </ac:spMkLst>
        </pc:spChg>
        <pc:spChg chg="mod ord">
          <ac:chgData name="julian lalu" userId="53ae8bccc8714cbe" providerId="LiveId" clId="{808E88B3-59D8-4237-BDE2-1967D36495B0}" dt="2023-01-06T08:13:34.616" v="1281" actId="700"/>
          <ac:spMkLst>
            <pc:docMk/>
            <pc:sldMk cId="2946718864" sldId="488"/>
            <ac:spMk id="4" creationId="{52EDC534-8FAE-F537-0241-F4E06550E2B0}"/>
          </ac:spMkLst>
        </pc:spChg>
        <pc:spChg chg="mod ord">
          <ac:chgData name="julian lalu" userId="53ae8bccc8714cbe" providerId="LiveId" clId="{808E88B3-59D8-4237-BDE2-1967D36495B0}" dt="2023-01-06T08:13:34.616" v="1281" actId="700"/>
          <ac:spMkLst>
            <pc:docMk/>
            <pc:sldMk cId="2946718864" sldId="488"/>
            <ac:spMk id="5" creationId="{7B62F5E7-DE6F-1B0D-0F7B-142BE962A875}"/>
          </ac:spMkLst>
        </pc:spChg>
        <pc:spChg chg="add mod ord">
          <ac:chgData name="julian lalu" userId="53ae8bccc8714cbe" providerId="LiveId" clId="{808E88B3-59D8-4237-BDE2-1967D36495B0}" dt="2023-01-17T12:46:20.360" v="6778"/>
          <ac:spMkLst>
            <pc:docMk/>
            <pc:sldMk cId="2946718864" sldId="488"/>
            <ac:spMk id="6" creationId="{963261AF-ACB8-4235-8059-16DA600CD840}"/>
          </ac:spMkLst>
        </pc:spChg>
        <pc:cxnChg chg="add mod">
          <ac:chgData name="julian lalu" userId="53ae8bccc8714cbe" providerId="LiveId" clId="{808E88B3-59D8-4237-BDE2-1967D36495B0}" dt="2023-01-06T08:14:51.819" v="1334"/>
          <ac:cxnSpMkLst>
            <pc:docMk/>
            <pc:sldMk cId="2946718864" sldId="488"/>
            <ac:cxnSpMk id="8" creationId="{D91B3C5F-2FD7-40B3-B39B-5FC5F6EC2131}"/>
          </ac:cxnSpMkLst>
        </pc:cxnChg>
      </pc:sldChg>
      <pc:sldChg chg="addSp modSp mod chgLayout">
        <pc:chgData name="julian lalu" userId="53ae8bccc8714cbe" providerId="LiveId" clId="{808E88B3-59D8-4237-BDE2-1967D36495B0}" dt="2023-01-17T14:17:29.962" v="9132" actId="108"/>
        <pc:sldMkLst>
          <pc:docMk/>
          <pc:sldMk cId="1571501802" sldId="489"/>
        </pc:sldMkLst>
        <pc:spChg chg="mod ord">
          <ac:chgData name="julian lalu" userId="53ae8bccc8714cbe" providerId="LiveId" clId="{808E88B3-59D8-4237-BDE2-1967D36495B0}" dt="2023-01-17T14:17:29.962" v="9132" actId="108"/>
          <ac:spMkLst>
            <pc:docMk/>
            <pc:sldMk cId="1571501802" sldId="489"/>
            <ac:spMk id="2" creationId="{880F4CED-7FA0-F071-C7EE-71EB85AC4547}"/>
          </ac:spMkLst>
        </pc:spChg>
        <pc:spChg chg="mod ord">
          <ac:chgData name="julian lalu" userId="53ae8bccc8714cbe" providerId="LiveId" clId="{808E88B3-59D8-4237-BDE2-1967D36495B0}" dt="2023-01-06T08:13:34.616" v="1281" actId="700"/>
          <ac:spMkLst>
            <pc:docMk/>
            <pc:sldMk cId="1571501802" sldId="489"/>
            <ac:spMk id="3" creationId="{1AF4868B-45E1-11F7-FC6B-3E5D59A30216}"/>
          </ac:spMkLst>
        </pc:spChg>
        <pc:spChg chg="mod ord">
          <ac:chgData name="julian lalu" userId="53ae8bccc8714cbe" providerId="LiveId" clId="{808E88B3-59D8-4237-BDE2-1967D36495B0}" dt="2023-01-06T08:13:34.616" v="1281" actId="700"/>
          <ac:spMkLst>
            <pc:docMk/>
            <pc:sldMk cId="1571501802" sldId="489"/>
            <ac:spMk id="4" creationId="{52EDC534-8FAE-F537-0241-F4E06550E2B0}"/>
          </ac:spMkLst>
        </pc:spChg>
        <pc:spChg chg="mod ord">
          <ac:chgData name="julian lalu" userId="53ae8bccc8714cbe" providerId="LiveId" clId="{808E88B3-59D8-4237-BDE2-1967D36495B0}" dt="2023-01-06T08:13:34.616" v="1281" actId="700"/>
          <ac:spMkLst>
            <pc:docMk/>
            <pc:sldMk cId="1571501802" sldId="489"/>
            <ac:spMk id="5" creationId="{7B62F5E7-DE6F-1B0D-0F7B-142BE962A875}"/>
          </ac:spMkLst>
        </pc:spChg>
        <pc:spChg chg="add mod ord">
          <ac:chgData name="julian lalu" userId="53ae8bccc8714cbe" providerId="LiveId" clId="{808E88B3-59D8-4237-BDE2-1967D36495B0}" dt="2023-01-17T12:46:20.360" v="6778"/>
          <ac:spMkLst>
            <pc:docMk/>
            <pc:sldMk cId="1571501802" sldId="489"/>
            <ac:spMk id="6" creationId="{BF087772-8C53-4D11-9C44-B8CB0DCF3E85}"/>
          </ac:spMkLst>
        </pc:spChg>
        <pc:cxnChg chg="add mod">
          <ac:chgData name="julian lalu" userId="53ae8bccc8714cbe" providerId="LiveId" clId="{808E88B3-59D8-4237-BDE2-1967D36495B0}" dt="2023-01-06T08:14:52.230" v="1335"/>
          <ac:cxnSpMkLst>
            <pc:docMk/>
            <pc:sldMk cId="1571501802" sldId="489"/>
            <ac:cxnSpMk id="8" creationId="{F3328FC6-FA04-4A5F-B9FF-364B5F8BEF15}"/>
          </ac:cxnSpMkLst>
        </pc:cxnChg>
      </pc:sldChg>
      <pc:sldChg chg="addSp modSp mod chgLayout">
        <pc:chgData name="julian lalu" userId="53ae8bccc8714cbe" providerId="LiveId" clId="{808E88B3-59D8-4237-BDE2-1967D36495B0}" dt="2023-01-17T14:17:32.891" v="9133" actId="108"/>
        <pc:sldMkLst>
          <pc:docMk/>
          <pc:sldMk cId="2782567944" sldId="490"/>
        </pc:sldMkLst>
        <pc:spChg chg="mod ord">
          <ac:chgData name="julian lalu" userId="53ae8bccc8714cbe" providerId="LiveId" clId="{808E88B3-59D8-4237-BDE2-1967D36495B0}" dt="2023-01-17T14:17:32.891" v="9133" actId="108"/>
          <ac:spMkLst>
            <pc:docMk/>
            <pc:sldMk cId="2782567944" sldId="490"/>
            <ac:spMk id="2" creationId="{880F4CED-7FA0-F071-C7EE-71EB85AC4547}"/>
          </ac:spMkLst>
        </pc:spChg>
        <pc:spChg chg="mod ord">
          <ac:chgData name="julian lalu" userId="53ae8bccc8714cbe" providerId="LiveId" clId="{808E88B3-59D8-4237-BDE2-1967D36495B0}" dt="2023-01-06T08:13:34.616" v="1281" actId="700"/>
          <ac:spMkLst>
            <pc:docMk/>
            <pc:sldMk cId="2782567944" sldId="490"/>
            <ac:spMk id="3" creationId="{1AF4868B-45E1-11F7-FC6B-3E5D59A30216}"/>
          </ac:spMkLst>
        </pc:spChg>
        <pc:spChg chg="mod ord">
          <ac:chgData name="julian lalu" userId="53ae8bccc8714cbe" providerId="LiveId" clId="{808E88B3-59D8-4237-BDE2-1967D36495B0}" dt="2023-01-06T08:13:34.616" v="1281" actId="700"/>
          <ac:spMkLst>
            <pc:docMk/>
            <pc:sldMk cId="2782567944" sldId="490"/>
            <ac:spMk id="4" creationId="{52EDC534-8FAE-F537-0241-F4E06550E2B0}"/>
          </ac:spMkLst>
        </pc:spChg>
        <pc:spChg chg="mod ord">
          <ac:chgData name="julian lalu" userId="53ae8bccc8714cbe" providerId="LiveId" clId="{808E88B3-59D8-4237-BDE2-1967D36495B0}" dt="2023-01-06T08:13:34.616" v="1281" actId="700"/>
          <ac:spMkLst>
            <pc:docMk/>
            <pc:sldMk cId="2782567944" sldId="490"/>
            <ac:spMk id="5" creationId="{7B62F5E7-DE6F-1B0D-0F7B-142BE962A875}"/>
          </ac:spMkLst>
        </pc:spChg>
        <pc:spChg chg="add mod ord">
          <ac:chgData name="julian lalu" userId="53ae8bccc8714cbe" providerId="LiveId" clId="{808E88B3-59D8-4237-BDE2-1967D36495B0}" dt="2023-01-17T12:46:20.360" v="6778"/>
          <ac:spMkLst>
            <pc:docMk/>
            <pc:sldMk cId="2782567944" sldId="490"/>
            <ac:spMk id="6" creationId="{6E2B0B60-A661-44C6-9FFA-A3D1EE9CAB47}"/>
          </ac:spMkLst>
        </pc:spChg>
        <pc:cxnChg chg="add mod">
          <ac:chgData name="julian lalu" userId="53ae8bccc8714cbe" providerId="LiveId" clId="{808E88B3-59D8-4237-BDE2-1967D36495B0}" dt="2023-01-06T08:14:53.562" v="1336"/>
          <ac:cxnSpMkLst>
            <pc:docMk/>
            <pc:sldMk cId="2782567944" sldId="490"/>
            <ac:cxnSpMk id="8" creationId="{CADE66C2-95E2-465D-8A51-7F29A4EDA3CA}"/>
          </ac:cxnSpMkLst>
        </pc:cxnChg>
      </pc:sldChg>
      <pc:sldChg chg="addSp modSp mod chgLayout">
        <pc:chgData name="julian lalu" userId="53ae8bccc8714cbe" providerId="LiveId" clId="{808E88B3-59D8-4237-BDE2-1967D36495B0}" dt="2023-01-17T14:17:35.100" v="9134" actId="108"/>
        <pc:sldMkLst>
          <pc:docMk/>
          <pc:sldMk cId="2075555078" sldId="491"/>
        </pc:sldMkLst>
        <pc:spChg chg="mod ord">
          <ac:chgData name="julian lalu" userId="53ae8bccc8714cbe" providerId="LiveId" clId="{808E88B3-59D8-4237-BDE2-1967D36495B0}" dt="2023-01-17T14:17:35.100" v="9134" actId="108"/>
          <ac:spMkLst>
            <pc:docMk/>
            <pc:sldMk cId="2075555078" sldId="491"/>
            <ac:spMk id="2" creationId="{880F4CED-7FA0-F071-C7EE-71EB85AC4547}"/>
          </ac:spMkLst>
        </pc:spChg>
        <pc:spChg chg="mod ord">
          <ac:chgData name="julian lalu" userId="53ae8bccc8714cbe" providerId="LiveId" clId="{808E88B3-59D8-4237-BDE2-1967D36495B0}" dt="2023-01-06T08:13:34.616" v="1281" actId="700"/>
          <ac:spMkLst>
            <pc:docMk/>
            <pc:sldMk cId="2075555078" sldId="491"/>
            <ac:spMk id="3" creationId="{1AF4868B-45E1-11F7-FC6B-3E5D59A30216}"/>
          </ac:spMkLst>
        </pc:spChg>
        <pc:spChg chg="mod ord">
          <ac:chgData name="julian lalu" userId="53ae8bccc8714cbe" providerId="LiveId" clId="{808E88B3-59D8-4237-BDE2-1967D36495B0}" dt="2023-01-06T08:13:34.616" v="1281" actId="700"/>
          <ac:spMkLst>
            <pc:docMk/>
            <pc:sldMk cId="2075555078" sldId="491"/>
            <ac:spMk id="4" creationId="{52EDC534-8FAE-F537-0241-F4E06550E2B0}"/>
          </ac:spMkLst>
        </pc:spChg>
        <pc:spChg chg="mod ord">
          <ac:chgData name="julian lalu" userId="53ae8bccc8714cbe" providerId="LiveId" clId="{808E88B3-59D8-4237-BDE2-1967D36495B0}" dt="2023-01-06T08:13:34.616" v="1281" actId="700"/>
          <ac:spMkLst>
            <pc:docMk/>
            <pc:sldMk cId="2075555078" sldId="491"/>
            <ac:spMk id="5" creationId="{7B62F5E7-DE6F-1B0D-0F7B-142BE962A875}"/>
          </ac:spMkLst>
        </pc:spChg>
        <pc:spChg chg="add mod ord">
          <ac:chgData name="julian lalu" userId="53ae8bccc8714cbe" providerId="LiveId" clId="{808E88B3-59D8-4237-BDE2-1967D36495B0}" dt="2023-01-17T12:46:20.360" v="6778"/>
          <ac:spMkLst>
            <pc:docMk/>
            <pc:sldMk cId="2075555078" sldId="491"/>
            <ac:spMk id="7" creationId="{F335FDFB-4CF4-457F-BE7D-9237D06177A3}"/>
          </ac:spMkLst>
        </pc:spChg>
        <pc:cxnChg chg="add mod">
          <ac:chgData name="julian lalu" userId="53ae8bccc8714cbe" providerId="LiveId" clId="{808E88B3-59D8-4237-BDE2-1967D36495B0}" dt="2023-01-06T08:14:53.988" v="1337"/>
          <ac:cxnSpMkLst>
            <pc:docMk/>
            <pc:sldMk cId="2075555078" sldId="491"/>
            <ac:cxnSpMk id="8" creationId="{CAD11634-6F82-4A75-841F-D924DD875865}"/>
          </ac:cxnSpMkLst>
        </pc:cxnChg>
      </pc:sldChg>
      <pc:sldChg chg="addSp modSp mod chgLayout">
        <pc:chgData name="julian lalu" userId="53ae8bccc8714cbe" providerId="LiveId" clId="{808E88B3-59D8-4237-BDE2-1967D36495B0}" dt="2023-01-17T14:17:37.810" v="9135" actId="108"/>
        <pc:sldMkLst>
          <pc:docMk/>
          <pc:sldMk cId="2375200904" sldId="492"/>
        </pc:sldMkLst>
        <pc:spChg chg="mod ord">
          <ac:chgData name="julian lalu" userId="53ae8bccc8714cbe" providerId="LiveId" clId="{808E88B3-59D8-4237-BDE2-1967D36495B0}" dt="2023-01-17T14:17:37.810" v="9135" actId="108"/>
          <ac:spMkLst>
            <pc:docMk/>
            <pc:sldMk cId="2375200904" sldId="492"/>
            <ac:spMk id="2" creationId="{880F4CED-7FA0-F071-C7EE-71EB85AC4547}"/>
          </ac:spMkLst>
        </pc:spChg>
        <pc:spChg chg="mod ord">
          <ac:chgData name="julian lalu" userId="53ae8bccc8714cbe" providerId="LiveId" clId="{808E88B3-59D8-4237-BDE2-1967D36495B0}" dt="2023-01-06T08:13:34.616" v="1281" actId="700"/>
          <ac:spMkLst>
            <pc:docMk/>
            <pc:sldMk cId="2375200904" sldId="492"/>
            <ac:spMk id="3" creationId="{1AF4868B-45E1-11F7-FC6B-3E5D59A30216}"/>
          </ac:spMkLst>
        </pc:spChg>
        <pc:spChg chg="mod ord">
          <ac:chgData name="julian lalu" userId="53ae8bccc8714cbe" providerId="LiveId" clId="{808E88B3-59D8-4237-BDE2-1967D36495B0}" dt="2023-01-06T08:13:34.616" v="1281" actId="700"/>
          <ac:spMkLst>
            <pc:docMk/>
            <pc:sldMk cId="2375200904" sldId="492"/>
            <ac:spMk id="4" creationId="{52EDC534-8FAE-F537-0241-F4E06550E2B0}"/>
          </ac:spMkLst>
        </pc:spChg>
        <pc:spChg chg="mod ord">
          <ac:chgData name="julian lalu" userId="53ae8bccc8714cbe" providerId="LiveId" clId="{808E88B3-59D8-4237-BDE2-1967D36495B0}" dt="2023-01-06T08:13:34.616" v="1281" actId="700"/>
          <ac:spMkLst>
            <pc:docMk/>
            <pc:sldMk cId="2375200904" sldId="492"/>
            <ac:spMk id="5" creationId="{7B62F5E7-DE6F-1B0D-0F7B-142BE962A875}"/>
          </ac:spMkLst>
        </pc:spChg>
        <pc:spChg chg="add mod ord">
          <ac:chgData name="julian lalu" userId="53ae8bccc8714cbe" providerId="LiveId" clId="{808E88B3-59D8-4237-BDE2-1967D36495B0}" dt="2023-01-17T12:46:20.360" v="6778"/>
          <ac:spMkLst>
            <pc:docMk/>
            <pc:sldMk cId="2375200904" sldId="492"/>
            <ac:spMk id="7" creationId="{0A5F6005-E8AF-4B9B-9BB9-A05BAF96F92F}"/>
          </ac:spMkLst>
        </pc:spChg>
        <pc:cxnChg chg="add mod">
          <ac:chgData name="julian lalu" userId="53ae8bccc8714cbe" providerId="LiveId" clId="{808E88B3-59D8-4237-BDE2-1967D36495B0}" dt="2023-01-06T08:14:54.451" v="1338"/>
          <ac:cxnSpMkLst>
            <pc:docMk/>
            <pc:sldMk cId="2375200904" sldId="492"/>
            <ac:cxnSpMk id="8" creationId="{B4ACA6B3-5F6D-449B-9C12-BB4E98AE0A2E}"/>
          </ac:cxnSpMkLst>
        </pc:cxnChg>
      </pc:sldChg>
      <pc:sldChg chg="addSp modSp mod chgLayout">
        <pc:chgData name="julian lalu" userId="53ae8bccc8714cbe" providerId="LiveId" clId="{808E88B3-59D8-4237-BDE2-1967D36495B0}" dt="2023-01-17T14:17:39.786" v="9136" actId="108"/>
        <pc:sldMkLst>
          <pc:docMk/>
          <pc:sldMk cId="3469846152" sldId="493"/>
        </pc:sldMkLst>
        <pc:spChg chg="mod ord">
          <ac:chgData name="julian lalu" userId="53ae8bccc8714cbe" providerId="LiveId" clId="{808E88B3-59D8-4237-BDE2-1967D36495B0}" dt="2023-01-17T14:17:39.786" v="9136" actId="108"/>
          <ac:spMkLst>
            <pc:docMk/>
            <pc:sldMk cId="3469846152" sldId="493"/>
            <ac:spMk id="2" creationId="{880F4CED-7FA0-F071-C7EE-71EB85AC4547}"/>
          </ac:spMkLst>
        </pc:spChg>
        <pc:spChg chg="mod ord">
          <ac:chgData name="julian lalu" userId="53ae8bccc8714cbe" providerId="LiveId" clId="{808E88B3-59D8-4237-BDE2-1967D36495B0}" dt="2023-01-06T08:13:34.616" v="1281" actId="700"/>
          <ac:spMkLst>
            <pc:docMk/>
            <pc:sldMk cId="3469846152" sldId="493"/>
            <ac:spMk id="3" creationId="{1AF4868B-45E1-11F7-FC6B-3E5D59A30216}"/>
          </ac:spMkLst>
        </pc:spChg>
        <pc:spChg chg="mod ord">
          <ac:chgData name="julian lalu" userId="53ae8bccc8714cbe" providerId="LiveId" clId="{808E88B3-59D8-4237-BDE2-1967D36495B0}" dt="2023-01-06T08:13:34.616" v="1281" actId="700"/>
          <ac:spMkLst>
            <pc:docMk/>
            <pc:sldMk cId="3469846152" sldId="493"/>
            <ac:spMk id="4" creationId="{52EDC534-8FAE-F537-0241-F4E06550E2B0}"/>
          </ac:spMkLst>
        </pc:spChg>
        <pc:spChg chg="mod ord">
          <ac:chgData name="julian lalu" userId="53ae8bccc8714cbe" providerId="LiveId" clId="{808E88B3-59D8-4237-BDE2-1967D36495B0}" dt="2023-01-06T08:13:34.616" v="1281" actId="700"/>
          <ac:spMkLst>
            <pc:docMk/>
            <pc:sldMk cId="3469846152" sldId="493"/>
            <ac:spMk id="5" creationId="{7B62F5E7-DE6F-1B0D-0F7B-142BE962A875}"/>
          </ac:spMkLst>
        </pc:spChg>
        <pc:spChg chg="add mod ord">
          <ac:chgData name="julian lalu" userId="53ae8bccc8714cbe" providerId="LiveId" clId="{808E88B3-59D8-4237-BDE2-1967D36495B0}" dt="2023-01-17T12:46:20.360" v="6778"/>
          <ac:spMkLst>
            <pc:docMk/>
            <pc:sldMk cId="3469846152" sldId="493"/>
            <ac:spMk id="7" creationId="{D019DC25-1458-4ECE-B030-B381BCDFEC33}"/>
          </ac:spMkLst>
        </pc:spChg>
        <pc:cxnChg chg="add mod">
          <ac:chgData name="julian lalu" userId="53ae8bccc8714cbe" providerId="LiveId" clId="{808E88B3-59D8-4237-BDE2-1967D36495B0}" dt="2023-01-06T08:14:54.894" v="1339"/>
          <ac:cxnSpMkLst>
            <pc:docMk/>
            <pc:sldMk cId="3469846152" sldId="493"/>
            <ac:cxnSpMk id="8" creationId="{BF8FAF75-BC99-4A33-AA8A-451244E8A635}"/>
          </ac:cxnSpMkLst>
        </pc:cxnChg>
      </pc:sldChg>
      <pc:sldChg chg="addSp modSp mod chgLayout">
        <pc:chgData name="julian lalu" userId="53ae8bccc8714cbe" providerId="LiveId" clId="{808E88B3-59D8-4237-BDE2-1967D36495B0}" dt="2023-01-17T14:17:41.827" v="9137" actId="108"/>
        <pc:sldMkLst>
          <pc:docMk/>
          <pc:sldMk cId="3486932790" sldId="494"/>
        </pc:sldMkLst>
        <pc:spChg chg="mod ord">
          <ac:chgData name="julian lalu" userId="53ae8bccc8714cbe" providerId="LiveId" clId="{808E88B3-59D8-4237-BDE2-1967D36495B0}" dt="2023-01-17T14:17:41.827" v="9137" actId="108"/>
          <ac:spMkLst>
            <pc:docMk/>
            <pc:sldMk cId="3486932790" sldId="494"/>
            <ac:spMk id="2" creationId="{880F4CED-7FA0-F071-C7EE-71EB85AC4547}"/>
          </ac:spMkLst>
        </pc:spChg>
        <pc:spChg chg="mod ord">
          <ac:chgData name="julian lalu" userId="53ae8bccc8714cbe" providerId="LiveId" clId="{808E88B3-59D8-4237-BDE2-1967D36495B0}" dt="2023-01-06T08:13:34.616" v="1281" actId="700"/>
          <ac:spMkLst>
            <pc:docMk/>
            <pc:sldMk cId="3486932790" sldId="494"/>
            <ac:spMk id="3" creationId="{1AF4868B-45E1-11F7-FC6B-3E5D59A30216}"/>
          </ac:spMkLst>
        </pc:spChg>
        <pc:spChg chg="mod ord">
          <ac:chgData name="julian lalu" userId="53ae8bccc8714cbe" providerId="LiveId" clId="{808E88B3-59D8-4237-BDE2-1967D36495B0}" dt="2023-01-06T08:13:34.616" v="1281" actId="700"/>
          <ac:spMkLst>
            <pc:docMk/>
            <pc:sldMk cId="3486932790" sldId="494"/>
            <ac:spMk id="4" creationId="{52EDC534-8FAE-F537-0241-F4E06550E2B0}"/>
          </ac:spMkLst>
        </pc:spChg>
        <pc:spChg chg="mod ord">
          <ac:chgData name="julian lalu" userId="53ae8bccc8714cbe" providerId="LiveId" clId="{808E88B3-59D8-4237-BDE2-1967D36495B0}" dt="2023-01-06T08:13:34.616" v="1281" actId="700"/>
          <ac:spMkLst>
            <pc:docMk/>
            <pc:sldMk cId="3486932790" sldId="494"/>
            <ac:spMk id="5" creationId="{7B62F5E7-DE6F-1B0D-0F7B-142BE962A875}"/>
          </ac:spMkLst>
        </pc:spChg>
        <pc:spChg chg="add mod ord">
          <ac:chgData name="julian lalu" userId="53ae8bccc8714cbe" providerId="LiveId" clId="{808E88B3-59D8-4237-BDE2-1967D36495B0}" dt="2023-01-17T12:46:20.360" v="6778"/>
          <ac:spMkLst>
            <pc:docMk/>
            <pc:sldMk cId="3486932790" sldId="494"/>
            <ac:spMk id="7" creationId="{C2A9D437-0E62-4FB5-8CF5-303EAEB72BF9}"/>
          </ac:spMkLst>
        </pc:spChg>
        <pc:cxnChg chg="add mod">
          <ac:chgData name="julian lalu" userId="53ae8bccc8714cbe" providerId="LiveId" clId="{808E88B3-59D8-4237-BDE2-1967D36495B0}" dt="2023-01-06T08:14:56.579" v="1340"/>
          <ac:cxnSpMkLst>
            <pc:docMk/>
            <pc:sldMk cId="3486932790" sldId="494"/>
            <ac:cxnSpMk id="8" creationId="{A35C011A-FB12-4020-9284-D0DB04DD33B2}"/>
          </ac:cxnSpMkLst>
        </pc:cxnChg>
      </pc:sldChg>
      <pc:sldChg chg="addSp modSp mod chgLayout">
        <pc:chgData name="julian lalu" userId="53ae8bccc8714cbe" providerId="LiveId" clId="{808E88B3-59D8-4237-BDE2-1967D36495B0}" dt="2023-01-17T14:17:44.403" v="9138" actId="108"/>
        <pc:sldMkLst>
          <pc:docMk/>
          <pc:sldMk cId="309291385" sldId="495"/>
        </pc:sldMkLst>
        <pc:spChg chg="mod ord">
          <ac:chgData name="julian lalu" userId="53ae8bccc8714cbe" providerId="LiveId" clId="{808E88B3-59D8-4237-BDE2-1967D36495B0}" dt="2023-01-17T14:17:44.403" v="9138" actId="108"/>
          <ac:spMkLst>
            <pc:docMk/>
            <pc:sldMk cId="309291385" sldId="495"/>
            <ac:spMk id="2" creationId="{880F4CED-7FA0-F071-C7EE-71EB85AC4547}"/>
          </ac:spMkLst>
        </pc:spChg>
        <pc:spChg chg="mod ord">
          <ac:chgData name="julian lalu" userId="53ae8bccc8714cbe" providerId="LiveId" clId="{808E88B3-59D8-4237-BDE2-1967D36495B0}" dt="2023-01-06T08:13:34.616" v="1281" actId="700"/>
          <ac:spMkLst>
            <pc:docMk/>
            <pc:sldMk cId="309291385" sldId="495"/>
            <ac:spMk id="3" creationId="{1AF4868B-45E1-11F7-FC6B-3E5D59A30216}"/>
          </ac:spMkLst>
        </pc:spChg>
        <pc:spChg chg="mod ord">
          <ac:chgData name="julian lalu" userId="53ae8bccc8714cbe" providerId="LiveId" clId="{808E88B3-59D8-4237-BDE2-1967D36495B0}" dt="2023-01-06T08:13:34.616" v="1281" actId="700"/>
          <ac:spMkLst>
            <pc:docMk/>
            <pc:sldMk cId="309291385" sldId="495"/>
            <ac:spMk id="4" creationId="{52EDC534-8FAE-F537-0241-F4E06550E2B0}"/>
          </ac:spMkLst>
        </pc:spChg>
        <pc:spChg chg="mod ord">
          <ac:chgData name="julian lalu" userId="53ae8bccc8714cbe" providerId="LiveId" clId="{808E88B3-59D8-4237-BDE2-1967D36495B0}" dt="2023-01-06T08:13:34.616" v="1281" actId="700"/>
          <ac:spMkLst>
            <pc:docMk/>
            <pc:sldMk cId="309291385" sldId="495"/>
            <ac:spMk id="5" creationId="{7B62F5E7-DE6F-1B0D-0F7B-142BE962A875}"/>
          </ac:spMkLst>
        </pc:spChg>
        <pc:spChg chg="add mod ord">
          <ac:chgData name="julian lalu" userId="53ae8bccc8714cbe" providerId="LiveId" clId="{808E88B3-59D8-4237-BDE2-1967D36495B0}" dt="2023-01-17T12:46:20.360" v="6778"/>
          <ac:spMkLst>
            <pc:docMk/>
            <pc:sldMk cId="309291385" sldId="495"/>
            <ac:spMk id="7" creationId="{6BFD38F3-2162-4600-9DAA-B39E28A7014C}"/>
          </ac:spMkLst>
        </pc:spChg>
        <pc:cxnChg chg="add mod">
          <ac:chgData name="julian lalu" userId="53ae8bccc8714cbe" providerId="LiveId" clId="{808E88B3-59D8-4237-BDE2-1967D36495B0}" dt="2023-01-06T08:14:57.069" v="1341"/>
          <ac:cxnSpMkLst>
            <pc:docMk/>
            <pc:sldMk cId="309291385" sldId="495"/>
            <ac:cxnSpMk id="8" creationId="{6EA64A38-CD13-40BC-80BA-EF59844007D8}"/>
          </ac:cxnSpMkLst>
        </pc:cxnChg>
      </pc:sldChg>
      <pc:sldChg chg="addSp modSp mod chgLayout">
        <pc:chgData name="julian lalu" userId="53ae8bccc8714cbe" providerId="LiveId" clId="{808E88B3-59D8-4237-BDE2-1967D36495B0}" dt="2023-01-17T14:17:58.354" v="9139" actId="108"/>
        <pc:sldMkLst>
          <pc:docMk/>
          <pc:sldMk cId="4174685865" sldId="496"/>
        </pc:sldMkLst>
        <pc:spChg chg="mod ord">
          <ac:chgData name="julian lalu" userId="53ae8bccc8714cbe" providerId="LiveId" clId="{808E88B3-59D8-4237-BDE2-1967D36495B0}" dt="2023-01-17T14:17:58.354" v="9139" actId="108"/>
          <ac:spMkLst>
            <pc:docMk/>
            <pc:sldMk cId="4174685865" sldId="496"/>
            <ac:spMk id="2" creationId="{880F4CED-7FA0-F071-C7EE-71EB85AC4547}"/>
          </ac:spMkLst>
        </pc:spChg>
        <pc:spChg chg="mod ord">
          <ac:chgData name="julian lalu" userId="53ae8bccc8714cbe" providerId="LiveId" clId="{808E88B3-59D8-4237-BDE2-1967D36495B0}" dt="2023-01-06T08:13:34.616" v="1281" actId="700"/>
          <ac:spMkLst>
            <pc:docMk/>
            <pc:sldMk cId="4174685865" sldId="496"/>
            <ac:spMk id="3" creationId="{1AF4868B-45E1-11F7-FC6B-3E5D59A30216}"/>
          </ac:spMkLst>
        </pc:spChg>
        <pc:spChg chg="mod ord">
          <ac:chgData name="julian lalu" userId="53ae8bccc8714cbe" providerId="LiveId" clId="{808E88B3-59D8-4237-BDE2-1967D36495B0}" dt="2023-01-06T08:13:34.616" v="1281" actId="700"/>
          <ac:spMkLst>
            <pc:docMk/>
            <pc:sldMk cId="4174685865" sldId="496"/>
            <ac:spMk id="4" creationId="{52EDC534-8FAE-F537-0241-F4E06550E2B0}"/>
          </ac:spMkLst>
        </pc:spChg>
        <pc:spChg chg="mod ord">
          <ac:chgData name="julian lalu" userId="53ae8bccc8714cbe" providerId="LiveId" clId="{808E88B3-59D8-4237-BDE2-1967D36495B0}" dt="2023-01-06T08:13:34.616" v="1281" actId="700"/>
          <ac:spMkLst>
            <pc:docMk/>
            <pc:sldMk cId="4174685865" sldId="496"/>
            <ac:spMk id="5" creationId="{7B62F5E7-DE6F-1B0D-0F7B-142BE962A875}"/>
          </ac:spMkLst>
        </pc:spChg>
        <pc:spChg chg="add mod ord">
          <ac:chgData name="julian lalu" userId="53ae8bccc8714cbe" providerId="LiveId" clId="{808E88B3-59D8-4237-BDE2-1967D36495B0}" dt="2023-01-17T12:46:20.360" v="6778"/>
          <ac:spMkLst>
            <pc:docMk/>
            <pc:sldMk cId="4174685865" sldId="496"/>
            <ac:spMk id="7" creationId="{334DFFDF-C633-4F4C-9BDE-DCFA18EA72EA}"/>
          </ac:spMkLst>
        </pc:spChg>
        <pc:cxnChg chg="add mod">
          <ac:chgData name="julian lalu" userId="53ae8bccc8714cbe" providerId="LiveId" clId="{808E88B3-59D8-4237-BDE2-1967D36495B0}" dt="2023-01-06T08:14:57.808" v="1342"/>
          <ac:cxnSpMkLst>
            <pc:docMk/>
            <pc:sldMk cId="4174685865" sldId="496"/>
            <ac:cxnSpMk id="8" creationId="{8C0CBC2F-0D4C-4630-BE4B-3C7BA3B6F42C}"/>
          </ac:cxnSpMkLst>
        </pc:cxnChg>
      </pc:sldChg>
      <pc:sldChg chg="addSp modSp mod chgLayout">
        <pc:chgData name="julian lalu" userId="53ae8bccc8714cbe" providerId="LiveId" clId="{808E88B3-59D8-4237-BDE2-1967D36495B0}" dt="2023-01-17T14:18:00.436" v="9140" actId="108"/>
        <pc:sldMkLst>
          <pc:docMk/>
          <pc:sldMk cId="1309700925" sldId="497"/>
        </pc:sldMkLst>
        <pc:spChg chg="mod ord">
          <ac:chgData name="julian lalu" userId="53ae8bccc8714cbe" providerId="LiveId" clId="{808E88B3-59D8-4237-BDE2-1967D36495B0}" dt="2023-01-17T14:18:00.436" v="9140" actId="108"/>
          <ac:spMkLst>
            <pc:docMk/>
            <pc:sldMk cId="1309700925" sldId="497"/>
            <ac:spMk id="2" creationId="{880F4CED-7FA0-F071-C7EE-71EB85AC4547}"/>
          </ac:spMkLst>
        </pc:spChg>
        <pc:spChg chg="mod ord">
          <ac:chgData name="julian lalu" userId="53ae8bccc8714cbe" providerId="LiveId" clId="{808E88B3-59D8-4237-BDE2-1967D36495B0}" dt="2023-01-06T08:13:34.616" v="1281" actId="700"/>
          <ac:spMkLst>
            <pc:docMk/>
            <pc:sldMk cId="1309700925" sldId="497"/>
            <ac:spMk id="3" creationId="{1AF4868B-45E1-11F7-FC6B-3E5D59A30216}"/>
          </ac:spMkLst>
        </pc:spChg>
        <pc:spChg chg="mod ord">
          <ac:chgData name="julian lalu" userId="53ae8bccc8714cbe" providerId="LiveId" clId="{808E88B3-59D8-4237-BDE2-1967D36495B0}" dt="2023-01-06T08:13:34.616" v="1281" actId="700"/>
          <ac:spMkLst>
            <pc:docMk/>
            <pc:sldMk cId="1309700925" sldId="497"/>
            <ac:spMk id="4" creationId="{52EDC534-8FAE-F537-0241-F4E06550E2B0}"/>
          </ac:spMkLst>
        </pc:spChg>
        <pc:spChg chg="mod ord">
          <ac:chgData name="julian lalu" userId="53ae8bccc8714cbe" providerId="LiveId" clId="{808E88B3-59D8-4237-BDE2-1967D36495B0}" dt="2023-01-06T08:13:34.616" v="1281" actId="700"/>
          <ac:spMkLst>
            <pc:docMk/>
            <pc:sldMk cId="1309700925" sldId="497"/>
            <ac:spMk id="5" creationId="{7B62F5E7-DE6F-1B0D-0F7B-142BE962A875}"/>
          </ac:spMkLst>
        </pc:spChg>
        <pc:spChg chg="add mod ord">
          <ac:chgData name="julian lalu" userId="53ae8bccc8714cbe" providerId="LiveId" clId="{808E88B3-59D8-4237-BDE2-1967D36495B0}" dt="2023-01-17T12:46:20.360" v="6778"/>
          <ac:spMkLst>
            <pc:docMk/>
            <pc:sldMk cId="1309700925" sldId="497"/>
            <ac:spMk id="7" creationId="{9BD6533E-2B44-45CC-8639-5A9B73D6A776}"/>
          </ac:spMkLst>
        </pc:spChg>
        <pc:cxnChg chg="add mod">
          <ac:chgData name="julian lalu" userId="53ae8bccc8714cbe" providerId="LiveId" clId="{808E88B3-59D8-4237-BDE2-1967D36495B0}" dt="2023-01-06T08:14:58.239" v="1343"/>
          <ac:cxnSpMkLst>
            <pc:docMk/>
            <pc:sldMk cId="1309700925" sldId="497"/>
            <ac:cxnSpMk id="8" creationId="{F08F6307-97A8-4C8E-8525-FBD966C0AA0E}"/>
          </ac:cxnSpMkLst>
        </pc:cxnChg>
      </pc:sldChg>
      <pc:sldChg chg="addSp modSp mod chgLayout">
        <pc:chgData name="julian lalu" userId="53ae8bccc8714cbe" providerId="LiveId" clId="{808E88B3-59D8-4237-BDE2-1967D36495B0}" dt="2023-01-17T14:18:02.746" v="9141" actId="108"/>
        <pc:sldMkLst>
          <pc:docMk/>
          <pc:sldMk cId="4140472738" sldId="498"/>
        </pc:sldMkLst>
        <pc:spChg chg="mod ord">
          <ac:chgData name="julian lalu" userId="53ae8bccc8714cbe" providerId="LiveId" clId="{808E88B3-59D8-4237-BDE2-1967D36495B0}" dt="2023-01-17T14:18:02.746" v="9141" actId="108"/>
          <ac:spMkLst>
            <pc:docMk/>
            <pc:sldMk cId="4140472738" sldId="498"/>
            <ac:spMk id="2" creationId="{880F4CED-7FA0-F071-C7EE-71EB85AC4547}"/>
          </ac:spMkLst>
        </pc:spChg>
        <pc:spChg chg="mod ord">
          <ac:chgData name="julian lalu" userId="53ae8bccc8714cbe" providerId="LiveId" clId="{808E88B3-59D8-4237-BDE2-1967D36495B0}" dt="2023-01-06T08:13:34.616" v="1281" actId="700"/>
          <ac:spMkLst>
            <pc:docMk/>
            <pc:sldMk cId="4140472738" sldId="498"/>
            <ac:spMk id="3" creationId="{1AF4868B-45E1-11F7-FC6B-3E5D59A30216}"/>
          </ac:spMkLst>
        </pc:spChg>
        <pc:spChg chg="mod ord">
          <ac:chgData name="julian lalu" userId="53ae8bccc8714cbe" providerId="LiveId" clId="{808E88B3-59D8-4237-BDE2-1967D36495B0}" dt="2023-01-06T08:13:34.616" v="1281" actId="700"/>
          <ac:spMkLst>
            <pc:docMk/>
            <pc:sldMk cId="4140472738" sldId="498"/>
            <ac:spMk id="4" creationId="{52EDC534-8FAE-F537-0241-F4E06550E2B0}"/>
          </ac:spMkLst>
        </pc:spChg>
        <pc:spChg chg="mod ord">
          <ac:chgData name="julian lalu" userId="53ae8bccc8714cbe" providerId="LiveId" clId="{808E88B3-59D8-4237-BDE2-1967D36495B0}" dt="2023-01-06T08:13:34.616" v="1281" actId="700"/>
          <ac:spMkLst>
            <pc:docMk/>
            <pc:sldMk cId="4140472738" sldId="498"/>
            <ac:spMk id="5" creationId="{7B62F5E7-DE6F-1B0D-0F7B-142BE962A875}"/>
          </ac:spMkLst>
        </pc:spChg>
        <pc:spChg chg="add mod ord">
          <ac:chgData name="julian lalu" userId="53ae8bccc8714cbe" providerId="LiveId" clId="{808E88B3-59D8-4237-BDE2-1967D36495B0}" dt="2023-01-17T12:46:20.360" v="6778"/>
          <ac:spMkLst>
            <pc:docMk/>
            <pc:sldMk cId="4140472738" sldId="498"/>
            <ac:spMk id="6" creationId="{92600A88-9CA1-444F-ACAF-FE301787FC91}"/>
          </ac:spMkLst>
        </pc:spChg>
        <pc:cxnChg chg="add mod">
          <ac:chgData name="julian lalu" userId="53ae8bccc8714cbe" providerId="LiveId" clId="{808E88B3-59D8-4237-BDE2-1967D36495B0}" dt="2023-01-06T08:14:59.789" v="1344"/>
          <ac:cxnSpMkLst>
            <pc:docMk/>
            <pc:sldMk cId="4140472738" sldId="498"/>
            <ac:cxnSpMk id="8" creationId="{336D67BD-E3E8-42E6-B59D-00C4B8C04478}"/>
          </ac:cxnSpMkLst>
        </pc:cxnChg>
      </pc:sldChg>
      <pc:sldChg chg="addSp delSp modSp mod chgLayout">
        <pc:chgData name="julian lalu" userId="53ae8bccc8714cbe" providerId="LiveId" clId="{808E88B3-59D8-4237-BDE2-1967D36495B0}" dt="2023-01-17T14:18:05.398" v="9142"/>
        <pc:sldMkLst>
          <pc:docMk/>
          <pc:sldMk cId="578335441" sldId="499"/>
        </pc:sldMkLst>
        <pc:spChg chg="mod ord">
          <ac:chgData name="julian lalu" userId="53ae8bccc8714cbe" providerId="LiveId" clId="{808E88B3-59D8-4237-BDE2-1967D36495B0}" dt="2023-01-17T14:18:05.398" v="9142"/>
          <ac:spMkLst>
            <pc:docMk/>
            <pc:sldMk cId="578335441" sldId="499"/>
            <ac:spMk id="2" creationId="{880F4CED-7FA0-F071-C7EE-71EB85AC4547}"/>
          </ac:spMkLst>
        </pc:spChg>
        <pc:spChg chg="mod ord">
          <ac:chgData name="julian lalu" userId="53ae8bccc8714cbe" providerId="LiveId" clId="{808E88B3-59D8-4237-BDE2-1967D36495B0}" dt="2023-01-06T08:13:34.616" v="1281" actId="700"/>
          <ac:spMkLst>
            <pc:docMk/>
            <pc:sldMk cId="578335441" sldId="499"/>
            <ac:spMk id="3" creationId="{1AF4868B-45E1-11F7-FC6B-3E5D59A30216}"/>
          </ac:spMkLst>
        </pc:spChg>
        <pc:spChg chg="mod ord">
          <ac:chgData name="julian lalu" userId="53ae8bccc8714cbe" providerId="LiveId" clId="{808E88B3-59D8-4237-BDE2-1967D36495B0}" dt="2023-01-06T08:13:34.616" v="1281" actId="700"/>
          <ac:spMkLst>
            <pc:docMk/>
            <pc:sldMk cId="578335441" sldId="499"/>
            <ac:spMk id="4" creationId="{52EDC534-8FAE-F537-0241-F4E06550E2B0}"/>
          </ac:spMkLst>
        </pc:spChg>
        <pc:spChg chg="mod ord">
          <ac:chgData name="julian lalu" userId="53ae8bccc8714cbe" providerId="LiveId" clId="{808E88B3-59D8-4237-BDE2-1967D36495B0}" dt="2023-01-06T08:13:34.616" v="1281" actId="700"/>
          <ac:spMkLst>
            <pc:docMk/>
            <pc:sldMk cId="578335441" sldId="499"/>
            <ac:spMk id="5" creationId="{7B62F5E7-DE6F-1B0D-0F7B-142BE962A875}"/>
          </ac:spMkLst>
        </pc:spChg>
        <pc:spChg chg="add del mod ord">
          <ac:chgData name="julian lalu" userId="53ae8bccc8714cbe" providerId="LiveId" clId="{808E88B3-59D8-4237-BDE2-1967D36495B0}" dt="2023-01-06T08:13:17.686" v="1280" actId="700"/>
          <ac:spMkLst>
            <pc:docMk/>
            <pc:sldMk cId="578335441" sldId="499"/>
            <ac:spMk id="6" creationId="{CD23C166-1E38-4A0C-8F4C-0C6E98E2417C}"/>
          </ac:spMkLst>
        </pc:spChg>
        <pc:spChg chg="add del mod ord">
          <ac:chgData name="julian lalu" userId="53ae8bccc8714cbe" providerId="LiveId" clId="{808E88B3-59D8-4237-BDE2-1967D36495B0}" dt="2023-01-06T08:13:34.616" v="1281" actId="700"/>
          <ac:spMkLst>
            <pc:docMk/>
            <pc:sldMk cId="578335441" sldId="499"/>
            <ac:spMk id="8" creationId="{169231B5-5ABD-480D-A1C6-A42B4B223433}"/>
          </ac:spMkLst>
        </pc:spChg>
        <pc:spChg chg="add mod ord">
          <ac:chgData name="julian lalu" userId="53ae8bccc8714cbe" providerId="LiveId" clId="{808E88B3-59D8-4237-BDE2-1967D36495B0}" dt="2023-01-17T12:46:20.360" v="6778"/>
          <ac:spMkLst>
            <pc:docMk/>
            <pc:sldMk cId="578335441" sldId="499"/>
            <ac:spMk id="9" creationId="{8CAA8E1A-1A43-463E-B8C7-DC98A67C9A98}"/>
          </ac:spMkLst>
        </pc:spChg>
        <pc:cxnChg chg="add mod">
          <ac:chgData name="julian lalu" userId="53ae8bccc8714cbe" providerId="LiveId" clId="{808E88B3-59D8-4237-BDE2-1967D36495B0}" dt="2023-01-06T08:15:00.174" v="1345"/>
          <ac:cxnSpMkLst>
            <pc:docMk/>
            <pc:sldMk cId="578335441" sldId="499"/>
            <ac:cxnSpMk id="10" creationId="{9B52E7AB-EA0D-444E-BC26-C433708D0E2C}"/>
          </ac:cxnSpMkLst>
        </pc:cxnChg>
      </pc:sldChg>
      <pc:sldChg chg="addSp delSp modSp mod chgLayout">
        <pc:chgData name="julian lalu" userId="53ae8bccc8714cbe" providerId="LiveId" clId="{808E88B3-59D8-4237-BDE2-1967D36495B0}" dt="2023-01-17T14:18:07.671" v="9144"/>
        <pc:sldMkLst>
          <pc:docMk/>
          <pc:sldMk cId="3303552257" sldId="500"/>
        </pc:sldMkLst>
        <pc:spChg chg="mod ord">
          <ac:chgData name="julian lalu" userId="53ae8bccc8714cbe" providerId="LiveId" clId="{808E88B3-59D8-4237-BDE2-1967D36495B0}" dt="2023-01-17T14:18:07.671" v="9144"/>
          <ac:spMkLst>
            <pc:docMk/>
            <pc:sldMk cId="3303552257" sldId="500"/>
            <ac:spMk id="2" creationId="{880F4CED-7FA0-F071-C7EE-71EB85AC4547}"/>
          </ac:spMkLst>
        </pc:spChg>
        <pc:spChg chg="mod ord">
          <ac:chgData name="julian lalu" userId="53ae8bccc8714cbe" providerId="LiveId" clId="{808E88B3-59D8-4237-BDE2-1967D36495B0}" dt="2023-01-06T08:13:34.616" v="1281" actId="700"/>
          <ac:spMkLst>
            <pc:docMk/>
            <pc:sldMk cId="3303552257" sldId="500"/>
            <ac:spMk id="3" creationId="{1AF4868B-45E1-11F7-FC6B-3E5D59A30216}"/>
          </ac:spMkLst>
        </pc:spChg>
        <pc:spChg chg="mod ord">
          <ac:chgData name="julian lalu" userId="53ae8bccc8714cbe" providerId="LiveId" clId="{808E88B3-59D8-4237-BDE2-1967D36495B0}" dt="2023-01-06T08:13:34.616" v="1281" actId="700"/>
          <ac:spMkLst>
            <pc:docMk/>
            <pc:sldMk cId="3303552257" sldId="500"/>
            <ac:spMk id="4" creationId="{52EDC534-8FAE-F537-0241-F4E06550E2B0}"/>
          </ac:spMkLst>
        </pc:spChg>
        <pc:spChg chg="mod ord">
          <ac:chgData name="julian lalu" userId="53ae8bccc8714cbe" providerId="LiveId" clId="{808E88B3-59D8-4237-BDE2-1967D36495B0}" dt="2023-01-06T08:13:34.616" v="1281" actId="700"/>
          <ac:spMkLst>
            <pc:docMk/>
            <pc:sldMk cId="3303552257" sldId="500"/>
            <ac:spMk id="5" creationId="{7B62F5E7-DE6F-1B0D-0F7B-142BE962A875}"/>
          </ac:spMkLst>
        </pc:spChg>
        <pc:spChg chg="add del mod ord">
          <ac:chgData name="julian lalu" userId="53ae8bccc8714cbe" providerId="LiveId" clId="{808E88B3-59D8-4237-BDE2-1967D36495B0}" dt="2023-01-06T08:13:34.616" v="1281" actId="700"/>
          <ac:spMkLst>
            <pc:docMk/>
            <pc:sldMk cId="3303552257" sldId="500"/>
            <ac:spMk id="6" creationId="{2B64B90E-338E-42FE-9EB2-D5D17E1843B9}"/>
          </ac:spMkLst>
        </pc:spChg>
        <pc:spChg chg="add mod ord">
          <ac:chgData name="julian lalu" userId="53ae8bccc8714cbe" providerId="LiveId" clId="{808E88B3-59D8-4237-BDE2-1967D36495B0}" dt="2023-01-17T12:46:20.360" v="6778"/>
          <ac:spMkLst>
            <pc:docMk/>
            <pc:sldMk cId="3303552257" sldId="500"/>
            <ac:spMk id="8" creationId="{68B41FA5-5FCD-4FCD-8167-DBF075BC54AD}"/>
          </ac:spMkLst>
        </pc:spChg>
        <pc:cxnChg chg="add mod">
          <ac:chgData name="julian lalu" userId="53ae8bccc8714cbe" providerId="LiveId" clId="{808E88B3-59D8-4237-BDE2-1967D36495B0}" dt="2023-01-06T08:15:00.687" v="1346"/>
          <ac:cxnSpMkLst>
            <pc:docMk/>
            <pc:sldMk cId="3303552257" sldId="500"/>
            <ac:cxnSpMk id="9" creationId="{17B5FF42-443B-4369-9417-9F6B34C8420C}"/>
          </ac:cxnSpMkLst>
        </pc:cxnChg>
      </pc:sldChg>
      <pc:sldChg chg="addSp delSp modSp mod chgLayout">
        <pc:chgData name="julian lalu" userId="53ae8bccc8714cbe" providerId="LiveId" clId="{808E88B3-59D8-4237-BDE2-1967D36495B0}" dt="2023-01-17T14:18:09.222" v="9145"/>
        <pc:sldMkLst>
          <pc:docMk/>
          <pc:sldMk cId="2670979196" sldId="501"/>
        </pc:sldMkLst>
        <pc:spChg chg="mod ord">
          <ac:chgData name="julian lalu" userId="53ae8bccc8714cbe" providerId="LiveId" clId="{808E88B3-59D8-4237-BDE2-1967D36495B0}" dt="2023-01-17T14:18:09.222" v="9145"/>
          <ac:spMkLst>
            <pc:docMk/>
            <pc:sldMk cId="2670979196" sldId="501"/>
            <ac:spMk id="2" creationId="{880F4CED-7FA0-F071-C7EE-71EB85AC4547}"/>
          </ac:spMkLst>
        </pc:spChg>
        <pc:spChg chg="mod ord">
          <ac:chgData name="julian lalu" userId="53ae8bccc8714cbe" providerId="LiveId" clId="{808E88B3-59D8-4237-BDE2-1967D36495B0}" dt="2023-01-06T08:13:34.616" v="1281" actId="700"/>
          <ac:spMkLst>
            <pc:docMk/>
            <pc:sldMk cId="2670979196" sldId="501"/>
            <ac:spMk id="3" creationId="{1AF4868B-45E1-11F7-FC6B-3E5D59A30216}"/>
          </ac:spMkLst>
        </pc:spChg>
        <pc:spChg chg="mod ord">
          <ac:chgData name="julian lalu" userId="53ae8bccc8714cbe" providerId="LiveId" clId="{808E88B3-59D8-4237-BDE2-1967D36495B0}" dt="2023-01-06T08:13:34.616" v="1281" actId="700"/>
          <ac:spMkLst>
            <pc:docMk/>
            <pc:sldMk cId="2670979196" sldId="501"/>
            <ac:spMk id="4" creationId="{52EDC534-8FAE-F537-0241-F4E06550E2B0}"/>
          </ac:spMkLst>
        </pc:spChg>
        <pc:spChg chg="mod ord">
          <ac:chgData name="julian lalu" userId="53ae8bccc8714cbe" providerId="LiveId" clId="{808E88B3-59D8-4237-BDE2-1967D36495B0}" dt="2023-01-06T08:13:34.616" v="1281" actId="700"/>
          <ac:spMkLst>
            <pc:docMk/>
            <pc:sldMk cId="2670979196" sldId="501"/>
            <ac:spMk id="5" creationId="{7B62F5E7-DE6F-1B0D-0F7B-142BE962A875}"/>
          </ac:spMkLst>
        </pc:spChg>
        <pc:spChg chg="add del mod ord">
          <ac:chgData name="julian lalu" userId="53ae8bccc8714cbe" providerId="LiveId" clId="{808E88B3-59D8-4237-BDE2-1967D36495B0}" dt="2023-01-06T08:13:34.616" v="1281" actId="700"/>
          <ac:spMkLst>
            <pc:docMk/>
            <pc:sldMk cId="2670979196" sldId="501"/>
            <ac:spMk id="6" creationId="{073A6D68-7650-4D17-A68D-349C2B89EB16}"/>
          </ac:spMkLst>
        </pc:spChg>
        <pc:spChg chg="add mod ord">
          <ac:chgData name="julian lalu" userId="53ae8bccc8714cbe" providerId="LiveId" clId="{808E88B3-59D8-4237-BDE2-1967D36495B0}" dt="2023-01-17T12:46:20.360" v="6778"/>
          <ac:spMkLst>
            <pc:docMk/>
            <pc:sldMk cId="2670979196" sldId="501"/>
            <ac:spMk id="8" creationId="{D2A69699-261D-45B7-BA95-79914F25DC47}"/>
          </ac:spMkLst>
        </pc:spChg>
        <pc:cxnChg chg="add mod">
          <ac:chgData name="julian lalu" userId="53ae8bccc8714cbe" providerId="LiveId" clId="{808E88B3-59D8-4237-BDE2-1967D36495B0}" dt="2023-01-06T08:15:00.990" v="1347"/>
          <ac:cxnSpMkLst>
            <pc:docMk/>
            <pc:sldMk cId="2670979196" sldId="501"/>
            <ac:cxnSpMk id="9" creationId="{A4DA8133-7DCF-4728-BD89-B43F49688159}"/>
          </ac:cxnSpMkLst>
        </pc:cxnChg>
      </pc:sldChg>
      <pc:sldChg chg="addSp delSp modSp mod chgLayout">
        <pc:chgData name="julian lalu" userId="53ae8bccc8714cbe" providerId="LiveId" clId="{808E88B3-59D8-4237-BDE2-1967D36495B0}" dt="2023-01-17T14:18:10.535" v="9146"/>
        <pc:sldMkLst>
          <pc:docMk/>
          <pc:sldMk cId="2538970421" sldId="502"/>
        </pc:sldMkLst>
        <pc:spChg chg="mod ord">
          <ac:chgData name="julian lalu" userId="53ae8bccc8714cbe" providerId="LiveId" clId="{808E88B3-59D8-4237-BDE2-1967D36495B0}" dt="2023-01-17T14:18:10.535" v="9146"/>
          <ac:spMkLst>
            <pc:docMk/>
            <pc:sldMk cId="2538970421" sldId="502"/>
            <ac:spMk id="2" creationId="{880F4CED-7FA0-F071-C7EE-71EB85AC4547}"/>
          </ac:spMkLst>
        </pc:spChg>
        <pc:spChg chg="mod ord">
          <ac:chgData name="julian lalu" userId="53ae8bccc8714cbe" providerId="LiveId" clId="{808E88B3-59D8-4237-BDE2-1967D36495B0}" dt="2023-01-06T08:13:34.616" v="1281" actId="700"/>
          <ac:spMkLst>
            <pc:docMk/>
            <pc:sldMk cId="2538970421" sldId="502"/>
            <ac:spMk id="3" creationId="{1AF4868B-45E1-11F7-FC6B-3E5D59A30216}"/>
          </ac:spMkLst>
        </pc:spChg>
        <pc:spChg chg="mod ord">
          <ac:chgData name="julian lalu" userId="53ae8bccc8714cbe" providerId="LiveId" clId="{808E88B3-59D8-4237-BDE2-1967D36495B0}" dt="2023-01-06T08:13:34.616" v="1281" actId="700"/>
          <ac:spMkLst>
            <pc:docMk/>
            <pc:sldMk cId="2538970421" sldId="502"/>
            <ac:spMk id="4" creationId="{52EDC534-8FAE-F537-0241-F4E06550E2B0}"/>
          </ac:spMkLst>
        </pc:spChg>
        <pc:spChg chg="mod ord">
          <ac:chgData name="julian lalu" userId="53ae8bccc8714cbe" providerId="LiveId" clId="{808E88B3-59D8-4237-BDE2-1967D36495B0}" dt="2023-01-06T08:13:34.616" v="1281" actId="700"/>
          <ac:spMkLst>
            <pc:docMk/>
            <pc:sldMk cId="2538970421" sldId="502"/>
            <ac:spMk id="5" creationId="{7B62F5E7-DE6F-1B0D-0F7B-142BE962A875}"/>
          </ac:spMkLst>
        </pc:spChg>
        <pc:spChg chg="add del mod ord">
          <ac:chgData name="julian lalu" userId="53ae8bccc8714cbe" providerId="LiveId" clId="{808E88B3-59D8-4237-BDE2-1967D36495B0}" dt="2023-01-06T08:13:34.616" v="1281" actId="700"/>
          <ac:spMkLst>
            <pc:docMk/>
            <pc:sldMk cId="2538970421" sldId="502"/>
            <ac:spMk id="6" creationId="{F686DAC5-EBB6-47F2-9036-AA8C3870CA27}"/>
          </ac:spMkLst>
        </pc:spChg>
        <pc:spChg chg="add mod ord">
          <ac:chgData name="julian lalu" userId="53ae8bccc8714cbe" providerId="LiveId" clId="{808E88B3-59D8-4237-BDE2-1967D36495B0}" dt="2023-01-17T12:46:20.360" v="6778"/>
          <ac:spMkLst>
            <pc:docMk/>
            <pc:sldMk cId="2538970421" sldId="502"/>
            <ac:spMk id="8" creationId="{7D5704B2-0C66-45D1-8384-C9B1F4BF65D7}"/>
          </ac:spMkLst>
        </pc:spChg>
        <pc:cxnChg chg="add mod">
          <ac:chgData name="julian lalu" userId="53ae8bccc8714cbe" providerId="LiveId" clId="{808E88B3-59D8-4237-BDE2-1967D36495B0}" dt="2023-01-06T08:15:02.482" v="1348"/>
          <ac:cxnSpMkLst>
            <pc:docMk/>
            <pc:sldMk cId="2538970421" sldId="502"/>
            <ac:cxnSpMk id="9" creationId="{F32B17FC-915E-4683-947A-E31C0E8AF928}"/>
          </ac:cxnSpMkLst>
        </pc:cxnChg>
      </pc:sldChg>
      <pc:sldChg chg="addSp delSp modSp mod chgLayout">
        <pc:chgData name="julian lalu" userId="53ae8bccc8714cbe" providerId="LiveId" clId="{808E88B3-59D8-4237-BDE2-1967D36495B0}" dt="2023-01-17T14:18:12.188" v="9147"/>
        <pc:sldMkLst>
          <pc:docMk/>
          <pc:sldMk cId="3458054179" sldId="503"/>
        </pc:sldMkLst>
        <pc:spChg chg="mod ord">
          <ac:chgData name="julian lalu" userId="53ae8bccc8714cbe" providerId="LiveId" clId="{808E88B3-59D8-4237-BDE2-1967D36495B0}" dt="2023-01-17T14:18:12.188" v="9147"/>
          <ac:spMkLst>
            <pc:docMk/>
            <pc:sldMk cId="3458054179" sldId="503"/>
            <ac:spMk id="2" creationId="{880F4CED-7FA0-F071-C7EE-71EB85AC4547}"/>
          </ac:spMkLst>
        </pc:spChg>
        <pc:spChg chg="mod ord">
          <ac:chgData name="julian lalu" userId="53ae8bccc8714cbe" providerId="LiveId" clId="{808E88B3-59D8-4237-BDE2-1967D36495B0}" dt="2023-01-06T08:13:34.616" v="1281" actId="700"/>
          <ac:spMkLst>
            <pc:docMk/>
            <pc:sldMk cId="3458054179" sldId="503"/>
            <ac:spMk id="3" creationId="{1AF4868B-45E1-11F7-FC6B-3E5D59A30216}"/>
          </ac:spMkLst>
        </pc:spChg>
        <pc:spChg chg="mod ord">
          <ac:chgData name="julian lalu" userId="53ae8bccc8714cbe" providerId="LiveId" clId="{808E88B3-59D8-4237-BDE2-1967D36495B0}" dt="2023-01-06T08:13:34.616" v="1281" actId="700"/>
          <ac:spMkLst>
            <pc:docMk/>
            <pc:sldMk cId="3458054179" sldId="503"/>
            <ac:spMk id="4" creationId="{52EDC534-8FAE-F537-0241-F4E06550E2B0}"/>
          </ac:spMkLst>
        </pc:spChg>
        <pc:spChg chg="mod ord">
          <ac:chgData name="julian lalu" userId="53ae8bccc8714cbe" providerId="LiveId" clId="{808E88B3-59D8-4237-BDE2-1967D36495B0}" dt="2023-01-06T08:13:34.616" v="1281" actId="700"/>
          <ac:spMkLst>
            <pc:docMk/>
            <pc:sldMk cId="3458054179" sldId="503"/>
            <ac:spMk id="5" creationId="{7B62F5E7-DE6F-1B0D-0F7B-142BE962A875}"/>
          </ac:spMkLst>
        </pc:spChg>
        <pc:spChg chg="add del mod ord">
          <ac:chgData name="julian lalu" userId="53ae8bccc8714cbe" providerId="LiveId" clId="{808E88B3-59D8-4237-BDE2-1967D36495B0}" dt="2023-01-06T08:13:34.616" v="1281" actId="700"/>
          <ac:spMkLst>
            <pc:docMk/>
            <pc:sldMk cId="3458054179" sldId="503"/>
            <ac:spMk id="6" creationId="{AD8518EF-6777-48B5-82D5-62F5AA6C77DA}"/>
          </ac:spMkLst>
        </pc:spChg>
        <pc:spChg chg="add mod ord">
          <ac:chgData name="julian lalu" userId="53ae8bccc8714cbe" providerId="LiveId" clId="{808E88B3-59D8-4237-BDE2-1967D36495B0}" dt="2023-01-17T12:46:20.360" v="6778"/>
          <ac:spMkLst>
            <pc:docMk/>
            <pc:sldMk cId="3458054179" sldId="503"/>
            <ac:spMk id="8" creationId="{84FA9B85-548E-43EF-A2F2-5672F6EDDE6D}"/>
          </ac:spMkLst>
        </pc:spChg>
        <pc:cxnChg chg="add mod">
          <ac:chgData name="julian lalu" userId="53ae8bccc8714cbe" providerId="LiveId" clId="{808E88B3-59D8-4237-BDE2-1967D36495B0}" dt="2023-01-06T08:15:02.813" v="1349"/>
          <ac:cxnSpMkLst>
            <pc:docMk/>
            <pc:sldMk cId="3458054179" sldId="503"/>
            <ac:cxnSpMk id="9" creationId="{DC66CA86-69C0-465A-9BE6-0E27D39291F9}"/>
          </ac:cxnSpMkLst>
        </pc:cxnChg>
      </pc:sldChg>
      <pc:sldChg chg="addSp delSp modSp mod chgLayout">
        <pc:chgData name="julian lalu" userId="53ae8bccc8714cbe" providerId="LiveId" clId="{808E88B3-59D8-4237-BDE2-1967D36495B0}" dt="2023-01-17T14:18:13.990" v="9148"/>
        <pc:sldMkLst>
          <pc:docMk/>
          <pc:sldMk cId="3555320585" sldId="504"/>
        </pc:sldMkLst>
        <pc:spChg chg="mod ord">
          <ac:chgData name="julian lalu" userId="53ae8bccc8714cbe" providerId="LiveId" clId="{808E88B3-59D8-4237-BDE2-1967D36495B0}" dt="2023-01-17T14:18:13.990" v="9148"/>
          <ac:spMkLst>
            <pc:docMk/>
            <pc:sldMk cId="3555320585" sldId="504"/>
            <ac:spMk id="2" creationId="{880F4CED-7FA0-F071-C7EE-71EB85AC4547}"/>
          </ac:spMkLst>
        </pc:spChg>
        <pc:spChg chg="mod ord">
          <ac:chgData name="julian lalu" userId="53ae8bccc8714cbe" providerId="LiveId" clId="{808E88B3-59D8-4237-BDE2-1967D36495B0}" dt="2023-01-06T08:13:34.616" v="1281" actId="700"/>
          <ac:spMkLst>
            <pc:docMk/>
            <pc:sldMk cId="3555320585" sldId="504"/>
            <ac:spMk id="3" creationId="{1AF4868B-45E1-11F7-FC6B-3E5D59A30216}"/>
          </ac:spMkLst>
        </pc:spChg>
        <pc:spChg chg="mod ord">
          <ac:chgData name="julian lalu" userId="53ae8bccc8714cbe" providerId="LiveId" clId="{808E88B3-59D8-4237-BDE2-1967D36495B0}" dt="2023-01-06T08:13:34.616" v="1281" actId="700"/>
          <ac:spMkLst>
            <pc:docMk/>
            <pc:sldMk cId="3555320585" sldId="504"/>
            <ac:spMk id="4" creationId="{52EDC534-8FAE-F537-0241-F4E06550E2B0}"/>
          </ac:spMkLst>
        </pc:spChg>
        <pc:spChg chg="mod ord">
          <ac:chgData name="julian lalu" userId="53ae8bccc8714cbe" providerId="LiveId" clId="{808E88B3-59D8-4237-BDE2-1967D36495B0}" dt="2023-01-06T08:13:34.616" v="1281" actId="700"/>
          <ac:spMkLst>
            <pc:docMk/>
            <pc:sldMk cId="3555320585" sldId="504"/>
            <ac:spMk id="5" creationId="{7B62F5E7-DE6F-1B0D-0F7B-142BE962A875}"/>
          </ac:spMkLst>
        </pc:spChg>
        <pc:spChg chg="add del mod ord">
          <ac:chgData name="julian lalu" userId="53ae8bccc8714cbe" providerId="LiveId" clId="{808E88B3-59D8-4237-BDE2-1967D36495B0}" dt="2023-01-06T08:13:34.616" v="1281" actId="700"/>
          <ac:spMkLst>
            <pc:docMk/>
            <pc:sldMk cId="3555320585" sldId="504"/>
            <ac:spMk id="6" creationId="{857BC843-598E-4C62-8E6F-E131D71B8760}"/>
          </ac:spMkLst>
        </pc:spChg>
        <pc:spChg chg="add mod ord">
          <ac:chgData name="julian lalu" userId="53ae8bccc8714cbe" providerId="LiveId" clId="{808E88B3-59D8-4237-BDE2-1967D36495B0}" dt="2023-01-17T12:46:20.360" v="6778"/>
          <ac:spMkLst>
            <pc:docMk/>
            <pc:sldMk cId="3555320585" sldId="504"/>
            <ac:spMk id="8" creationId="{F999565F-B7E1-4D36-8716-436197080B42}"/>
          </ac:spMkLst>
        </pc:spChg>
        <pc:cxnChg chg="add mod">
          <ac:chgData name="julian lalu" userId="53ae8bccc8714cbe" providerId="LiveId" clId="{808E88B3-59D8-4237-BDE2-1967D36495B0}" dt="2023-01-06T08:15:03.253" v="1350"/>
          <ac:cxnSpMkLst>
            <pc:docMk/>
            <pc:sldMk cId="3555320585" sldId="504"/>
            <ac:cxnSpMk id="9" creationId="{60C4A2A7-57F8-41A4-9985-FAE5B868EE5E}"/>
          </ac:cxnSpMkLst>
        </pc:cxnChg>
      </pc:sldChg>
      <pc:sldChg chg="addSp delSp modSp mod chgLayout">
        <pc:chgData name="julian lalu" userId="53ae8bccc8714cbe" providerId="LiveId" clId="{808E88B3-59D8-4237-BDE2-1967D36495B0}" dt="2023-01-17T14:18:26.810" v="9149" actId="108"/>
        <pc:sldMkLst>
          <pc:docMk/>
          <pc:sldMk cId="4294561223" sldId="505"/>
        </pc:sldMkLst>
        <pc:spChg chg="mod ord">
          <ac:chgData name="julian lalu" userId="53ae8bccc8714cbe" providerId="LiveId" clId="{808E88B3-59D8-4237-BDE2-1967D36495B0}" dt="2023-01-17T14:18:26.810" v="9149" actId="108"/>
          <ac:spMkLst>
            <pc:docMk/>
            <pc:sldMk cId="4294561223" sldId="505"/>
            <ac:spMk id="2" creationId="{880F4CED-7FA0-F071-C7EE-71EB85AC4547}"/>
          </ac:spMkLst>
        </pc:spChg>
        <pc:spChg chg="mod ord">
          <ac:chgData name="julian lalu" userId="53ae8bccc8714cbe" providerId="LiveId" clId="{808E88B3-59D8-4237-BDE2-1967D36495B0}" dt="2023-01-06T08:13:34.616" v="1281" actId="700"/>
          <ac:spMkLst>
            <pc:docMk/>
            <pc:sldMk cId="4294561223" sldId="505"/>
            <ac:spMk id="3" creationId="{1AF4868B-45E1-11F7-FC6B-3E5D59A30216}"/>
          </ac:spMkLst>
        </pc:spChg>
        <pc:spChg chg="mod ord">
          <ac:chgData name="julian lalu" userId="53ae8bccc8714cbe" providerId="LiveId" clId="{808E88B3-59D8-4237-BDE2-1967D36495B0}" dt="2023-01-06T08:13:34.616" v="1281" actId="700"/>
          <ac:spMkLst>
            <pc:docMk/>
            <pc:sldMk cId="4294561223" sldId="505"/>
            <ac:spMk id="4" creationId="{52EDC534-8FAE-F537-0241-F4E06550E2B0}"/>
          </ac:spMkLst>
        </pc:spChg>
        <pc:spChg chg="mod ord">
          <ac:chgData name="julian lalu" userId="53ae8bccc8714cbe" providerId="LiveId" clId="{808E88B3-59D8-4237-BDE2-1967D36495B0}" dt="2023-01-06T08:13:34.616" v="1281" actId="700"/>
          <ac:spMkLst>
            <pc:docMk/>
            <pc:sldMk cId="4294561223" sldId="505"/>
            <ac:spMk id="5" creationId="{7B62F5E7-DE6F-1B0D-0F7B-142BE962A875}"/>
          </ac:spMkLst>
        </pc:spChg>
        <pc:spChg chg="add del mod ord">
          <ac:chgData name="julian lalu" userId="53ae8bccc8714cbe" providerId="LiveId" clId="{808E88B3-59D8-4237-BDE2-1967D36495B0}" dt="2023-01-06T08:13:34.616" v="1281" actId="700"/>
          <ac:spMkLst>
            <pc:docMk/>
            <pc:sldMk cId="4294561223" sldId="505"/>
            <ac:spMk id="7" creationId="{97E32FFD-DF56-4FB2-80E9-AD2489DACAA7}"/>
          </ac:spMkLst>
        </pc:spChg>
        <pc:spChg chg="add mod ord">
          <ac:chgData name="julian lalu" userId="53ae8bccc8714cbe" providerId="LiveId" clId="{808E88B3-59D8-4237-BDE2-1967D36495B0}" dt="2023-01-17T12:46:20.360" v="6778"/>
          <ac:spMkLst>
            <pc:docMk/>
            <pc:sldMk cId="4294561223" sldId="505"/>
            <ac:spMk id="8" creationId="{F080CDE3-9C7B-4C1E-9A3D-CD2EF03AE67B}"/>
          </ac:spMkLst>
        </pc:spChg>
        <pc:cxnChg chg="add mod">
          <ac:chgData name="julian lalu" userId="53ae8bccc8714cbe" providerId="LiveId" clId="{808E88B3-59D8-4237-BDE2-1967D36495B0}" dt="2023-01-06T08:15:04.771" v="1351"/>
          <ac:cxnSpMkLst>
            <pc:docMk/>
            <pc:sldMk cId="4294561223" sldId="505"/>
            <ac:cxnSpMk id="9" creationId="{C7EF94D5-10CA-4961-8218-48281392DFDF}"/>
          </ac:cxnSpMkLst>
        </pc:cxnChg>
      </pc:sldChg>
      <pc:sldChg chg="addSp delSp modSp mod chgLayout">
        <pc:chgData name="julian lalu" userId="53ae8bccc8714cbe" providerId="LiveId" clId="{808E88B3-59D8-4237-BDE2-1967D36495B0}" dt="2023-01-17T14:18:33.794" v="9152" actId="108"/>
        <pc:sldMkLst>
          <pc:docMk/>
          <pc:sldMk cId="1135846618" sldId="507"/>
        </pc:sldMkLst>
        <pc:spChg chg="mod ord">
          <ac:chgData name="julian lalu" userId="53ae8bccc8714cbe" providerId="LiveId" clId="{808E88B3-59D8-4237-BDE2-1967D36495B0}" dt="2023-01-17T14:18:33.794" v="9152" actId="108"/>
          <ac:spMkLst>
            <pc:docMk/>
            <pc:sldMk cId="1135846618" sldId="507"/>
            <ac:spMk id="2" creationId="{880F4CED-7FA0-F071-C7EE-71EB85AC4547}"/>
          </ac:spMkLst>
        </pc:spChg>
        <pc:spChg chg="mod ord">
          <ac:chgData name="julian lalu" userId="53ae8bccc8714cbe" providerId="LiveId" clId="{808E88B3-59D8-4237-BDE2-1967D36495B0}" dt="2023-01-06T08:13:34.616" v="1281" actId="700"/>
          <ac:spMkLst>
            <pc:docMk/>
            <pc:sldMk cId="1135846618" sldId="507"/>
            <ac:spMk id="3" creationId="{1AF4868B-45E1-11F7-FC6B-3E5D59A30216}"/>
          </ac:spMkLst>
        </pc:spChg>
        <pc:spChg chg="mod ord">
          <ac:chgData name="julian lalu" userId="53ae8bccc8714cbe" providerId="LiveId" clId="{808E88B3-59D8-4237-BDE2-1967D36495B0}" dt="2023-01-06T08:13:34.616" v="1281" actId="700"/>
          <ac:spMkLst>
            <pc:docMk/>
            <pc:sldMk cId="1135846618" sldId="507"/>
            <ac:spMk id="4" creationId="{52EDC534-8FAE-F537-0241-F4E06550E2B0}"/>
          </ac:spMkLst>
        </pc:spChg>
        <pc:spChg chg="mod ord">
          <ac:chgData name="julian lalu" userId="53ae8bccc8714cbe" providerId="LiveId" clId="{808E88B3-59D8-4237-BDE2-1967D36495B0}" dt="2023-01-06T08:13:34.616" v="1281" actId="700"/>
          <ac:spMkLst>
            <pc:docMk/>
            <pc:sldMk cId="1135846618" sldId="507"/>
            <ac:spMk id="5" creationId="{7B62F5E7-DE6F-1B0D-0F7B-142BE962A875}"/>
          </ac:spMkLst>
        </pc:spChg>
        <pc:spChg chg="add del mod ord">
          <ac:chgData name="julian lalu" userId="53ae8bccc8714cbe" providerId="LiveId" clId="{808E88B3-59D8-4237-BDE2-1967D36495B0}" dt="2023-01-06T08:13:34.616" v="1281" actId="700"/>
          <ac:spMkLst>
            <pc:docMk/>
            <pc:sldMk cId="1135846618" sldId="507"/>
            <ac:spMk id="7" creationId="{DEDDF9DB-453B-4F1F-9BE6-AAC40171B159}"/>
          </ac:spMkLst>
        </pc:spChg>
        <pc:spChg chg="add mod ord">
          <ac:chgData name="julian lalu" userId="53ae8bccc8714cbe" providerId="LiveId" clId="{808E88B3-59D8-4237-BDE2-1967D36495B0}" dt="2023-01-17T12:46:20.360" v="6778"/>
          <ac:spMkLst>
            <pc:docMk/>
            <pc:sldMk cId="1135846618" sldId="507"/>
            <ac:spMk id="8" creationId="{7622EE89-8545-45F9-9418-647D6CCFFC15}"/>
          </ac:spMkLst>
        </pc:spChg>
        <pc:cxnChg chg="add mod">
          <ac:chgData name="julian lalu" userId="53ae8bccc8714cbe" providerId="LiveId" clId="{808E88B3-59D8-4237-BDE2-1967D36495B0}" dt="2023-01-06T08:15:05.625" v="1353"/>
          <ac:cxnSpMkLst>
            <pc:docMk/>
            <pc:sldMk cId="1135846618" sldId="507"/>
            <ac:cxnSpMk id="9" creationId="{B5813A57-E342-4811-BFC5-C0A497651841}"/>
          </ac:cxnSpMkLst>
        </pc:cxnChg>
      </pc:sldChg>
      <pc:sldChg chg="addSp delSp modSp mod chgLayout">
        <pc:chgData name="julian lalu" userId="53ae8bccc8714cbe" providerId="LiveId" clId="{808E88B3-59D8-4237-BDE2-1967D36495B0}" dt="2023-01-17T14:18:28.982" v="9150"/>
        <pc:sldMkLst>
          <pc:docMk/>
          <pc:sldMk cId="360267833" sldId="508"/>
        </pc:sldMkLst>
        <pc:spChg chg="mod ord">
          <ac:chgData name="julian lalu" userId="53ae8bccc8714cbe" providerId="LiveId" clId="{808E88B3-59D8-4237-BDE2-1967D36495B0}" dt="2023-01-17T14:18:28.982" v="9150"/>
          <ac:spMkLst>
            <pc:docMk/>
            <pc:sldMk cId="360267833" sldId="508"/>
            <ac:spMk id="2" creationId="{880F4CED-7FA0-F071-C7EE-71EB85AC4547}"/>
          </ac:spMkLst>
        </pc:spChg>
        <pc:spChg chg="mod ord">
          <ac:chgData name="julian lalu" userId="53ae8bccc8714cbe" providerId="LiveId" clId="{808E88B3-59D8-4237-BDE2-1967D36495B0}" dt="2023-01-06T08:13:34.616" v="1281" actId="700"/>
          <ac:spMkLst>
            <pc:docMk/>
            <pc:sldMk cId="360267833" sldId="508"/>
            <ac:spMk id="3" creationId="{1AF4868B-45E1-11F7-FC6B-3E5D59A30216}"/>
          </ac:spMkLst>
        </pc:spChg>
        <pc:spChg chg="mod ord">
          <ac:chgData name="julian lalu" userId="53ae8bccc8714cbe" providerId="LiveId" clId="{808E88B3-59D8-4237-BDE2-1967D36495B0}" dt="2023-01-06T08:13:34.616" v="1281" actId="700"/>
          <ac:spMkLst>
            <pc:docMk/>
            <pc:sldMk cId="360267833" sldId="508"/>
            <ac:spMk id="4" creationId="{52EDC534-8FAE-F537-0241-F4E06550E2B0}"/>
          </ac:spMkLst>
        </pc:spChg>
        <pc:spChg chg="mod ord">
          <ac:chgData name="julian lalu" userId="53ae8bccc8714cbe" providerId="LiveId" clId="{808E88B3-59D8-4237-BDE2-1967D36495B0}" dt="2023-01-06T08:13:34.616" v="1281" actId="700"/>
          <ac:spMkLst>
            <pc:docMk/>
            <pc:sldMk cId="360267833" sldId="508"/>
            <ac:spMk id="5" creationId="{7B62F5E7-DE6F-1B0D-0F7B-142BE962A875}"/>
          </ac:spMkLst>
        </pc:spChg>
        <pc:spChg chg="add del mod ord">
          <ac:chgData name="julian lalu" userId="53ae8bccc8714cbe" providerId="LiveId" clId="{808E88B3-59D8-4237-BDE2-1967D36495B0}" dt="2023-01-06T08:13:08.277" v="1279" actId="700"/>
          <ac:spMkLst>
            <pc:docMk/>
            <pc:sldMk cId="360267833" sldId="508"/>
            <ac:spMk id="7" creationId="{32CD7E22-674E-4712-BCE3-70022B9241BE}"/>
          </ac:spMkLst>
        </pc:spChg>
        <pc:spChg chg="add del mod ord">
          <ac:chgData name="julian lalu" userId="53ae8bccc8714cbe" providerId="LiveId" clId="{808E88B3-59D8-4237-BDE2-1967D36495B0}" dt="2023-01-06T08:13:34.616" v="1281" actId="700"/>
          <ac:spMkLst>
            <pc:docMk/>
            <pc:sldMk cId="360267833" sldId="508"/>
            <ac:spMk id="8" creationId="{A79AE2EE-2F0A-41B2-85E7-560AC1959D2B}"/>
          </ac:spMkLst>
        </pc:spChg>
        <pc:spChg chg="add mod ord">
          <ac:chgData name="julian lalu" userId="53ae8bccc8714cbe" providerId="LiveId" clId="{808E88B3-59D8-4237-BDE2-1967D36495B0}" dt="2023-01-17T12:46:20.360" v="6778"/>
          <ac:spMkLst>
            <pc:docMk/>
            <pc:sldMk cId="360267833" sldId="508"/>
            <ac:spMk id="9" creationId="{FF085347-F422-417D-B850-1751AC3BDF1E}"/>
          </ac:spMkLst>
        </pc:spChg>
        <pc:cxnChg chg="add mod">
          <ac:chgData name="julian lalu" userId="53ae8bccc8714cbe" providerId="LiveId" clId="{808E88B3-59D8-4237-BDE2-1967D36495B0}" dt="2023-01-06T08:15:05.163" v="1352"/>
          <ac:cxnSpMkLst>
            <pc:docMk/>
            <pc:sldMk cId="360267833" sldId="508"/>
            <ac:cxnSpMk id="10" creationId="{8807704E-9737-496C-9D34-F0BE7A2F2870}"/>
          </ac:cxnSpMkLst>
        </pc:cxnChg>
      </pc:sldChg>
      <pc:sldChg chg="addSp modSp mod setBg chgLayout">
        <pc:chgData name="julian lalu" userId="53ae8bccc8714cbe" providerId="LiveId" clId="{808E88B3-59D8-4237-BDE2-1967D36495B0}" dt="2023-01-17T14:15:11.279" v="9101"/>
        <pc:sldMkLst>
          <pc:docMk/>
          <pc:sldMk cId="481904731" sldId="510"/>
        </pc:sldMkLst>
        <pc:spChg chg="mod ord">
          <ac:chgData name="julian lalu" userId="53ae8bccc8714cbe" providerId="LiveId" clId="{808E88B3-59D8-4237-BDE2-1967D36495B0}" dt="2023-01-17T14:15:11.279" v="9101"/>
          <ac:spMkLst>
            <pc:docMk/>
            <pc:sldMk cId="481904731" sldId="510"/>
            <ac:spMk id="2" creationId="{6B2D62F4-7F8C-8530-BC84-7C35003B90D4}"/>
          </ac:spMkLst>
        </pc:spChg>
        <pc:spChg chg="mod ord">
          <ac:chgData name="julian lalu" userId="53ae8bccc8714cbe" providerId="LiveId" clId="{808E88B3-59D8-4237-BDE2-1967D36495B0}" dt="2023-01-17T14:15:11.279" v="9101"/>
          <ac:spMkLst>
            <pc:docMk/>
            <pc:sldMk cId="481904731" sldId="510"/>
            <ac:spMk id="3" creationId="{EBBA3F77-EA3B-6396-1FF9-C48FA400607F}"/>
          </ac:spMkLst>
        </pc:spChg>
        <pc:spChg chg="add mod ord">
          <ac:chgData name="julian lalu" userId="53ae8bccc8714cbe" providerId="LiveId" clId="{808E88B3-59D8-4237-BDE2-1967D36495B0}" dt="2023-01-17T14:15:11.279" v="9101"/>
          <ac:spMkLst>
            <pc:docMk/>
            <pc:sldMk cId="481904731" sldId="510"/>
            <ac:spMk id="4" creationId="{2D6A91FA-01C7-4E11-96DA-B06FBDF645B1}"/>
          </ac:spMkLst>
        </pc:spChg>
        <pc:spChg chg="mod ord">
          <ac:chgData name="julian lalu" userId="53ae8bccc8714cbe" providerId="LiveId" clId="{808E88B3-59D8-4237-BDE2-1967D36495B0}" dt="2023-01-17T14:15:11.279" v="9101"/>
          <ac:spMkLst>
            <pc:docMk/>
            <pc:sldMk cId="481904731" sldId="510"/>
            <ac:spMk id="5" creationId="{51E0539C-9E84-626A-7F1B-FA9F2BC4D627}"/>
          </ac:spMkLst>
        </pc:spChg>
        <pc:cxnChg chg="add mod">
          <ac:chgData name="julian lalu" userId="53ae8bccc8714cbe" providerId="LiveId" clId="{808E88B3-59D8-4237-BDE2-1967D36495B0}" dt="2023-01-06T08:08:34.260" v="1198"/>
          <ac:cxnSpMkLst>
            <pc:docMk/>
            <pc:sldMk cId="481904731" sldId="510"/>
            <ac:cxnSpMk id="6" creationId="{7181FDF0-459F-45FB-89B6-8FD3F2C2EB91}"/>
          </ac:cxnSpMkLst>
        </pc:cxnChg>
      </pc:sldChg>
      <pc:sldChg chg="addSp modSp mod chgLayout">
        <pc:chgData name="julian lalu" userId="53ae8bccc8714cbe" providerId="LiveId" clId="{808E88B3-59D8-4237-BDE2-1967D36495B0}" dt="2023-01-17T14:15:04.250" v="9099" actId="108"/>
        <pc:sldMkLst>
          <pc:docMk/>
          <pc:sldMk cId="4113501419" sldId="511"/>
        </pc:sldMkLst>
        <pc:spChg chg="mod ord">
          <ac:chgData name="julian lalu" userId="53ae8bccc8714cbe" providerId="LiveId" clId="{808E88B3-59D8-4237-BDE2-1967D36495B0}" dt="2023-01-17T14:15:04.250" v="9099" actId="108"/>
          <ac:spMkLst>
            <pc:docMk/>
            <pc:sldMk cId="4113501419" sldId="511"/>
            <ac:spMk id="2" creationId="{6B2D62F4-7F8C-8530-BC84-7C35003B90D4}"/>
          </ac:spMkLst>
        </pc:spChg>
        <pc:spChg chg="mod ord">
          <ac:chgData name="julian lalu" userId="53ae8bccc8714cbe" providerId="LiveId" clId="{808E88B3-59D8-4237-BDE2-1967D36495B0}" dt="2023-01-06T08:06:30.211" v="1073" actId="700"/>
          <ac:spMkLst>
            <pc:docMk/>
            <pc:sldMk cId="4113501419" sldId="511"/>
            <ac:spMk id="3" creationId="{EBBA3F77-EA3B-6396-1FF9-C48FA400607F}"/>
          </ac:spMkLst>
        </pc:spChg>
        <pc:spChg chg="add mod ord">
          <ac:chgData name="julian lalu" userId="53ae8bccc8714cbe" providerId="LiveId" clId="{808E88B3-59D8-4237-BDE2-1967D36495B0}" dt="2023-01-17T12:46:20.360" v="6778"/>
          <ac:spMkLst>
            <pc:docMk/>
            <pc:sldMk cId="4113501419" sldId="511"/>
            <ac:spMk id="4" creationId="{0C1899EF-D5E5-493D-9B93-2906AC1D5C02}"/>
          </ac:spMkLst>
        </pc:spChg>
        <pc:spChg chg="mod ord">
          <ac:chgData name="julian lalu" userId="53ae8bccc8714cbe" providerId="LiveId" clId="{808E88B3-59D8-4237-BDE2-1967D36495B0}" dt="2023-01-06T08:06:30.211" v="1073" actId="700"/>
          <ac:spMkLst>
            <pc:docMk/>
            <pc:sldMk cId="4113501419" sldId="511"/>
            <ac:spMk id="5" creationId="{51E0539C-9E84-626A-7F1B-FA9F2BC4D627}"/>
          </ac:spMkLst>
        </pc:spChg>
        <pc:cxnChg chg="add mod">
          <ac:chgData name="julian lalu" userId="53ae8bccc8714cbe" providerId="LiveId" clId="{808E88B3-59D8-4237-BDE2-1967D36495B0}" dt="2023-01-06T08:08:32.734" v="1197"/>
          <ac:cxnSpMkLst>
            <pc:docMk/>
            <pc:sldMk cId="4113501419" sldId="511"/>
            <ac:cxnSpMk id="7" creationId="{DF96A327-105F-400D-9DEF-F0D4F30148E9}"/>
          </ac:cxnSpMkLst>
        </pc:cxnChg>
      </pc:sldChg>
      <pc:sldChg chg="modSp">
        <pc:chgData name="julian lalu" userId="53ae8bccc8714cbe" providerId="LiveId" clId="{808E88B3-59D8-4237-BDE2-1967D36495B0}" dt="2023-01-06T07:34:53.959" v="184"/>
        <pc:sldMkLst>
          <pc:docMk/>
          <pc:sldMk cId="1268711107" sldId="515"/>
        </pc:sldMkLst>
        <pc:spChg chg="mod">
          <ac:chgData name="julian lalu" userId="53ae8bccc8714cbe" providerId="LiveId" clId="{808E88B3-59D8-4237-BDE2-1967D36495B0}" dt="2023-01-06T07:34:53.959" v="184"/>
          <ac:spMkLst>
            <pc:docMk/>
            <pc:sldMk cId="1268711107" sldId="515"/>
            <ac:spMk id="2" creationId="{53C3D54E-50E7-C61A-861B-8725504D138E}"/>
          </ac:spMkLst>
        </pc:spChg>
      </pc:sldChg>
      <pc:sldChg chg="modSp">
        <pc:chgData name="julian lalu" userId="53ae8bccc8714cbe" providerId="LiveId" clId="{808E88B3-59D8-4237-BDE2-1967D36495B0}" dt="2023-01-06T07:34:53.959" v="184"/>
        <pc:sldMkLst>
          <pc:docMk/>
          <pc:sldMk cId="2080634811" sldId="516"/>
        </pc:sldMkLst>
        <pc:spChg chg="mod">
          <ac:chgData name="julian lalu" userId="53ae8bccc8714cbe" providerId="LiveId" clId="{808E88B3-59D8-4237-BDE2-1967D36495B0}" dt="2023-01-06T07:34:53.959" v="184"/>
          <ac:spMkLst>
            <pc:docMk/>
            <pc:sldMk cId="2080634811" sldId="516"/>
            <ac:spMk id="2" creationId="{53C3D54E-50E7-C61A-861B-8725504D138E}"/>
          </ac:spMkLst>
        </pc:spChg>
      </pc:sldChg>
      <pc:sldChg chg="modSp">
        <pc:chgData name="julian lalu" userId="53ae8bccc8714cbe" providerId="LiveId" clId="{808E88B3-59D8-4237-BDE2-1967D36495B0}" dt="2023-01-06T07:34:53.959" v="184"/>
        <pc:sldMkLst>
          <pc:docMk/>
          <pc:sldMk cId="197201425" sldId="517"/>
        </pc:sldMkLst>
        <pc:spChg chg="mod">
          <ac:chgData name="julian lalu" userId="53ae8bccc8714cbe" providerId="LiveId" clId="{808E88B3-59D8-4237-BDE2-1967D36495B0}" dt="2023-01-06T07:34:53.959" v="184"/>
          <ac:spMkLst>
            <pc:docMk/>
            <pc:sldMk cId="197201425" sldId="517"/>
            <ac:spMk id="2" creationId="{53C3D54E-50E7-C61A-861B-8725504D138E}"/>
          </ac:spMkLst>
        </pc:spChg>
      </pc:sldChg>
      <pc:sldChg chg="modSp">
        <pc:chgData name="julian lalu" userId="53ae8bccc8714cbe" providerId="LiveId" clId="{808E88B3-59D8-4237-BDE2-1967D36495B0}" dt="2023-01-06T07:34:53.959" v="184"/>
        <pc:sldMkLst>
          <pc:docMk/>
          <pc:sldMk cId="4116837246" sldId="518"/>
        </pc:sldMkLst>
        <pc:spChg chg="mod">
          <ac:chgData name="julian lalu" userId="53ae8bccc8714cbe" providerId="LiveId" clId="{808E88B3-59D8-4237-BDE2-1967D36495B0}" dt="2023-01-06T07:34:53.959" v="184"/>
          <ac:spMkLst>
            <pc:docMk/>
            <pc:sldMk cId="4116837246" sldId="518"/>
            <ac:spMk id="2" creationId="{53C3D54E-50E7-C61A-861B-8725504D138E}"/>
          </ac:spMkLst>
        </pc:spChg>
      </pc:sldChg>
      <pc:sldChg chg="modSp">
        <pc:chgData name="julian lalu" userId="53ae8bccc8714cbe" providerId="LiveId" clId="{808E88B3-59D8-4237-BDE2-1967D36495B0}" dt="2023-01-06T07:34:53.959" v="184"/>
        <pc:sldMkLst>
          <pc:docMk/>
          <pc:sldMk cId="1780660710" sldId="519"/>
        </pc:sldMkLst>
        <pc:spChg chg="mod">
          <ac:chgData name="julian lalu" userId="53ae8bccc8714cbe" providerId="LiveId" clId="{808E88B3-59D8-4237-BDE2-1967D36495B0}" dt="2023-01-06T07:34:53.959" v="184"/>
          <ac:spMkLst>
            <pc:docMk/>
            <pc:sldMk cId="1780660710" sldId="519"/>
            <ac:spMk id="2" creationId="{53C3D54E-50E7-C61A-861B-8725504D138E}"/>
          </ac:spMkLst>
        </pc:spChg>
      </pc:sldChg>
      <pc:sldChg chg="modSp">
        <pc:chgData name="julian lalu" userId="53ae8bccc8714cbe" providerId="LiveId" clId="{808E88B3-59D8-4237-BDE2-1967D36495B0}" dt="2023-01-06T07:34:53.959" v="184"/>
        <pc:sldMkLst>
          <pc:docMk/>
          <pc:sldMk cId="4025784900" sldId="520"/>
        </pc:sldMkLst>
        <pc:spChg chg="mod">
          <ac:chgData name="julian lalu" userId="53ae8bccc8714cbe" providerId="LiveId" clId="{808E88B3-59D8-4237-BDE2-1967D36495B0}" dt="2023-01-06T07:34:53.959" v="184"/>
          <ac:spMkLst>
            <pc:docMk/>
            <pc:sldMk cId="4025784900" sldId="520"/>
            <ac:spMk id="2" creationId="{53C3D54E-50E7-C61A-861B-8725504D138E}"/>
          </ac:spMkLst>
        </pc:spChg>
      </pc:sldChg>
      <pc:sldChg chg="modSp">
        <pc:chgData name="julian lalu" userId="53ae8bccc8714cbe" providerId="LiveId" clId="{808E88B3-59D8-4237-BDE2-1967D36495B0}" dt="2023-01-06T07:34:53.959" v="184"/>
        <pc:sldMkLst>
          <pc:docMk/>
          <pc:sldMk cId="2064843513" sldId="521"/>
        </pc:sldMkLst>
        <pc:spChg chg="mod">
          <ac:chgData name="julian lalu" userId="53ae8bccc8714cbe" providerId="LiveId" clId="{808E88B3-59D8-4237-BDE2-1967D36495B0}" dt="2023-01-06T07:34:53.959" v="184"/>
          <ac:spMkLst>
            <pc:docMk/>
            <pc:sldMk cId="2064843513" sldId="521"/>
            <ac:spMk id="2" creationId="{53C3D54E-50E7-C61A-861B-8725504D138E}"/>
          </ac:spMkLst>
        </pc:spChg>
      </pc:sldChg>
      <pc:sldChg chg="addSp delSp modSp mod chgLayout">
        <pc:chgData name="julian lalu" userId="53ae8bccc8714cbe" providerId="LiveId" clId="{808E88B3-59D8-4237-BDE2-1967D36495B0}" dt="2023-01-17T14:18:58.814" v="9156" actId="6264"/>
        <pc:sldMkLst>
          <pc:docMk/>
          <pc:sldMk cId="746481588" sldId="528"/>
        </pc:sldMkLst>
        <pc:spChg chg="mod ord">
          <ac:chgData name="julian lalu" userId="53ae8bccc8714cbe" providerId="LiveId" clId="{808E88B3-59D8-4237-BDE2-1967D36495B0}" dt="2023-01-17T14:18:58.814" v="9156" actId="6264"/>
          <ac:spMkLst>
            <pc:docMk/>
            <pc:sldMk cId="746481588" sldId="528"/>
            <ac:spMk id="2" creationId="{880F4CED-7FA0-F071-C7EE-71EB85AC4547}"/>
          </ac:spMkLst>
        </pc:spChg>
        <pc:spChg chg="mod ord">
          <ac:chgData name="julian lalu" userId="53ae8bccc8714cbe" providerId="LiveId" clId="{808E88B3-59D8-4237-BDE2-1967D36495B0}" dt="2023-01-17T14:18:58.814" v="9156" actId="6264"/>
          <ac:spMkLst>
            <pc:docMk/>
            <pc:sldMk cId="746481588" sldId="528"/>
            <ac:spMk id="3" creationId="{1AF4868B-45E1-11F7-FC6B-3E5D59A30216}"/>
          </ac:spMkLst>
        </pc:spChg>
        <pc:spChg chg="add del mod">
          <ac:chgData name="julian lalu" userId="53ae8bccc8714cbe" providerId="LiveId" clId="{808E88B3-59D8-4237-BDE2-1967D36495B0}" dt="2023-01-17T14:18:58.814" v="9156" actId="6264"/>
          <ac:spMkLst>
            <pc:docMk/>
            <pc:sldMk cId="746481588" sldId="528"/>
            <ac:spMk id="4" creationId="{1E01379F-1203-4E78-889F-7256AD332C9B}"/>
          </ac:spMkLst>
        </pc:spChg>
        <pc:spChg chg="mod ord">
          <ac:chgData name="julian lalu" userId="53ae8bccc8714cbe" providerId="LiveId" clId="{808E88B3-59D8-4237-BDE2-1967D36495B0}" dt="2023-01-17T14:18:58.814" v="9156" actId="6264"/>
          <ac:spMkLst>
            <pc:docMk/>
            <pc:sldMk cId="746481588" sldId="528"/>
            <ac:spMk id="5" creationId="{7B62F5E7-DE6F-1B0D-0F7B-142BE962A875}"/>
          </ac:spMkLst>
        </pc:spChg>
        <pc:spChg chg="add del mod">
          <ac:chgData name="julian lalu" userId="53ae8bccc8714cbe" providerId="LiveId" clId="{808E88B3-59D8-4237-BDE2-1967D36495B0}" dt="2023-01-17T14:18:58.814" v="9156" actId="6264"/>
          <ac:spMkLst>
            <pc:docMk/>
            <pc:sldMk cId="746481588" sldId="528"/>
            <ac:spMk id="6" creationId="{6F053022-4F64-448E-831D-4BAE76B1BE04}"/>
          </ac:spMkLst>
        </pc:spChg>
        <pc:spChg chg="mod ord">
          <ac:chgData name="julian lalu" userId="53ae8bccc8714cbe" providerId="LiveId" clId="{808E88B3-59D8-4237-BDE2-1967D36495B0}" dt="2023-01-17T14:18:58.814" v="9156" actId="6264"/>
          <ac:spMkLst>
            <pc:docMk/>
            <pc:sldMk cId="746481588" sldId="528"/>
            <ac:spMk id="7" creationId="{00AEDAB5-0EBA-C079-108C-2CD6BEA976B7}"/>
          </ac:spMkLst>
        </pc:spChg>
        <pc:spChg chg="add del mod">
          <ac:chgData name="julian lalu" userId="53ae8bccc8714cbe" providerId="LiveId" clId="{808E88B3-59D8-4237-BDE2-1967D36495B0}" dt="2023-01-17T14:18:58.814" v="9156" actId="6264"/>
          <ac:spMkLst>
            <pc:docMk/>
            <pc:sldMk cId="746481588" sldId="528"/>
            <ac:spMk id="8" creationId="{E614978C-3988-4746-BE10-996BD9522900}"/>
          </ac:spMkLst>
        </pc:spChg>
        <pc:spChg chg="add del mod">
          <ac:chgData name="julian lalu" userId="53ae8bccc8714cbe" providerId="LiveId" clId="{808E88B3-59D8-4237-BDE2-1967D36495B0}" dt="2023-01-17T14:18:58.814" v="9156" actId="6264"/>
          <ac:spMkLst>
            <pc:docMk/>
            <pc:sldMk cId="746481588" sldId="528"/>
            <ac:spMk id="9" creationId="{B8FDDE45-E264-4079-B393-821CFB890733}"/>
          </ac:spMkLst>
        </pc:spChg>
      </pc:sldChg>
      <pc:sldChg chg="modSp mod">
        <pc:chgData name="julian lalu" userId="53ae8bccc8714cbe" providerId="LiveId" clId="{808E88B3-59D8-4237-BDE2-1967D36495B0}" dt="2023-01-17T14:18:40.732" v="9154" actId="108"/>
        <pc:sldMkLst>
          <pc:docMk/>
          <pc:sldMk cId="595104894" sldId="529"/>
        </pc:sldMkLst>
        <pc:spChg chg="mod">
          <ac:chgData name="julian lalu" userId="53ae8bccc8714cbe" providerId="LiveId" clId="{808E88B3-59D8-4237-BDE2-1967D36495B0}" dt="2023-01-17T14:18:40.732" v="9154" actId="108"/>
          <ac:spMkLst>
            <pc:docMk/>
            <pc:sldMk cId="595104894" sldId="529"/>
            <ac:spMk id="2" creationId="{880F4CED-7FA0-F071-C7EE-71EB85AC4547}"/>
          </ac:spMkLst>
        </pc:spChg>
        <pc:spChg chg="mod">
          <ac:chgData name="julian lalu" userId="53ae8bccc8714cbe" providerId="LiveId" clId="{808E88B3-59D8-4237-BDE2-1967D36495B0}" dt="2023-01-17T12:46:20.360" v="6778"/>
          <ac:spMkLst>
            <pc:docMk/>
            <pc:sldMk cId="595104894" sldId="529"/>
            <ac:spMk id="3" creationId="{00B7201F-A523-8F19-0F45-BE9B9F54E61D}"/>
          </ac:spMkLst>
        </pc:spChg>
      </pc:sldChg>
      <pc:sldChg chg="addSp delSp modSp mod chgLayout">
        <pc:chgData name="julian lalu" userId="53ae8bccc8714cbe" providerId="LiveId" clId="{808E88B3-59D8-4237-BDE2-1967D36495B0}" dt="2023-01-17T14:19:21.706" v="9162" actId="14100"/>
        <pc:sldMkLst>
          <pc:docMk/>
          <pc:sldMk cId="102518021" sldId="530"/>
        </pc:sldMkLst>
        <pc:spChg chg="mod ord">
          <ac:chgData name="julian lalu" userId="53ae8bccc8714cbe" providerId="LiveId" clId="{808E88B3-59D8-4237-BDE2-1967D36495B0}" dt="2023-01-17T14:19:18.246" v="9161" actId="6264"/>
          <ac:spMkLst>
            <pc:docMk/>
            <pc:sldMk cId="102518021" sldId="530"/>
            <ac:spMk id="2" creationId="{880F4CED-7FA0-F071-C7EE-71EB85AC4547}"/>
          </ac:spMkLst>
        </pc:spChg>
        <pc:spChg chg="mod ord">
          <ac:chgData name="julian lalu" userId="53ae8bccc8714cbe" providerId="LiveId" clId="{808E88B3-59D8-4237-BDE2-1967D36495B0}" dt="2023-01-17T14:19:21.706" v="9162" actId="14100"/>
          <ac:spMkLst>
            <pc:docMk/>
            <pc:sldMk cId="102518021" sldId="530"/>
            <ac:spMk id="3" creationId="{0555C5F8-D1BF-09AA-A197-E214F5F3236E}"/>
          </ac:spMkLst>
        </pc:spChg>
        <pc:spChg chg="add del mod">
          <ac:chgData name="julian lalu" userId="53ae8bccc8714cbe" providerId="LiveId" clId="{808E88B3-59D8-4237-BDE2-1967D36495B0}" dt="2023-01-17T14:19:18.246" v="9161" actId="6264"/>
          <ac:spMkLst>
            <pc:docMk/>
            <pc:sldMk cId="102518021" sldId="530"/>
            <ac:spMk id="4" creationId="{EB486EBA-1093-465A-AF00-79F9B755054E}"/>
          </ac:spMkLst>
        </pc:spChg>
        <pc:spChg chg="mod ord">
          <ac:chgData name="julian lalu" userId="53ae8bccc8714cbe" providerId="LiveId" clId="{808E88B3-59D8-4237-BDE2-1967D36495B0}" dt="2023-01-17T14:19:18.246" v="9161" actId="6264"/>
          <ac:spMkLst>
            <pc:docMk/>
            <pc:sldMk cId="102518021" sldId="530"/>
            <ac:spMk id="5" creationId="{7B62F5E7-DE6F-1B0D-0F7B-142BE962A875}"/>
          </ac:spMkLst>
        </pc:spChg>
        <pc:spChg chg="del">
          <ac:chgData name="julian lalu" userId="53ae8bccc8714cbe" providerId="LiveId" clId="{808E88B3-59D8-4237-BDE2-1967D36495B0}" dt="2023-01-17T14:19:18.246" v="9161" actId="6264"/>
          <ac:spMkLst>
            <pc:docMk/>
            <pc:sldMk cId="102518021" sldId="530"/>
            <ac:spMk id="6" creationId="{3E040479-08C3-C02A-FFAE-C79E2011E26D}"/>
          </ac:spMkLst>
        </pc:spChg>
        <pc:spChg chg="mod ord">
          <ac:chgData name="julian lalu" userId="53ae8bccc8714cbe" providerId="LiveId" clId="{808E88B3-59D8-4237-BDE2-1967D36495B0}" dt="2023-01-17T14:19:18.246" v="9161" actId="6264"/>
          <ac:spMkLst>
            <pc:docMk/>
            <pc:sldMk cId="102518021" sldId="530"/>
            <ac:spMk id="7" creationId="{80675FA9-64B0-83DE-7059-5747BF23BE0C}"/>
          </ac:spMkLst>
        </pc:spChg>
        <pc:spChg chg="add del mod">
          <ac:chgData name="julian lalu" userId="53ae8bccc8714cbe" providerId="LiveId" clId="{808E88B3-59D8-4237-BDE2-1967D36495B0}" dt="2023-01-17T14:19:18.246" v="9161" actId="6264"/>
          <ac:spMkLst>
            <pc:docMk/>
            <pc:sldMk cId="102518021" sldId="530"/>
            <ac:spMk id="12" creationId="{A395F1DA-D44A-4B16-91A7-3B8376DF2104}"/>
          </ac:spMkLst>
        </pc:spChg>
        <pc:spChg chg="add del mod">
          <ac:chgData name="julian lalu" userId="53ae8bccc8714cbe" providerId="LiveId" clId="{808E88B3-59D8-4237-BDE2-1967D36495B0}" dt="2023-01-17T14:19:18.246" v="9161" actId="6264"/>
          <ac:spMkLst>
            <pc:docMk/>
            <pc:sldMk cId="102518021" sldId="530"/>
            <ac:spMk id="13" creationId="{8F3E0284-145F-42F6-9517-2D214ABAAFF6}"/>
          </ac:spMkLst>
        </pc:spChg>
        <pc:spChg chg="add del mod">
          <ac:chgData name="julian lalu" userId="53ae8bccc8714cbe" providerId="LiveId" clId="{808E88B3-59D8-4237-BDE2-1967D36495B0}" dt="2023-01-17T14:19:18.246" v="9161" actId="6264"/>
          <ac:spMkLst>
            <pc:docMk/>
            <pc:sldMk cId="102518021" sldId="530"/>
            <ac:spMk id="14" creationId="{CC3D1786-B9A0-4D50-A796-207199C684B2}"/>
          </ac:spMkLst>
        </pc:spChg>
        <pc:spChg chg="add mod ord">
          <ac:chgData name="julian lalu" userId="53ae8bccc8714cbe" providerId="LiveId" clId="{808E88B3-59D8-4237-BDE2-1967D36495B0}" dt="2023-01-17T14:19:18.246" v="9161" actId="6264"/>
          <ac:spMkLst>
            <pc:docMk/>
            <pc:sldMk cId="102518021" sldId="530"/>
            <ac:spMk id="15" creationId="{F499D603-EC58-438A-9A56-57B5BD651C20}"/>
          </ac:spMkLst>
        </pc:spChg>
      </pc:sldChg>
      <pc:sldChg chg="addSp delSp modSp mod chgLayout">
        <pc:chgData name="julian lalu" userId="53ae8bccc8714cbe" providerId="LiveId" clId="{808E88B3-59D8-4237-BDE2-1967D36495B0}" dt="2023-01-17T14:19:50.370" v="9172" actId="14100"/>
        <pc:sldMkLst>
          <pc:docMk/>
          <pc:sldMk cId="3825421080" sldId="531"/>
        </pc:sldMkLst>
        <pc:spChg chg="mod ord">
          <ac:chgData name="julian lalu" userId="53ae8bccc8714cbe" providerId="LiveId" clId="{808E88B3-59D8-4237-BDE2-1967D36495B0}" dt="2023-01-17T14:19:48.070" v="9171" actId="6264"/>
          <ac:spMkLst>
            <pc:docMk/>
            <pc:sldMk cId="3825421080" sldId="531"/>
            <ac:spMk id="2" creationId="{880F4CED-7FA0-F071-C7EE-71EB85AC4547}"/>
          </ac:spMkLst>
        </pc:spChg>
        <pc:spChg chg="mod ord">
          <ac:chgData name="julian lalu" userId="53ae8bccc8714cbe" providerId="LiveId" clId="{808E88B3-59D8-4237-BDE2-1967D36495B0}" dt="2023-01-17T14:19:50.370" v="9172" actId="14100"/>
          <ac:spMkLst>
            <pc:docMk/>
            <pc:sldMk cId="3825421080" sldId="531"/>
            <ac:spMk id="3" creationId="{8462E43B-F523-5CA6-0A1B-CDFF7176CFF1}"/>
          </ac:spMkLst>
        </pc:spChg>
        <pc:spChg chg="add del mod">
          <ac:chgData name="julian lalu" userId="53ae8bccc8714cbe" providerId="LiveId" clId="{808E88B3-59D8-4237-BDE2-1967D36495B0}" dt="2023-01-17T14:19:48.070" v="9171" actId="6264"/>
          <ac:spMkLst>
            <pc:docMk/>
            <pc:sldMk cId="3825421080" sldId="531"/>
            <ac:spMk id="4" creationId="{9BB415DD-37BC-4F95-A06C-CD5ADF6E17D0}"/>
          </ac:spMkLst>
        </pc:spChg>
        <pc:spChg chg="mod ord">
          <ac:chgData name="julian lalu" userId="53ae8bccc8714cbe" providerId="LiveId" clId="{808E88B3-59D8-4237-BDE2-1967D36495B0}" dt="2023-01-17T14:19:48.070" v="9171" actId="6264"/>
          <ac:spMkLst>
            <pc:docMk/>
            <pc:sldMk cId="3825421080" sldId="531"/>
            <ac:spMk id="5" creationId="{7B62F5E7-DE6F-1B0D-0F7B-142BE962A875}"/>
          </ac:spMkLst>
        </pc:spChg>
        <pc:spChg chg="del">
          <ac:chgData name="julian lalu" userId="53ae8bccc8714cbe" providerId="LiveId" clId="{808E88B3-59D8-4237-BDE2-1967D36495B0}" dt="2023-01-17T14:19:48.070" v="9171" actId="6264"/>
          <ac:spMkLst>
            <pc:docMk/>
            <pc:sldMk cId="3825421080" sldId="531"/>
            <ac:spMk id="6" creationId="{9AEF898F-DA4C-AA77-E47B-460959BBBCF1}"/>
          </ac:spMkLst>
        </pc:spChg>
        <pc:spChg chg="mod ord">
          <ac:chgData name="julian lalu" userId="53ae8bccc8714cbe" providerId="LiveId" clId="{808E88B3-59D8-4237-BDE2-1967D36495B0}" dt="2023-01-17T14:19:48.070" v="9171" actId="6264"/>
          <ac:spMkLst>
            <pc:docMk/>
            <pc:sldMk cId="3825421080" sldId="531"/>
            <ac:spMk id="7" creationId="{2032E564-3BB2-81E9-99D3-23047C3EFC83}"/>
          </ac:spMkLst>
        </pc:spChg>
        <pc:spChg chg="add del mod">
          <ac:chgData name="julian lalu" userId="53ae8bccc8714cbe" providerId="LiveId" clId="{808E88B3-59D8-4237-BDE2-1967D36495B0}" dt="2023-01-17T14:19:48.070" v="9171" actId="6264"/>
          <ac:spMkLst>
            <pc:docMk/>
            <pc:sldMk cId="3825421080" sldId="531"/>
            <ac:spMk id="10" creationId="{52559E43-2EBD-4ACB-AC0F-A0C25C5EA4F4}"/>
          </ac:spMkLst>
        </pc:spChg>
        <pc:spChg chg="add del mod">
          <ac:chgData name="julian lalu" userId="53ae8bccc8714cbe" providerId="LiveId" clId="{808E88B3-59D8-4237-BDE2-1967D36495B0}" dt="2023-01-17T14:19:48.070" v="9171" actId="6264"/>
          <ac:spMkLst>
            <pc:docMk/>
            <pc:sldMk cId="3825421080" sldId="531"/>
            <ac:spMk id="12" creationId="{BC301868-69ED-4C8A-837C-027E9163F0D6}"/>
          </ac:spMkLst>
        </pc:spChg>
        <pc:spChg chg="add del mod">
          <ac:chgData name="julian lalu" userId="53ae8bccc8714cbe" providerId="LiveId" clId="{808E88B3-59D8-4237-BDE2-1967D36495B0}" dt="2023-01-17T14:19:48.070" v="9171" actId="6264"/>
          <ac:spMkLst>
            <pc:docMk/>
            <pc:sldMk cId="3825421080" sldId="531"/>
            <ac:spMk id="14" creationId="{47074FB4-A0CC-4678-857B-8DAAD4C3194A}"/>
          </ac:spMkLst>
        </pc:spChg>
        <pc:spChg chg="add mod ord">
          <ac:chgData name="julian lalu" userId="53ae8bccc8714cbe" providerId="LiveId" clId="{808E88B3-59D8-4237-BDE2-1967D36495B0}" dt="2023-01-17T14:19:48.070" v="9171" actId="6264"/>
          <ac:spMkLst>
            <pc:docMk/>
            <pc:sldMk cId="3825421080" sldId="531"/>
            <ac:spMk id="15" creationId="{924CD657-D0BA-41DB-84B9-8A6B7F4F72CF}"/>
          </ac:spMkLst>
        </pc:spChg>
      </pc:sldChg>
      <pc:sldChg chg="addSp delSp modSp mod chgLayout">
        <pc:chgData name="julian lalu" userId="53ae8bccc8714cbe" providerId="LiveId" clId="{808E88B3-59D8-4237-BDE2-1967D36495B0}" dt="2023-01-17T14:19:29.057" v="9164" actId="14100"/>
        <pc:sldMkLst>
          <pc:docMk/>
          <pc:sldMk cId="3286948409" sldId="532"/>
        </pc:sldMkLst>
        <pc:spChg chg="mod ord">
          <ac:chgData name="julian lalu" userId="53ae8bccc8714cbe" providerId="LiveId" clId="{808E88B3-59D8-4237-BDE2-1967D36495B0}" dt="2023-01-17T14:19:08.574" v="9157" actId="6264"/>
          <ac:spMkLst>
            <pc:docMk/>
            <pc:sldMk cId="3286948409" sldId="532"/>
            <ac:spMk id="2" creationId="{880F4CED-7FA0-F071-C7EE-71EB85AC4547}"/>
          </ac:spMkLst>
        </pc:spChg>
        <pc:spChg chg="mod ord">
          <ac:chgData name="julian lalu" userId="53ae8bccc8714cbe" providerId="LiveId" clId="{808E88B3-59D8-4237-BDE2-1967D36495B0}" dt="2023-01-17T14:19:08.574" v="9157" actId="6264"/>
          <ac:spMkLst>
            <pc:docMk/>
            <pc:sldMk cId="3286948409" sldId="532"/>
            <ac:spMk id="3" creationId="{F18C4CF3-6E31-7CE3-0785-4688A891FD14}"/>
          </ac:spMkLst>
        </pc:spChg>
        <pc:spChg chg="add del mod">
          <ac:chgData name="julian lalu" userId="53ae8bccc8714cbe" providerId="LiveId" clId="{808E88B3-59D8-4237-BDE2-1967D36495B0}" dt="2023-01-17T14:19:08.574" v="9157" actId="6264"/>
          <ac:spMkLst>
            <pc:docMk/>
            <pc:sldMk cId="3286948409" sldId="532"/>
            <ac:spMk id="4" creationId="{B1F5E5D7-3ADE-48AD-9C83-4E04584C9197}"/>
          </ac:spMkLst>
        </pc:spChg>
        <pc:spChg chg="mod ord">
          <ac:chgData name="julian lalu" userId="53ae8bccc8714cbe" providerId="LiveId" clId="{808E88B3-59D8-4237-BDE2-1967D36495B0}" dt="2023-01-17T14:19:08.574" v="9157" actId="6264"/>
          <ac:spMkLst>
            <pc:docMk/>
            <pc:sldMk cId="3286948409" sldId="532"/>
            <ac:spMk id="5" creationId="{7B62F5E7-DE6F-1B0D-0F7B-142BE962A875}"/>
          </ac:spMkLst>
        </pc:spChg>
        <pc:spChg chg="add del mod">
          <ac:chgData name="julian lalu" userId="53ae8bccc8714cbe" providerId="LiveId" clId="{808E88B3-59D8-4237-BDE2-1967D36495B0}" dt="2023-01-17T14:19:08.574" v="9157" actId="6264"/>
          <ac:spMkLst>
            <pc:docMk/>
            <pc:sldMk cId="3286948409" sldId="532"/>
            <ac:spMk id="6" creationId="{BD99719C-B71E-4011-ADC5-C507C9A75202}"/>
          </ac:spMkLst>
        </pc:spChg>
        <pc:spChg chg="del">
          <ac:chgData name="julian lalu" userId="53ae8bccc8714cbe" providerId="LiveId" clId="{808E88B3-59D8-4237-BDE2-1967D36495B0}" dt="2023-01-17T14:19:08.574" v="9157" actId="6264"/>
          <ac:spMkLst>
            <pc:docMk/>
            <pc:sldMk cId="3286948409" sldId="532"/>
            <ac:spMk id="7" creationId="{2D92D5CE-0DE3-48F9-B153-84845B29E5EF}"/>
          </ac:spMkLst>
        </pc:spChg>
        <pc:spChg chg="mod ord">
          <ac:chgData name="julian lalu" userId="53ae8bccc8714cbe" providerId="LiveId" clId="{808E88B3-59D8-4237-BDE2-1967D36495B0}" dt="2023-01-17T14:19:29.057" v="9164" actId="14100"/>
          <ac:spMkLst>
            <pc:docMk/>
            <pc:sldMk cId="3286948409" sldId="532"/>
            <ac:spMk id="9" creationId="{7AC657A2-15C8-C91F-97C5-53650C2D6EB4}"/>
          </ac:spMkLst>
        </pc:spChg>
        <pc:spChg chg="add del mod">
          <ac:chgData name="julian lalu" userId="53ae8bccc8714cbe" providerId="LiveId" clId="{808E88B3-59D8-4237-BDE2-1967D36495B0}" dt="2023-01-17T14:19:08.574" v="9157" actId="6264"/>
          <ac:spMkLst>
            <pc:docMk/>
            <pc:sldMk cId="3286948409" sldId="532"/>
            <ac:spMk id="12" creationId="{5D313345-3B28-40A8-8ABD-DE23608E1DE9}"/>
          </ac:spMkLst>
        </pc:spChg>
        <pc:spChg chg="add del mod">
          <ac:chgData name="julian lalu" userId="53ae8bccc8714cbe" providerId="LiveId" clId="{808E88B3-59D8-4237-BDE2-1967D36495B0}" dt="2023-01-17T14:19:08.574" v="9157" actId="6264"/>
          <ac:spMkLst>
            <pc:docMk/>
            <pc:sldMk cId="3286948409" sldId="532"/>
            <ac:spMk id="13" creationId="{162694A4-4601-4B5E-8DD2-079A07CE7865}"/>
          </ac:spMkLst>
        </pc:spChg>
        <pc:spChg chg="add mod ord">
          <ac:chgData name="julian lalu" userId="53ae8bccc8714cbe" providerId="LiveId" clId="{808E88B3-59D8-4237-BDE2-1967D36495B0}" dt="2023-01-17T14:19:08.574" v="9157" actId="6264"/>
          <ac:spMkLst>
            <pc:docMk/>
            <pc:sldMk cId="3286948409" sldId="532"/>
            <ac:spMk id="14" creationId="{64AEF66B-D879-4444-8511-A5D0F1A3EF5C}"/>
          </ac:spMkLst>
        </pc:spChg>
      </pc:sldChg>
      <pc:sldChg chg="addSp delSp modSp mod chgLayout">
        <pc:chgData name="julian lalu" userId="53ae8bccc8714cbe" providerId="LiveId" clId="{808E88B3-59D8-4237-BDE2-1967D36495B0}" dt="2023-01-17T14:19:26.154" v="9163" actId="14100"/>
        <pc:sldMkLst>
          <pc:docMk/>
          <pc:sldMk cId="43060036" sldId="533"/>
        </pc:sldMkLst>
        <pc:spChg chg="mod ord">
          <ac:chgData name="julian lalu" userId="53ae8bccc8714cbe" providerId="LiveId" clId="{808E88B3-59D8-4237-BDE2-1967D36495B0}" dt="2023-01-17T14:19:16.254" v="9160" actId="6264"/>
          <ac:spMkLst>
            <pc:docMk/>
            <pc:sldMk cId="43060036" sldId="533"/>
            <ac:spMk id="2" creationId="{880F4CED-7FA0-F071-C7EE-71EB85AC4547}"/>
          </ac:spMkLst>
        </pc:spChg>
        <pc:spChg chg="add del mod">
          <ac:chgData name="julian lalu" userId="53ae8bccc8714cbe" providerId="LiveId" clId="{808E88B3-59D8-4237-BDE2-1967D36495B0}" dt="2023-01-17T14:19:14.375" v="9159" actId="6264"/>
          <ac:spMkLst>
            <pc:docMk/>
            <pc:sldMk cId="43060036" sldId="533"/>
            <ac:spMk id="4" creationId="{F864584C-8E66-4AAA-B4DD-0882653B0676}"/>
          </ac:spMkLst>
        </pc:spChg>
        <pc:spChg chg="mod ord">
          <ac:chgData name="julian lalu" userId="53ae8bccc8714cbe" providerId="LiveId" clId="{808E88B3-59D8-4237-BDE2-1967D36495B0}" dt="2023-01-17T14:19:16.254" v="9160" actId="6264"/>
          <ac:spMkLst>
            <pc:docMk/>
            <pc:sldMk cId="43060036" sldId="533"/>
            <ac:spMk id="5" creationId="{7B62F5E7-DE6F-1B0D-0F7B-142BE962A875}"/>
          </ac:spMkLst>
        </pc:spChg>
        <pc:spChg chg="add del">
          <ac:chgData name="julian lalu" userId="53ae8bccc8714cbe" providerId="LiveId" clId="{808E88B3-59D8-4237-BDE2-1967D36495B0}" dt="2023-01-17T14:19:16.254" v="9160" actId="6264"/>
          <ac:spMkLst>
            <pc:docMk/>
            <pc:sldMk cId="43060036" sldId="533"/>
            <ac:spMk id="7" creationId="{CC848C9E-C29C-4C88-5BF3-D068D69C7121}"/>
          </ac:spMkLst>
        </pc:spChg>
        <pc:spChg chg="mod ord">
          <ac:chgData name="julian lalu" userId="53ae8bccc8714cbe" providerId="LiveId" clId="{808E88B3-59D8-4237-BDE2-1967D36495B0}" dt="2023-01-17T14:19:26.154" v="9163" actId="14100"/>
          <ac:spMkLst>
            <pc:docMk/>
            <pc:sldMk cId="43060036" sldId="533"/>
            <ac:spMk id="9" creationId="{7AC657A2-15C8-C91F-97C5-53650C2D6EB4}"/>
          </ac:spMkLst>
        </pc:spChg>
        <pc:spChg chg="mod ord">
          <ac:chgData name="julian lalu" userId="53ae8bccc8714cbe" providerId="LiveId" clId="{808E88B3-59D8-4237-BDE2-1967D36495B0}" dt="2023-01-17T14:19:16.254" v="9160" actId="6264"/>
          <ac:spMkLst>
            <pc:docMk/>
            <pc:sldMk cId="43060036" sldId="533"/>
            <ac:spMk id="11" creationId="{D7B57435-F31A-8F6C-EA78-B3D234797BF8}"/>
          </ac:spMkLst>
        </pc:spChg>
        <pc:spChg chg="add del mod">
          <ac:chgData name="julian lalu" userId="53ae8bccc8714cbe" providerId="LiveId" clId="{808E88B3-59D8-4237-BDE2-1967D36495B0}" dt="2023-01-17T14:19:14.375" v="9159" actId="6264"/>
          <ac:spMkLst>
            <pc:docMk/>
            <pc:sldMk cId="43060036" sldId="533"/>
            <ac:spMk id="12" creationId="{D10E5930-06E6-424E-A3A3-EA8561E754C3}"/>
          </ac:spMkLst>
        </pc:spChg>
        <pc:spChg chg="add del mod">
          <ac:chgData name="julian lalu" userId="53ae8bccc8714cbe" providerId="LiveId" clId="{808E88B3-59D8-4237-BDE2-1967D36495B0}" dt="2023-01-17T14:19:14.375" v="9159" actId="6264"/>
          <ac:spMkLst>
            <pc:docMk/>
            <pc:sldMk cId="43060036" sldId="533"/>
            <ac:spMk id="13" creationId="{2292E045-8C20-46ED-B6EE-B5E012B5D0CB}"/>
          </ac:spMkLst>
        </pc:spChg>
        <pc:spChg chg="add del mod">
          <ac:chgData name="julian lalu" userId="53ae8bccc8714cbe" providerId="LiveId" clId="{808E88B3-59D8-4237-BDE2-1967D36495B0}" dt="2023-01-17T14:19:14.375" v="9159" actId="6264"/>
          <ac:spMkLst>
            <pc:docMk/>
            <pc:sldMk cId="43060036" sldId="533"/>
            <ac:spMk id="14" creationId="{CF496DE2-BC70-4D79-908B-E18FDCCEDD49}"/>
          </ac:spMkLst>
        </pc:spChg>
        <pc:spChg chg="add del mod ord">
          <ac:chgData name="julian lalu" userId="53ae8bccc8714cbe" providerId="LiveId" clId="{808E88B3-59D8-4237-BDE2-1967D36495B0}" dt="2023-01-17T14:19:14.375" v="9159" actId="6264"/>
          <ac:spMkLst>
            <pc:docMk/>
            <pc:sldMk cId="43060036" sldId="533"/>
            <ac:spMk id="15" creationId="{43882FEF-44CF-41CE-B1F1-BD4718A67209}"/>
          </ac:spMkLst>
        </pc:spChg>
        <pc:spChg chg="add del mod">
          <ac:chgData name="julian lalu" userId="53ae8bccc8714cbe" providerId="LiveId" clId="{808E88B3-59D8-4237-BDE2-1967D36495B0}" dt="2023-01-17T14:19:16.254" v="9160" actId="6264"/>
          <ac:spMkLst>
            <pc:docMk/>
            <pc:sldMk cId="43060036" sldId="533"/>
            <ac:spMk id="16" creationId="{C09CD45B-303F-4A2B-BADE-BD179E6B1DEF}"/>
          </ac:spMkLst>
        </pc:spChg>
        <pc:spChg chg="add del mod">
          <ac:chgData name="julian lalu" userId="53ae8bccc8714cbe" providerId="LiveId" clId="{808E88B3-59D8-4237-BDE2-1967D36495B0}" dt="2023-01-17T14:19:16.254" v="9160" actId="6264"/>
          <ac:spMkLst>
            <pc:docMk/>
            <pc:sldMk cId="43060036" sldId="533"/>
            <ac:spMk id="17" creationId="{30613DE2-F35E-426D-8FDB-C9DCD1AB2577}"/>
          </ac:spMkLst>
        </pc:spChg>
        <pc:spChg chg="add del mod">
          <ac:chgData name="julian lalu" userId="53ae8bccc8714cbe" providerId="LiveId" clId="{808E88B3-59D8-4237-BDE2-1967D36495B0}" dt="2023-01-17T14:19:16.254" v="9160" actId="6264"/>
          <ac:spMkLst>
            <pc:docMk/>
            <pc:sldMk cId="43060036" sldId="533"/>
            <ac:spMk id="18" creationId="{D532CEBA-AD4D-4C78-AB37-ADE41199E851}"/>
          </ac:spMkLst>
        </pc:spChg>
        <pc:spChg chg="add del mod">
          <ac:chgData name="julian lalu" userId="53ae8bccc8714cbe" providerId="LiveId" clId="{808E88B3-59D8-4237-BDE2-1967D36495B0}" dt="2023-01-17T14:19:16.254" v="9160" actId="6264"/>
          <ac:spMkLst>
            <pc:docMk/>
            <pc:sldMk cId="43060036" sldId="533"/>
            <ac:spMk id="19" creationId="{96F2F7D1-0F7A-462A-959E-E6DA1BC82D8B}"/>
          </ac:spMkLst>
        </pc:spChg>
        <pc:spChg chg="add mod ord">
          <ac:chgData name="julian lalu" userId="53ae8bccc8714cbe" providerId="LiveId" clId="{808E88B3-59D8-4237-BDE2-1967D36495B0}" dt="2023-01-17T14:19:16.254" v="9160" actId="6264"/>
          <ac:spMkLst>
            <pc:docMk/>
            <pc:sldMk cId="43060036" sldId="533"/>
            <ac:spMk id="20" creationId="{5C0D7328-8682-43C1-A064-A4D9687562A5}"/>
          </ac:spMkLst>
        </pc:spChg>
      </pc:sldChg>
      <pc:sldChg chg="addSp delSp modSp mod chgLayout">
        <pc:chgData name="julian lalu" userId="53ae8bccc8714cbe" providerId="LiveId" clId="{808E88B3-59D8-4237-BDE2-1967D36495B0}" dt="2023-01-17T14:20:04.129" v="9174" actId="14100"/>
        <pc:sldMkLst>
          <pc:docMk/>
          <pc:sldMk cId="4265122569" sldId="535"/>
        </pc:sldMkLst>
        <pc:spChg chg="mod ord">
          <ac:chgData name="julian lalu" userId="53ae8bccc8714cbe" providerId="LiveId" clId="{808E88B3-59D8-4237-BDE2-1967D36495B0}" dt="2023-01-17T14:20:02.206" v="9173" actId="6264"/>
          <ac:spMkLst>
            <pc:docMk/>
            <pc:sldMk cId="4265122569" sldId="535"/>
            <ac:spMk id="2" creationId="{880F4CED-7FA0-F071-C7EE-71EB85AC4547}"/>
          </ac:spMkLst>
        </pc:spChg>
        <pc:spChg chg="mod ord">
          <ac:chgData name="julian lalu" userId="53ae8bccc8714cbe" providerId="LiveId" clId="{808E88B3-59D8-4237-BDE2-1967D36495B0}" dt="2023-01-17T14:20:04.129" v="9174" actId="14100"/>
          <ac:spMkLst>
            <pc:docMk/>
            <pc:sldMk cId="4265122569" sldId="535"/>
            <ac:spMk id="3" creationId="{8462E43B-F523-5CA6-0A1B-CDFF7176CFF1}"/>
          </ac:spMkLst>
        </pc:spChg>
        <pc:spChg chg="add del mod">
          <ac:chgData name="julian lalu" userId="53ae8bccc8714cbe" providerId="LiveId" clId="{808E88B3-59D8-4237-BDE2-1967D36495B0}" dt="2023-01-17T14:20:02.206" v="9173" actId="6264"/>
          <ac:spMkLst>
            <pc:docMk/>
            <pc:sldMk cId="4265122569" sldId="535"/>
            <ac:spMk id="4" creationId="{4538366A-C7C5-423D-82D8-D1FA24B53957}"/>
          </ac:spMkLst>
        </pc:spChg>
        <pc:spChg chg="mod ord">
          <ac:chgData name="julian lalu" userId="53ae8bccc8714cbe" providerId="LiveId" clId="{808E88B3-59D8-4237-BDE2-1967D36495B0}" dt="2023-01-17T14:20:02.206" v="9173" actId="6264"/>
          <ac:spMkLst>
            <pc:docMk/>
            <pc:sldMk cId="4265122569" sldId="535"/>
            <ac:spMk id="5" creationId="{7B62F5E7-DE6F-1B0D-0F7B-142BE962A875}"/>
          </ac:spMkLst>
        </pc:spChg>
        <pc:spChg chg="del">
          <ac:chgData name="julian lalu" userId="53ae8bccc8714cbe" providerId="LiveId" clId="{808E88B3-59D8-4237-BDE2-1967D36495B0}" dt="2023-01-17T14:20:02.206" v="9173" actId="6264"/>
          <ac:spMkLst>
            <pc:docMk/>
            <pc:sldMk cId="4265122569" sldId="535"/>
            <ac:spMk id="6" creationId="{662F761D-F772-D02B-211D-7DA3CDBA27C6}"/>
          </ac:spMkLst>
        </pc:spChg>
        <pc:spChg chg="mod ord">
          <ac:chgData name="julian lalu" userId="53ae8bccc8714cbe" providerId="LiveId" clId="{808E88B3-59D8-4237-BDE2-1967D36495B0}" dt="2023-01-17T14:20:02.206" v="9173" actId="6264"/>
          <ac:spMkLst>
            <pc:docMk/>
            <pc:sldMk cId="4265122569" sldId="535"/>
            <ac:spMk id="10" creationId="{26DB04A8-6552-1172-470A-7D0DC418C93A}"/>
          </ac:spMkLst>
        </pc:spChg>
        <pc:spChg chg="add del mod">
          <ac:chgData name="julian lalu" userId="53ae8bccc8714cbe" providerId="LiveId" clId="{808E88B3-59D8-4237-BDE2-1967D36495B0}" dt="2023-01-17T14:20:02.206" v="9173" actId="6264"/>
          <ac:spMkLst>
            <pc:docMk/>
            <pc:sldMk cId="4265122569" sldId="535"/>
            <ac:spMk id="12" creationId="{5B14D425-795B-4BAD-B1DA-7B02D3FC541B}"/>
          </ac:spMkLst>
        </pc:spChg>
        <pc:spChg chg="add del mod">
          <ac:chgData name="julian lalu" userId="53ae8bccc8714cbe" providerId="LiveId" clId="{808E88B3-59D8-4237-BDE2-1967D36495B0}" dt="2023-01-17T14:20:02.206" v="9173" actId="6264"/>
          <ac:spMkLst>
            <pc:docMk/>
            <pc:sldMk cId="4265122569" sldId="535"/>
            <ac:spMk id="13" creationId="{65FE9E72-4E5F-485F-85B3-366760E5D1E1}"/>
          </ac:spMkLst>
        </pc:spChg>
        <pc:spChg chg="add del mod">
          <ac:chgData name="julian lalu" userId="53ae8bccc8714cbe" providerId="LiveId" clId="{808E88B3-59D8-4237-BDE2-1967D36495B0}" dt="2023-01-17T14:20:02.206" v="9173" actId="6264"/>
          <ac:spMkLst>
            <pc:docMk/>
            <pc:sldMk cId="4265122569" sldId="535"/>
            <ac:spMk id="14" creationId="{35A137AB-A797-47D7-97E3-FAAA0838B1CE}"/>
          </ac:spMkLst>
        </pc:spChg>
        <pc:spChg chg="add mod ord">
          <ac:chgData name="julian lalu" userId="53ae8bccc8714cbe" providerId="LiveId" clId="{808E88B3-59D8-4237-BDE2-1967D36495B0}" dt="2023-01-17T14:20:02.206" v="9173" actId="6264"/>
          <ac:spMkLst>
            <pc:docMk/>
            <pc:sldMk cId="4265122569" sldId="535"/>
            <ac:spMk id="15" creationId="{7053372D-EA4A-41D0-9BC7-AB66E255132A}"/>
          </ac:spMkLst>
        </pc:spChg>
      </pc:sldChg>
      <pc:sldChg chg="addSp delSp modSp mod chgLayout">
        <pc:chgData name="julian lalu" userId="53ae8bccc8714cbe" providerId="LiveId" clId="{808E88B3-59D8-4237-BDE2-1967D36495B0}" dt="2023-01-17T14:20:39.604" v="9178" actId="6264"/>
        <pc:sldMkLst>
          <pc:docMk/>
          <pc:sldMk cId="3754797021" sldId="537"/>
        </pc:sldMkLst>
        <pc:spChg chg="mod ord">
          <ac:chgData name="julian lalu" userId="53ae8bccc8714cbe" providerId="LiveId" clId="{808E88B3-59D8-4237-BDE2-1967D36495B0}" dt="2023-01-17T14:20:39.604" v="9178" actId="6264"/>
          <ac:spMkLst>
            <pc:docMk/>
            <pc:sldMk cId="3754797021" sldId="537"/>
            <ac:spMk id="2" creationId="{0ADF98EF-F400-3CB7-6179-D2D0B1108CE2}"/>
          </ac:spMkLst>
        </pc:spChg>
        <pc:spChg chg="add del mod">
          <ac:chgData name="julian lalu" userId="53ae8bccc8714cbe" providerId="LiveId" clId="{808E88B3-59D8-4237-BDE2-1967D36495B0}" dt="2023-01-17T14:20:10.054" v="9175" actId="6264"/>
          <ac:spMkLst>
            <pc:docMk/>
            <pc:sldMk cId="3754797021" sldId="537"/>
            <ac:spMk id="3" creationId="{23D5DDDC-38C6-4F48-A31B-A6FEEEAC41C9}"/>
          </ac:spMkLst>
        </pc:spChg>
        <pc:spChg chg="add del mod">
          <ac:chgData name="julian lalu" userId="53ae8bccc8714cbe" providerId="LiveId" clId="{808E88B3-59D8-4237-BDE2-1967D36495B0}" dt="2023-01-17T14:20:10.054" v="9175" actId="6264"/>
          <ac:spMkLst>
            <pc:docMk/>
            <pc:sldMk cId="3754797021" sldId="537"/>
            <ac:spMk id="4" creationId="{4BCF18A8-0389-4BBE-BFD2-CA167259B320}"/>
          </ac:spMkLst>
        </pc:spChg>
        <pc:spChg chg="mod ord">
          <ac:chgData name="julian lalu" userId="53ae8bccc8714cbe" providerId="LiveId" clId="{808E88B3-59D8-4237-BDE2-1967D36495B0}" dt="2023-01-17T14:20:39.604" v="9178" actId="6264"/>
          <ac:spMkLst>
            <pc:docMk/>
            <pc:sldMk cId="3754797021" sldId="537"/>
            <ac:spMk id="5" creationId="{24614EFE-F9EF-B0EC-FFD4-BF3F11BCB22B}"/>
          </ac:spMkLst>
        </pc:spChg>
        <pc:spChg chg="add del mod">
          <ac:chgData name="julian lalu" userId="53ae8bccc8714cbe" providerId="LiveId" clId="{808E88B3-59D8-4237-BDE2-1967D36495B0}" dt="2023-01-17T14:20:10.054" v="9175" actId="6264"/>
          <ac:spMkLst>
            <pc:docMk/>
            <pc:sldMk cId="3754797021" sldId="537"/>
            <ac:spMk id="6" creationId="{E28F0288-C0DD-4A66-AA6B-0F9CA4510F76}"/>
          </ac:spMkLst>
        </pc:spChg>
        <pc:spChg chg="mod ord">
          <ac:chgData name="julian lalu" userId="53ae8bccc8714cbe" providerId="LiveId" clId="{808E88B3-59D8-4237-BDE2-1967D36495B0}" dt="2023-01-17T14:20:39.604" v="9178" actId="6264"/>
          <ac:spMkLst>
            <pc:docMk/>
            <pc:sldMk cId="3754797021" sldId="537"/>
            <ac:spMk id="7" creationId="{EF3F7B9B-9D64-BB02-27E8-2B455E029D8B}"/>
          </ac:spMkLst>
        </pc:spChg>
        <pc:spChg chg="add del mod">
          <ac:chgData name="julian lalu" userId="53ae8bccc8714cbe" providerId="LiveId" clId="{808E88B3-59D8-4237-BDE2-1967D36495B0}" dt="2023-01-17T14:20:10.054" v="9175" actId="6264"/>
          <ac:spMkLst>
            <pc:docMk/>
            <pc:sldMk cId="3754797021" sldId="537"/>
            <ac:spMk id="9" creationId="{4070EA7A-EE94-497F-8BD1-1D5F11306D38}"/>
          </ac:spMkLst>
        </pc:spChg>
        <pc:spChg chg="add del mod">
          <ac:chgData name="julian lalu" userId="53ae8bccc8714cbe" providerId="LiveId" clId="{808E88B3-59D8-4237-BDE2-1967D36495B0}" dt="2023-01-17T14:20:39.604" v="9178" actId="6264"/>
          <ac:spMkLst>
            <pc:docMk/>
            <pc:sldMk cId="3754797021" sldId="537"/>
            <ac:spMk id="10" creationId="{DBF722CC-F00D-4C5F-8683-7D3AACA57C35}"/>
          </ac:spMkLst>
        </pc:spChg>
        <pc:spChg chg="add del mod">
          <ac:chgData name="julian lalu" userId="53ae8bccc8714cbe" providerId="LiveId" clId="{808E88B3-59D8-4237-BDE2-1967D36495B0}" dt="2023-01-17T14:20:39.604" v="9178" actId="6264"/>
          <ac:spMkLst>
            <pc:docMk/>
            <pc:sldMk cId="3754797021" sldId="537"/>
            <ac:spMk id="11" creationId="{35A95B3C-5FBC-44CE-A942-DDDB8183DED1}"/>
          </ac:spMkLst>
        </pc:spChg>
        <pc:spChg chg="add del mod">
          <ac:chgData name="julian lalu" userId="53ae8bccc8714cbe" providerId="LiveId" clId="{808E88B3-59D8-4237-BDE2-1967D36495B0}" dt="2023-01-17T14:20:39.604" v="9178" actId="6264"/>
          <ac:spMkLst>
            <pc:docMk/>
            <pc:sldMk cId="3754797021" sldId="537"/>
            <ac:spMk id="12" creationId="{CBA7AEE5-55DE-49BB-AD9A-44B3B310EF89}"/>
          </ac:spMkLst>
        </pc:spChg>
        <pc:spChg chg="add del mod">
          <ac:chgData name="julian lalu" userId="53ae8bccc8714cbe" providerId="LiveId" clId="{808E88B3-59D8-4237-BDE2-1967D36495B0}" dt="2023-01-17T14:20:39.604" v="9178" actId="6264"/>
          <ac:spMkLst>
            <pc:docMk/>
            <pc:sldMk cId="3754797021" sldId="537"/>
            <ac:spMk id="13" creationId="{5E478661-0AF0-4E08-B004-DBC875E2421C}"/>
          </ac:spMkLst>
        </pc:spChg>
        <pc:spChg chg="mod ord">
          <ac:chgData name="julian lalu" userId="53ae8bccc8714cbe" providerId="LiveId" clId="{808E88B3-59D8-4237-BDE2-1967D36495B0}" dt="2023-01-17T14:20:39.604" v="9178" actId="6264"/>
          <ac:spMkLst>
            <pc:docMk/>
            <pc:sldMk cId="3754797021" sldId="537"/>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3430949226" sldId="538"/>
        </pc:sldMkLst>
        <pc:spChg chg="mod ord">
          <ac:chgData name="julian lalu" userId="53ae8bccc8714cbe" providerId="LiveId" clId="{808E88B3-59D8-4237-BDE2-1967D36495B0}" dt="2023-01-17T14:21:05.660" v="9182" actId="6264"/>
          <ac:spMkLst>
            <pc:docMk/>
            <pc:sldMk cId="3430949226" sldId="538"/>
            <ac:spMk id="2" creationId="{0ADF98EF-F400-3CB7-6179-D2D0B1108CE2}"/>
          </ac:spMkLst>
        </pc:spChg>
        <pc:spChg chg="add del mod">
          <ac:chgData name="julian lalu" userId="53ae8bccc8714cbe" providerId="LiveId" clId="{808E88B3-59D8-4237-BDE2-1967D36495B0}" dt="2023-01-17T14:21:05.660" v="9182" actId="6264"/>
          <ac:spMkLst>
            <pc:docMk/>
            <pc:sldMk cId="3430949226" sldId="538"/>
            <ac:spMk id="3" creationId="{3B934F99-4302-4395-A804-0D6BA229B5C9}"/>
          </ac:spMkLst>
        </pc:spChg>
        <pc:spChg chg="add del mod">
          <ac:chgData name="julian lalu" userId="53ae8bccc8714cbe" providerId="LiveId" clId="{808E88B3-59D8-4237-BDE2-1967D36495B0}" dt="2023-01-17T14:21:05.660" v="9182" actId="6264"/>
          <ac:spMkLst>
            <pc:docMk/>
            <pc:sldMk cId="3430949226" sldId="538"/>
            <ac:spMk id="4" creationId="{BD2E3A38-9DB7-4E25-ACFC-7A04FB23C3B5}"/>
          </ac:spMkLst>
        </pc:spChg>
        <pc:spChg chg="mod ord">
          <ac:chgData name="julian lalu" userId="53ae8bccc8714cbe" providerId="LiveId" clId="{808E88B3-59D8-4237-BDE2-1967D36495B0}" dt="2023-01-17T14:21:05.660" v="9182" actId="6264"/>
          <ac:spMkLst>
            <pc:docMk/>
            <pc:sldMk cId="3430949226" sldId="538"/>
            <ac:spMk id="5" creationId="{24614EFE-F9EF-B0EC-FFD4-BF3F11BCB22B}"/>
          </ac:spMkLst>
        </pc:spChg>
        <pc:spChg chg="mod ord">
          <ac:chgData name="julian lalu" userId="53ae8bccc8714cbe" providerId="LiveId" clId="{808E88B3-59D8-4237-BDE2-1967D36495B0}" dt="2023-01-17T14:21:05.660" v="9182" actId="6264"/>
          <ac:spMkLst>
            <pc:docMk/>
            <pc:sldMk cId="3430949226" sldId="538"/>
            <ac:spMk id="6" creationId="{6A2704C6-6777-4E61-9C7E-104FEA051D81}"/>
          </ac:spMkLst>
        </pc:spChg>
        <pc:spChg chg="add del mod">
          <ac:chgData name="julian lalu" userId="53ae8bccc8714cbe" providerId="LiveId" clId="{808E88B3-59D8-4237-BDE2-1967D36495B0}" dt="2023-01-17T14:21:05.660" v="9182" actId="6264"/>
          <ac:spMkLst>
            <pc:docMk/>
            <pc:sldMk cId="3430949226" sldId="538"/>
            <ac:spMk id="8" creationId="{585F6D39-B229-464D-8E5F-7896321B4108}"/>
          </ac:spMkLst>
        </pc:spChg>
        <pc:spChg chg="add del mod">
          <ac:chgData name="julian lalu" userId="53ae8bccc8714cbe" providerId="LiveId" clId="{808E88B3-59D8-4237-BDE2-1967D36495B0}" dt="2023-01-17T14:21:05.660" v="9182" actId="6264"/>
          <ac:spMkLst>
            <pc:docMk/>
            <pc:sldMk cId="3430949226" sldId="538"/>
            <ac:spMk id="9" creationId="{FE53CC0C-B248-4CDF-A3D1-291421D918AB}"/>
          </ac:spMkLst>
        </pc:spChg>
        <pc:spChg chg="mod ord">
          <ac:chgData name="julian lalu" userId="53ae8bccc8714cbe" providerId="LiveId" clId="{808E88B3-59D8-4237-BDE2-1967D36495B0}" dt="2023-01-17T14:21:05.660" v="9182" actId="6264"/>
          <ac:spMkLst>
            <pc:docMk/>
            <pc:sldMk cId="3430949226" sldId="538"/>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4055831531" sldId="539"/>
        </pc:sldMkLst>
        <pc:spChg chg="mod ord">
          <ac:chgData name="julian lalu" userId="53ae8bccc8714cbe" providerId="LiveId" clId="{808E88B3-59D8-4237-BDE2-1967D36495B0}" dt="2023-01-17T14:20:39.604" v="9178" actId="6264"/>
          <ac:spMkLst>
            <pc:docMk/>
            <pc:sldMk cId="4055831531" sldId="539"/>
            <ac:spMk id="2" creationId="{0ADF98EF-F400-3CB7-6179-D2D0B1108CE2}"/>
          </ac:spMkLst>
        </pc:spChg>
        <pc:spChg chg="add del mod">
          <ac:chgData name="julian lalu" userId="53ae8bccc8714cbe" providerId="LiveId" clId="{808E88B3-59D8-4237-BDE2-1967D36495B0}" dt="2023-01-17T14:20:12.326" v="9176" actId="6264"/>
          <ac:spMkLst>
            <pc:docMk/>
            <pc:sldMk cId="4055831531" sldId="539"/>
            <ac:spMk id="3" creationId="{3037DE7B-BD8D-4CFD-A416-6B9E7670A069}"/>
          </ac:spMkLst>
        </pc:spChg>
        <pc:spChg chg="add del mod">
          <ac:chgData name="julian lalu" userId="53ae8bccc8714cbe" providerId="LiveId" clId="{808E88B3-59D8-4237-BDE2-1967D36495B0}" dt="2023-01-17T14:20:12.326" v="9176" actId="6264"/>
          <ac:spMkLst>
            <pc:docMk/>
            <pc:sldMk cId="4055831531" sldId="539"/>
            <ac:spMk id="4" creationId="{73C4DC5B-1A05-40A5-93AC-05DC494FC2B0}"/>
          </ac:spMkLst>
        </pc:spChg>
        <pc:spChg chg="mod ord">
          <ac:chgData name="julian lalu" userId="53ae8bccc8714cbe" providerId="LiveId" clId="{808E88B3-59D8-4237-BDE2-1967D36495B0}" dt="2023-01-17T14:20:39.604" v="9178" actId="6264"/>
          <ac:spMkLst>
            <pc:docMk/>
            <pc:sldMk cId="4055831531" sldId="539"/>
            <ac:spMk id="5" creationId="{24614EFE-F9EF-B0EC-FFD4-BF3F11BCB22B}"/>
          </ac:spMkLst>
        </pc:spChg>
        <pc:spChg chg="add del mod">
          <ac:chgData name="julian lalu" userId="53ae8bccc8714cbe" providerId="LiveId" clId="{808E88B3-59D8-4237-BDE2-1967D36495B0}" dt="2023-01-17T14:20:12.326" v="9176" actId="6264"/>
          <ac:spMkLst>
            <pc:docMk/>
            <pc:sldMk cId="4055831531" sldId="539"/>
            <ac:spMk id="7" creationId="{B40F70BF-8E37-4D2D-AE14-3861A3CD8728}"/>
          </ac:spMkLst>
        </pc:spChg>
        <pc:spChg chg="add del mod">
          <ac:chgData name="julian lalu" userId="53ae8bccc8714cbe" providerId="LiveId" clId="{808E88B3-59D8-4237-BDE2-1967D36495B0}" dt="2023-01-17T14:20:12.326" v="9176" actId="6264"/>
          <ac:spMkLst>
            <pc:docMk/>
            <pc:sldMk cId="4055831531" sldId="539"/>
            <ac:spMk id="8" creationId="{14DEAD63-E8C7-4F8B-A4A2-C89ECDE59C3D}"/>
          </ac:spMkLst>
        </pc:spChg>
        <pc:spChg chg="mod ord">
          <ac:chgData name="julian lalu" userId="53ae8bccc8714cbe" providerId="LiveId" clId="{808E88B3-59D8-4237-BDE2-1967D36495B0}" dt="2023-01-17T14:20:39.604" v="9178" actId="6264"/>
          <ac:spMkLst>
            <pc:docMk/>
            <pc:sldMk cId="4055831531" sldId="539"/>
            <ac:spMk id="9" creationId="{267171C6-0B10-76C7-5B37-2427E8B06F7A}"/>
          </ac:spMkLst>
        </pc:spChg>
        <pc:spChg chg="add del mod">
          <ac:chgData name="julian lalu" userId="53ae8bccc8714cbe" providerId="LiveId" clId="{808E88B3-59D8-4237-BDE2-1967D36495B0}" dt="2023-01-17T14:20:39.604" v="9178" actId="6264"/>
          <ac:spMkLst>
            <pc:docMk/>
            <pc:sldMk cId="4055831531" sldId="539"/>
            <ac:spMk id="11" creationId="{89A82D7E-FF0D-4383-9AEB-2B343D1876DB}"/>
          </ac:spMkLst>
        </pc:spChg>
        <pc:spChg chg="add del mod">
          <ac:chgData name="julian lalu" userId="53ae8bccc8714cbe" providerId="LiveId" clId="{808E88B3-59D8-4237-BDE2-1967D36495B0}" dt="2023-01-17T14:20:39.604" v="9178" actId="6264"/>
          <ac:spMkLst>
            <pc:docMk/>
            <pc:sldMk cId="4055831531" sldId="539"/>
            <ac:spMk id="12" creationId="{EB2F4C99-C979-452E-8819-27C4228E20CB}"/>
          </ac:spMkLst>
        </pc:spChg>
        <pc:spChg chg="add del mod">
          <ac:chgData name="julian lalu" userId="53ae8bccc8714cbe" providerId="LiveId" clId="{808E88B3-59D8-4237-BDE2-1967D36495B0}" dt="2023-01-17T14:20:39.604" v="9178" actId="6264"/>
          <ac:spMkLst>
            <pc:docMk/>
            <pc:sldMk cId="4055831531" sldId="539"/>
            <ac:spMk id="13" creationId="{ADE61C2E-7C8F-4DE8-B1E2-0928DF32D695}"/>
          </ac:spMkLst>
        </pc:spChg>
        <pc:spChg chg="add del mod">
          <ac:chgData name="julian lalu" userId="53ae8bccc8714cbe" providerId="LiveId" clId="{808E88B3-59D8-4237-BDE2-1967D36495B0}" dt="2023-01-17T14:20:39.604" v="9178" actId="6264"/>
          <ac:spMkLst>
            <pc:docMk/>
            <pc:sldMk cId="4055831531" sldId="539"/>
            <ac:spMk id="14" creationId="{B40FFE06-6E9A-4F13-A3C8-6D6E0CF0404B}"/>
          </ac:spMkLst>
        </pc:spChg>
        <pc:spChg chg="mod ord">
          <ac:chgData name="julian lalu" userId="53ae8bccc8714cbe" providerId="LiveId" clId="{808E88B3-59D8-4237-BDE2-1967D36495B0}" dt="2023-01-17T14:20:39.604" v="9178" actId="6264"/>
          <ac:spMkLst>
            <pc:docMk/>
            <pc:sldMk cId="4055831531" sldId="539"/>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2222437456" sldId="540"/>
        </pc:sldMkLst>
        <pc:spChg chg="mod ord">
          <ac:chgData name="julian lalu" userId="53ae8bccc8714cbe" providerId="LiveId" clId="{808E88B3-59D8-4237-BDE2-1967D36495B0}" dt="2023-01-17T14:20:39.604" v="9178" actId="6264"/>
          <ac:spMkLst>
            <pc:docMk/>
            <pc:sldMk cId="2222437456" sldId="540"/>
            <ac:spMk id="2" creationId="{0ADF98EF-F400-3CB7-6179-D2D0B1108CE2}"/>
          </ac:spMkLst>
        </pc:spChg>
        <pc:spChg chg="mod ord">
          <ac:chgData name="julian lalu" userId="53ae8bccc8714cbe" providerId="LiveId" clId="{808E88B3-59D8-4237-BDE2-1967D36495B0}" dt="2023-01-17T14:20:39.604" v="9178" actId="6264"/>
          <ac:spMkLst>
            <pc:docMk/>
            <pc:sldMk cId="2222437456" sldId="540"/>
            <ac:spMk id="3" creationId="{1037431A-D480-CDFE-E2F0-CFBB860CE151}"/>
          </ac:spMkLst>
        </pc:spChg>
        <pc:spChg chg="add del mod">
          <ac:chgData name="julian lalu" userId="53ae8bccc8714cbe" providerId="LiveId" clId="{808E88B3-59D8-4237-BDE2-1967D36495B0}" dt="2023-01-17T14:20:14.902" v="9177" actId="6264"/>
          <ac:spMkLst>
            <pc:docMk/>
            <pc:sldMk cId="2222437456" sldId="540"/>
            <ac:spMk id="4" creationId="{FBF69F6C-C06F-45C7-A18E-DF89E9A880FC}"/>
          </ac:spMkLst>
        </pc:spChg>
        <pc:spChg chg="mod ord">
          <ac:chgData name="julian lalu" userId="53ae8bccc8714cbe" providerId="LiveId" clId="{808E88B3-59D8-4237-BDE2-1967D36495B0}" dt="2023-01-17T14:20:39.604" v="9178" actId="6264"/>
          <ac:spMkLst>
            <pc:docMk/>
            <pc:sldMk cId="2222437456" sldId="540"/>
            <ac:spMk id="5" creationId="{24614EFE-F9EF-B0EC-FFD4-BF3F11BCB22B}"/>
          </ac:spMkLst>
        </pc:spChg>
        <pc:spChg chg="add del mod">
          <ac:chgData name="julian lalu" userId="53ae8bccc8714cbe" providerId="LiveId" clId="{808E88B3-59D8-4237-BDE2-1967D36495B0}" dt="2023-01-17T14:20:14.902" v="9177" actId="6264"/>
          <ac:spMkLst>
            <pc:docMk/>
            <pc:sldMk cId="2222437456" sldId="540"/>
            <ac:spMk id="8" creationId="{BB2A9B75-7AB3-4C8D-9FDC-2264938BA56B}"/>
          </ac:spMkLst>
        </pc:spChg>
        <pc:spChg chg="add del mod">
          <ac:chgData name="julian lalu" userId="53ae8bccc8714cbe" providerId="LiveId" clId="{808E88B3-59D8-4237-BDE2-1967D36495B0}" dt="2023-01-17T14:20:14.902" v="9177" actId="6264"/>
          <ac:spMkLst>
            <pc:docMk/>
            <pc:sldMk cId="2222437456" sldId="540"/>
            <ac:spMk id="9" creationId="{7749034A-B351-4AB9-BA7E-832660029F23}"/>
          </ac:spMkLst>
        </pc:spChg>
        <pc:spChg chg="add del mod">
          <ac:chgData name="julian lalu" userId="53ae8bccc8714cbe" providerId="LiveId" clId="{808E88B3-59D8-4237-BDE2-1967D36495B0}" dt="2023-01-17T14:20:14.902" v="9177" actId="6264"/>
          <ac:spMkLst>
            <pc:docMk/>
            <pc:sldMk cId="2222437456" sldId="540"/>
            <ac:spMk id="10" creationId="{7E1A9869-A709-4FAA-B62D-A95CD280961B}"/>
          </ac:spMkLst>
        </pc:spChg>
        <pc:spChg chg="add del mod">
          <ac:chgData name="julian lalu" userId="53ae8bccc8714cbe" providerId="LiveId" clId="{808E88B3-59D8-4237-BDE2-1967D36495B0}" dt="2023-01-17T14:20:39.604" v="9178" actId="6264"/>
          <ac:spMkLst>
            <pc:docMk/>
            <pc:sldMk cId="2222437456" sldId="540"/>
            <ac:spMk id="11" creationId="{C1BFC864-C45A-4148-B2DB-157435C113F8}"/>
          </ac:spMkLst>
        </pc:spChg>
        <pc:spChg chg="add del mod">
          <ac:chgData name="julian lalu" userId="53ae8bccc8714cbe" providerId="LiveId" clId="{808E88B3-59D8-4237-BDE2-1967D36495B0}" dt="2023-01-17T14:20:39.604" v="9178" actId="6264"/>
          <ac:spMkLst>
            <pc:docMk/>
            <pc:sldMk cId="2222437456" sldId="540"/>
            <ac:spMk id="12" creationId="{2D20AB3C-60AB-49B9-BD60-81873E6C2DD1}"/>
          </ac:spMkLst>
        </pc:spChg>
        <pc:spChg chg="add del mod">
          <ac:chgData name="julian lalu" userId="53ae8bccc8714cbe" providerId="LiveId" clId="{808E88B3-59D8-4237-BDE2-1967D36495B0}" dt="2023-01-17T14:20:39.604" v="9178" actId="6264"/>
          <ac:spMkLst>
            <pc:docMk/>
            <pc:sldMk cId="2222437456" sldId="540"/>
            <ac:spMk id="13" creationId="{7A92A729-AB4C-4BBC-A68D-BB94B419F8C5}"/>
          </ac:spMkLst>
        </pc:spChg>
        <pc:spChg chg="add del mod">
          <ac:chgData name="julian lalu" userId="53ae8bccc8714cbe" providerId="LiveId" clId="{808E88B3-59D8-4237-BDE2-1967D36495B0}" dt="2023-01-17T14:20:39.604" v="9178" actId="6264"/>
          <ac:spMkLst>
            <pc:docMk/>
            <pc:sldMk cId="2222437456" sldId="540"/>
            <ac:spMk id="14" creationId="{4559BEE9-127F-48D9-9233-C845BA6E4B27}"/>
          </ac:spMkLst>
        </pc:spChg>
        <pc:spChg chg="mod ord">
          <ac:chgData name="julian lalu" userId="53ae8bccc8714cbe" providerId="LiveId" clId="{808E88B3-59D8-4237-BDE2-1967D36495B0}" dt="2023-01-17T14:20:39.604" v="9178" actId="6264"/>
          <ac:spMkLst>
            <pc:docMk/>
            <pc:sldMk cId="2222437456" sldId="540"/>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2654716500" sldId="541"/>
        </pc:sldMkLst>
        <pc:spChg chg="mod ord">
          <ac:chgData name="julian lalu" userId="53ae8bccc8714cbe" providerId="LiveId" clId="{808E88B3-59D8-4237-BDE2-1967D36495B0}" dt="2023-01-17T14:20:39.604" v="9178" actId="6264"/>
          <ac:spMkLst>
            <pc:docMk/>
            <pc:sldMk cId="2654716500" sldId="541"/>
            <ac:spMk id="2" creationId="{0ADF98EF-F400-3CB7-6179-D2D0B1108CE2}"/>
          </ac:spMkLst>
        </pc:spChg>
        <pc:spChg chg="add del mod">
          <ac:chgData name="julian lalu" userId="53ae8bccc8714cbe" providerId="LiveId" clId="{808E88B3-59D8-4237-BDE2-1967D36495B0}" dt="2023-01-17T14:20:39.604" v="9178" actId="6264"/>
          <ac:spMkLst>
            <pc:docMk/>
            <pc:sldMk cId="2654716500" sldId="541"/>
            <ac:spMk id="3" creationId="{B71CB3F0-D0CB-43D2-BF21-3E571A23581A}"/>
          </ac:spMkLst>
        </pc:spChg>
        <pc:spChg chg="add del mod">
          <ac:chgData name="julian lalu" userId="53ae8bccc8714cbe" providerId="LiveId" clId="{808E88B3-59D8-4237-BDE2-1967D36495B0}" dt="2023-01-17T14:20:39.604" v="9178" actId="6264"/>
          <ac:spMkLst>
            <pc:docMk/>
            <pc:sldMk cId="2654716500" sldId="541"/>
            <ac:spMk id="4" creationId="{261F147B-7648-43B6-B052-2CDC45191EAF}"/>
          </ac:spMkLst>
        </pc:spChg>
        <pc:spChg chg="mod ord">
          <ac:chgData name="julian lalu" userId="53ae8bccc8714cbe" providerId="LiveId" clId="{808E88B3-59D8-4237-BDE2-1967D36495B0}" dt="2023-01-17T14:20:39.604" v="9178" actId="6264"/>
          <ac:spMkLst>
            <pc:docMk/>
            <pc:sldMk cId="2654716500" sldId="541"/>
            <ac:spMk id="5" creationId="{24614EFE-F9EF-B0EC-FFD4-BF3F11BCB22B}"/>
          </ac:spMkLst>
        </pc:spChg>
        <pc:spChg chg="mod ord">
          <ac:chgData name="julian lalu" userId="53ae8bccc8714cbe" providerId="LiveId" clId="{808E88B3-59D8-4237-BDE2-1967D36495B0}" dt="2023-01-17T14:20:39.604" v="9178" actId="6264"/>
          <ac:spMkLst>
            <pc:docMk/>
            <pc:sldMk cId="2654716500" sldId="541"/>
            <ac:spMk id="7" creationId="{72C60067-4D2D-61BC-E841-A80BBC0AEE7A}"/>
          </ac:spMkLst>
        </pc:spChg>
        <pc:spChg chg="add del mod">
          <ac:chgData name="julian lalu" userId="53ae8bccc8714cbe" providerId="LiveId" clId="{808E88B3-59D8-4237-BDE2-1967D36495B0}" dt="2023-01-17T14:20:39.604" v="9178" actId="6264"/>
          <ac:spMkLst>
            <pc:docMk/>
            <pc:sldMk cId="2654716500" sldId="541"/>
            <ac:spMk id="8" creationId="{438C4271-1AB3-4AD4-9C61-95BB489A8223}"/>
          </ac:spMkLst>
        </pc:spChg>
        <pc:spChg chg="add del mod">
          <ac:chgData name="julian lalu" userId="53ae8bccc8714cbe" providerId="LiveId" clId="{808E88B3-59D8-4237-BDE2-1967D36495B0}" dt="2023-01-17T14:20:39.604" v="9178" actId="6264"/>
          <ac:spMkLst>
            <pc:docMk/>
            <pc:sldMk cId="2654716500" sldId="541"/>
            <ac:spMk id="10" creationId="{6BE831F7-E8C0-48CA-8476-FD8F9B4996B4}"/>
          </ac:spMkLst>
        </pc:spChg>
        <pc:spChg chg="mod ord">
          <ac:chgData name="julian lalu" userId="53ae8bccc8714cbe" providerId="LiveId" clId="{808E88B3-59D8-4237-BDE2-1967D36495B0}" dt="2023-01-17T14:20:39.604" v="9178" actId="6264"/>
          <ac:spMkLst>
            <pc:docMk/>
            <pc:sldMk cId="2654716500" sldId="541"/>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210194629" sldId="542"/>
        </pc:sldMkLst>
        <pc:spChg chg="mod ord">
          <ac:chgData name="julian lalu" userId="53ae8bccc8714cbe" providerId="LiveId" clId="{808E88B3-59D8-4237-BDE2-1967D36495B0}" dt="2023-01-17T14:20:39.604" v="9178" actId="6264"/>
          <ac:spMkLst>
            <pc:docMk/>
            <pc:sldMk cId="210194629" sldId="542"/>
            <ac:spMk id="2" creationId="{0ADF98EF-F400-3CB7-6179-D2D0B1108CE2}"/>
          </ac:spMkLst>
        </pc:spChg>
        <pc:spChg chg="add del mod">
          <ac:chgData name="julian lalu" userId="53ae8bccc8714cbe" providerId="LiveId" clId="{808E88B3-59D8-4237-BDE2-1967D36495B0}" dt="2023-01-17T14:20:39.604" v="9178" actId="6264"/>
          <ac:spMkLst>
            <pc:docMk/>
            <pc:sldMk cId="210194629" sldId="542"/>
            <ac:spMk id="3" creationId="{3F700C0C-C42D-4418-BB32-F7A614F72CC6}"/>
          </ac:spMkLst>
        </pc:spChg>
        <pc:spChg chg="add del mod">
          <ac:chgData name="julian lalu" userId="53ae8bccc8714cbe" providerId="LiveId" clId="{808E88B3-59D8-4237-BDE2-1967D36495B0}" dt="2023-01-17T14:20:39.604" v="9178" actId="6264"/>
          <ac:spMkLst>
            <pc:docMk/>
            <pc:sldMk cId="210194629" sldId="542"/>
            <ac:spMk id="4" creationId="{1148C397-E0A2-46D8-8018-0D058F9E1D7E}"/>
          </ac:spMkLst>
        </pc:spChg>
        <pc:spChg chg="mod ord">
          <ac:chgData name="julian lalu" userId="53ae8bccc8714cbe" providerId="LiveId" clId="{808E88B3-59D8-4237-BDE2-1967D36495B0}" dt="2023-01-17T14:20:39.604" v="9178" actId="6264"/>
          <ac:spMkLst>
            <pc:docMk/>
            <pc:sldMk cId="210194629" sldId="542"/>
            <ac:spMk id="5" creationId="{24614EFE-F9EF-B0EC-FFD4-BF3F11BCB22B}"/>
          </ac:spMkLst>
        </pc:spChg>
        <pc:spChg chg="mod ord">
          <ac:chgData name="julian lalu" userId="53ae8bccc8714cbe" providerId="LiveId" clId="{808E88B3-59D8-4237-BDE2-1967D36495B0}" dt="2023-01-17T14:20:39.604" v="9178" actId="6264"/>
          <ac:spMkLst>
            <pc:docMk/>
            <pc:sldMk cId="210194629" sldId="542"/>
            <ac:spMk id="7" creationId="{E9B31A2A-4926-7869-B925-9870C79AEB19}"/>
          </ac:spMkLst>
        </pc:spChg>
        <pc:spChg chg="add del mod">
          <ac:chgData name="julian lalu" userId="53ae8bccc8714cbe" providerId="LiveId" clId="{808E88B3-59D8-4237-BDE2-1967D36495B0}" dt="2023-01-17T14:20:39.604" v="9178" actId="6264"/>
          <ac:spMkLst>
            <pc:docMk/>
            <pc:sldMk cId="210194629" sldId="542"/>
            <ac:spMk id="9" creationId="{E1562FB1-5464-49CF-BA66-687299698E3A}"/>
          </ac:spMkLst>
        </pc:spChg>
        <pc:spChg chg="add del mod">
          <ac:chgData name="julian lalu" userId="53ae8bccc8714cbe" providerId="LiveId" clId="{808E88B3-59D8-4237-BDE2-1967D36495B0}" dt="2023-01-17T14:20:39.604" v="9178" actId="6264"/>
          <ac:spMkLst>
            <pc:docMk/>
            <pc:sldMk cId="210194629" sldId="542"/>
            <ac:spMk id="10" creationId="{DCA3358E-FB42-419A-95F3-324F7652D8CE}"/>
          </ac:spMkLst>
        </pc:spChg>
        <pc:spChg chg="mod ord">
          <ac:chgData name="julian lalu" userId="53ae8bccc8714cbe" providerId="LiveId" clId="{808E88B3-59D8-4237-BDE2-1967D36495B0}" dt="2023-01-17T14:20:39.604" v="9178" actId="6264"/>
          <ac:spMkLst>
            <pc:docMk/>
            <pc:sldMk cId="210194629" sldId="542"/>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2498567743" sldId="544"/>
        </pc:sldMkLst>
        <pc:spChg chg="mod ord">
          <ac:chgData name="julian lalu" userId="53ae8bccc8714cbe" providerId="LiveId" clId="{808E88B3-59D8-4237-BDE2-1967D36495B0}" dt="2023-01-17T14:21:05.660" v="9182" actId="6264"/>
          <ac:spMkLst>
            <pc:docMk/>
            <pc:sldMk cId="2498567743" sldId="544"/>
            <ac:spMk id="2" creationId="{0ADF98EF-F400-3CB7-6179-D2D0B1108CE2}"/>
          </ac:spMkLst>
        </pc:spChg>
        <pc:spChg chg="mod ord">
          <ac:chgData name="julian lalu" userId="53ae8bccc8714cbe" providerId="LiveId" clId="{808E88B3-59D8-4237-BDE2-1967D36495B0}" dt="2023-01-17T14:21:05.660" v="9182" actId="6264"/>
          <ac:spMkLst>
            <pc:docMk/>
            <pc:sldMk cId="2498567743" sldId="544"/>
            <ac:spMk id="3" creationId="{1F3012D6-23CB-EBC3-0C4D-72E172794171}"/>
          </ac:spMkLst>
        </pc:spChg>
        <pc:spChg chg="add del mod">
          <ac:chgData name="julian lalu" userId="53ae8bccc8714cbe" providerId="LiveId" clId="{808E88B3-59D8-4237-BDE2-1967D36495B0}" dt="2023-01-17T14:21:05.660" v="9182" actId="6264"/>
          <ac:spMkLst>
            <pc:docMk/>
            <pc:sldMk cId="2498567743" sldId="544"/>
            <ac:spMk id="4" creationId="{B088816D-95AB-4D81-8E0C-F6A6FE6AA462}"/>
          </ac:spMkLst>
        </pc:spChg>
        <pc:spChg chg="mod ord">
          <ac:chgData name="julian lalu" userId="53ae8bccc8714cbe" providerId="LiveId" clId="{808E88B3-59D8-4237-BDE2-1967D36495B0}" dt="2023-01-17T14:21:05.660" v="9182" actId="6264"/>
          <ac:spMkLst>
            <pc:docMk/>
            <pc:sldMk cId="2498567743" sldId="544"/>
            <ac:spMk id="5" creationId="{24614EFE-F9EF-B0EC-FFD4-BF3F11BCB22B}"/>
          </ac:spMkLst>
        </pc:spChg>
        <pc:spChg chg="add del mod">
          <ac:chgData name="julian lalu" userId="53ae8bccc8714cbe" providerId="LiveId" clId="{808E88B3-59D8-4237-BDE2-1967D36495B0}" dt="2023-01-17T14:21:05.660" v="9182" actId="6264"/>
          <ac:spMkLst>
            <pc:docMk/>
            <pc:sldMk cId="2498567743" sldId="544"/>
            <ac:spMk id="9" creationId="{36FD50C0-6AAE-479D-ABB2-DCE725D00A7F}"/>
          </ac:spMkLst>
        </pc:spChg>
        <pc:spChg chg="add del mod">
          <ac:chgData name="julian lalu" userId="53ae8bccc8714cbe" providerId="LiveId" clId="{808E88B3-59D8-4237-BDE2-1967D36495B0}" dt="2023-01-17T14:21:05.660" v="9182" actId="6264"/>
          <ac:spMkLst>
            <pc:docMk/>
            <pc:sldMk cId="2498567743" sldId="544"/>
            <ac:spMk id="10" creationId="{5303C095-5C0D-4107-8498-F7020A39D70B}"/>
          </ac:spMkLst>
        </pc:spChg>
        <pc:spChg chg="add del mod">
          <ac:chgData name="julian lalu" userId="53ae8bccc8714cbe" providerId="LiveId" clId="{808E88B3-59D8-4237-BDE2-1967D36495B0}" dt="2023-01-17T14:21:05.660" v="9182" actId="6264"/>
          <ac:spMkLst>
            <pc:docMk/>
            <pc:sldMk cId="2498567743" sldId="544"/>
            <ac:spMk id="11" creationId="{19F28F28-CF3A-4556-BEDA-23634DEC4E36}"/>
          </ac:spMkLst>
        </pc:spChg>
        <pc:spChg chg="mod ord">
          <ac:chgData name="julian lalu" userId="53ae8bccc8714cbe" providerId="LiveId" clId="{808E88B3-59D8-4237-BDE2-1967D36495B0}" dt="2023-01-17T14:21:05.660" v="9182" actId="6264"/>
          <ac:spMkLst>
            <pc:docMk/>
            <pc:sldMk cId="2498567743" sldId="544"/>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210146913" sldId="545"/>
        </pc:sldMkLst>
        <pc:spChg chg="mod ord">
          <ac:chgData name="julian lalu" userId="53ae8bccc8714cbe" providerId="LiveId" clId="{808E88B3-59D8-4237-BDE2-1967D36495B0}" dt="2023-01-17T14:21:05.660" v="9182" actId="6264"/>
          <ac:spMkLst>
            <pc:docMk/>
            <pc:sldMk cId="210146913" sldId="545"/>
            <ac:spMk id="2" creationId="{0ADF98EF-F400-3CB7-6179-D2D0B1108CE2}"/>
          </ac:spMkLst>
        </pc:spChg>
        <pc:spChg chg="mod ord">
          <ac:chgData name="julian lalu" userId="53ae8bccc8714cbe" providerId="LiveId" clId="{808E88B3-59D8-4237-BDE2-1967D36495B0}" dt="2023-01-17T14:21:05.660" v="9182" actId="6264"/>
          <ac:spMkLst>
            <pc:docMk/>
            <pc:sldMk cId="210146913" sldId="545"/>
            <ac:spMk id="3" creationId="{E39E8C8F-1446-E245-B510-241F9410987F}"/>
          </ac:spMkLst>
        </pc:spChg>
        <pc:spChg chg="add del mod">
          <ac:chgData name="julian lalu" userId="53ae8bccc8714cbe" providerId="LiveId" clId="{808E88B3-59D8-4237-BDE2-1967D36495B0}" dt="2023-01-17T14:21:05.660" v="9182" actId="6264"/>
          <ac:spMkLst>
            <pc:docMk/>
            <pc:sldMk cId="210146913" sldId="545"/>
            <ac:spMk id="4" creationId="{32AB5C15-5EB5-4ED2-A431-EB86B960BD17}"/>
          </ac:spMkLst>
        </pc:spChg>
        <pc:spChg chg="mod ord">
          <ac:chgData name="julian lalu" userId="53ae8bccc8714cbe" providerId="LiveId" clId="{808E88B3-59D8-4237-BDE2-1967D36495B0}" dt="2023-01-17T14:21:05.660" v="9182" actId="6264"/>
          <ac:spMkLst>
            <pc:docMk/>
            <pc:sldMk cId="210146913" sldId="545"/>
            <ac:spMk id="5" creationId="{24614EFE-F9EF-B0EC-FFD4-BF3F11BCB22B}"/>
          </ac:spMkLst>
        </pc:spChg>
        <pc:spChg chg="add del mod">
          <ac:chgData name="julian lalu" userId="53ae8bccc8714cbe" providerId="LiveId" clId="{808E88B3-59D8-4237-BDE2-1967D36495B0}" dt="2023-01-17T14:21:05.660" v="9182" actId="6264"/>
          <ac:spMkLst>
            <pc:docMk/>
            <pc:sldMk cId="210146913" sldId="545"/>
            <ac:spMk id="6" creationId="{093EBDFD-F880-47FE-888F-6026878E6BCA}"/>
          </ac:spMkLst>
        </pc:spChg>
        <pc:spChg chg="add del mod">
          <ac:chgData name="julian lalu" userId="53ae8bccc8714cbe" providerId="LiveId" clId="{808E88B3-59D8-4237-BDE2-1967D36495B0}" dt="2023-01-17T14:21:05.660" v="9182" actId="6264"/>
          <ac:spMkLst>
            <pc:docMk/>
            <pc:sldMk cId="210146913" sldId="545"/>
            <ac:spMk id="7" creationId="{4F918249-81AB-4D2D-8B85-6C62A6BAE60C}"/>
          </ac:spMkLst>
        </pc:spChg>
        <pc:spChg chg="add del mod">
          <ac:chgData name="julian lalu" userId="53ae8bccc8714cbe" providerId="LiveId" clId="{808E88B3-59D8-4237-BDE2-1967D36495B0}" dt="2023-01-17T14:21:05.660" v="9182" actId="6264"/>
          <ac:spMkLst>
            <pc:docMk/>
            <pc:sldMk cId="210146913" sldId="545"/>
            <ac:spMk id="9" creationId="{FD5D6F16-1EEE-48E9-A3F9-A50B7CB543A2}"/>
          </ac:spMkLst>
        </pc:spChg>
        <pc:spChg chg="mod ord">
          <ac:chgData name="julian lalu" userId="53ae8bccc8714cbe" providerId="LiveId" clId="{808E88B3-59D8-4237-BDE2-1967D36495B0}" dt="2023-01-17T14:21:05.660" v="9182" actId="6264"/>
          <ac:spMkLst>
            <pc:docMk/>
            <pc:sldMk cId="210146913" sldId="545"/>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3573761878" sldId="547"/>
        </pc:sldMkLst>
        <pc:spChg chg="mod ord">
          <ac:chgData name="julian lalu" userId="53ae8bccc8714cbe" providerId="LiveId" clId="{808E88B3-59D8-4237-BDE2-1967D36495B0}" dt="2023-01-17T14:21:05.660" v="9182" actId="6264"/>
          <ac:spMkLst>
            <pc:docMk/>
            <pc:sldMk cId="3573761878" sldId="547"/>
            <ac:spMk id="2" creationId="{0ADF98EF-F400-3CB7-6179-D2D0B1108CE2}"/>
          </ac:spMkLst>
        </pc:spChg>
        <pc:spChg chg="mod ord">
          <ac:chgData name="julian lalu" userId="53ae8bccc8714cbe" providerId="LiveId" clId="{808E88B3-59D8-4237-BDE2-1967D36495B0}" dt="2023-01-17T14:21:05.660" v="9182" actId="6264"/>
          <ac:spMkLst>
            <pc:docMk/>
            <pc:sldMk cId="3573761878" sldId="547"/>
            <ac:spMk id="3" creationId="{BFAD07D4-508D-2B63-1840-92C3C2F52828}"/>
          </ac:spMkLst>
        </pc:spChg>
        <pc:spChg chg="add del mod">
          <ac:chgData name="julian lalu" userId="53ae8bccc8714cbe" providerId="LiveId" clId="{808E88B3-59D8-4237-BDE2-1967D36495B0}" dt="2023-01-17T14:21:05.660" v="9182" actId="6264"/>
          <ac:spMkLst>
            <pc:docMk/>
            <pc:sldMk cId="3573761878" sldId="547"/>
            <ac:spMk id="4" creationId="{1C84D2BC-7937-430C-A072-1A02A6A95F3A}"/>
          </ac:spMkLst>
        </pc:spChg>
        <pc:spChg chg="mod ord">
          <ac:chgData name="julian lalu" userId="53ae8bccc8714cbe" providerId="LiveId" clId="{808E88B3-59D8-4237-BDE2-1967D36495B0}" dt="2023-01-17T14:21:05.660" v="9182" actId="6264"/>
          <ac:spMkLst>
            <pc:docMk/>
            <pc:sldMk cId="3573761878" sldId="547"/>
            <ac:spMk id="5" creationId="{24614EFE-F9EF-B0EC-FFD4-BF3F11BCB22B}"/>
          </ac:spMkLst>
        </pc:spChg>
        <pc:spChg chg="add del mod">
          <ac:chgData name="julian lalu" userId="53ae8bccc8714cbe" providerId="LiveId" clId="{808E88B3-59D8-4237-BDE2-1967D36495B0}" dt="2023-01-17T14:21:05.660" v="9182" actId="6264"/>
          <ac:spMkLst>
            <pc:docMk/>
            <pc:sldMk cId="3573761878" sldId="547"/>
            <ac:spMk id="7" creationId="{F03AD826-A42C-48DD-90A9-0FD59D75256A}"/>
          </ac:spMkLst>
        </pc:spChg>
        <pc:spChg chg="add del mod">
          <ac:chgData name="julian lalu" userId="53ae8bccc8714cbe" providerId="LiveId" clId="{808E88B3-59D8-4237-BDE2-1967D36495B0}" dt="2023-01-17T14:21:05.660" v="9182" actId="6264"/>
          <ac:spMkLst>
            <pc:docMk/>
            <pc:sldMk cId="3573761878" sldId="547"/>
            <ac:spMk id="8" creationId="{4E3D31CD-923C-4EF5-8379-C089B48B04C3}"/>
          </ac:spMkLst>
        </pc:spChg>
        <pc:spChg chg="add del mod">
          <ac:chgData name="julian lalu" userId="53ae8bccc8714cbe" providerId="LiveId" clId="{808E88B3-59D8-4237-BDE2-1967D36495B0}" dt="2023-01-17T14:21:05.660" v="9182" actId="6264"/>
          <ac:spMkLst>
            <pc:docMk/>
            <pc:sldMk cId="3573761878" sldId="547"/>
            <ac:spMk id="9" creationId="{BECAEE61-73E0-42A1-BCDA-3F5CD880D384}"/>
          </ac:spMkLst>
        </pc:spChg>
        <pc:spChg chg="mod ord">
          <ac:chgData name="julian lalu" userId="53ae8bccc8714cbe" providerId="LiveId" clId="{808E88B3-59D8-4237-BDE2-1967D36495B0}" dt="2023-01-17T14:21:05.660" v="9182" actId="6264"/>
          <ac:spMkLst>
            <pc:docMk/>
            <pc:sldMk cId="3573761878" sldId="547"/>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257833022" sldId="551"/>
        </pc:sldMkLst>
        <pc:spChg chg="mod ord">
          <ac:chgData name="julian lalu" userId="53ae8bccc8714cbe" providerId="LiveId" clId="{808E88B3-59D8-4237-BDE2-1967D36495B0}" dt="2023-01-17T14:21:05.660" v="9182" actId="6264"/>
          <ac:spMkLst>
            <pc:docMk/>
            <pc:sldMk cId="257833022" sldId="551"/>
            <ac:spMk id="2" creationId="{0ADF98EF-F400-3CB7-6179-D2D0B1108CE2}"/>
          </ac:spMkLst>
        </pc:spChg>
        <pc:spChg chg="add del mod">
          <ac:chgData name="julian lalu" userId="53ae8bccc8714cbe" providerId="LiveId" clId="{808E88B3-59D8-4237-BDE2-1967D36495B0}" dt="2023-01-17T14:21:05.660" v="9182" actId="6264"/>
          <ac:spMkLst>
            <pc:docMk/>
            <pc:sldMk cId="257833022" sldId="551"/>
            <ac:spMk id="3" creationId="{74FE5566-B0B5-44EF-9532-C10AD8F85D65}"/>
          </ac:spMkLst>
        </pc:spChg>
        <pc:spChg chg="add del mod">
          <ac:chgData name="julian lalu" userId="53ae8bccc8714cbe" providerId="LiveId" clId="{808E88B3-59D8-4237-BDE2-1967D36495B0}" dt="2023-01-17T14:21:05.660" v="9182" actId="6264"/>
          <ac:spMkLst>
            <pc:docMk/>
            <pc:sldMk cId="257833022" sldId="551"/>
            <ac:spMk id="4" creationId="{5DB8EB7D-7E80-4611-87F0-4491CC26E1FB}"/>
          </ac:spMkLst>
        </pc:spChg>
        <pc:spChg chg="mod ord">
          <ac:chgData name="julian lalu" userId="53ae8bccc8714cbe" providerId="LiveId" clId="{808E88B3-59D8-4237-BDE2-1967D36495B0}" dt="2023-01-17T14:21:05.660" v="9182" actId="6264"/>
          <ac:spMkLst>
            <pc:docMk/>
            <pc:sldMk cId="257833022" sldId="551"/>
            <ac:spMk id="5" creationId="{24614EFE-F9EF-B0EC-FFD4-BF3F11BCB22B}"/>
          </ac:spMkLst>
        </pc:spChg>
        <pc:spChg chg="add del mod">
          <ac:chgData name="julian lalu" userId="53ae8bccc8714cbe" providerId="LiveId" clId="{808E88B3-59D8-4237-BDE2-1967D36495B0}" dt="2023-01-17T14:21:05.660" v="9182" actId="6264"/>
          <ac:spMkLst>
            <pc:docMk/>
            <pc:sldMk cId="257833022" sldId="551"/>
            <ac:spMk id="6" creationId="{F383B6EE-9041-4149-B93C-A8A5EA618BF9}"/>
          </ac:spMkLst>
        </pc:spChg>
        <pc:spChg chg="mod ord">
          <ac:chgData name="julian lalu" userId="53ae8bccc8714cbe" providerId="LiveId" clId="{808E88B3-59D8-4237-BDE2-1967D36495B0}" dt="2023-01-17T14:21:05.660" v="9182" actId="6264"/>
          <ac:spMkLst>
            <pc:docMk/>
            <pc:sldMk cId="257833022" sldId="551"/>
            <ac:spMk id="7" creationId="{FC90F6F2-F4C9-99C5-9D38-FFF6198F11D9}"/>
          </ac:spMkLst>
        </pc:spChg>
        <pc:spChg chg="mod ord">
          <ac:chgData name="julian lalu" userId="53ae8bccc8714cbe" providerId="LiveId" clId="{808E88B3-59D8-4237-BDE2-1967D36495B0}" dt="2023-01-17T14:21:05.660" v="9182" actId="6264"/>
          <ac:spMkLst>
            <pc:docMk/>
            <pc:sldMk cId="257833022" sldId="551"/>
            <ac:spMk id="8" creationId="{83A89CF1-DA0C-DC15-7BDC-84DBA78736D4}"/>
          </ac:spMkLst>
        </pc:spChg>
        <pc:spChg chg="add del mod">
          <ac:chgData name="julian lalu" userId="53ae8bccc8714cbe" providerId="LiveId" clId="{808E88B3-59D8-4237-BDE2-1967D36495B0}" dt="2023-01-17T14:21:05.660" v="9182" actId="6264"/>
          <ac:spMkLst>
            <pc:docMk/>
            <pc:sldMk cId="257833022" sldId="551"/>
            <ac:spMk id="11" creationId="{26DE38C2-8D1B-4FD1-99DA-B84DD6C2F33B}"/>
          </ac:spMkLst>
        </pc:spChg>
      </pc:sldChg>
      <pc:sldChg chg="addSp delSp modSp mod chgLayout">
        <pc:chgData name="julian lalu" userId="53ae8bccc8714cbe" providerId="LiveId" clId="{808E88B3-59D8-4237-BDE2-1967D36495B0}" dt="2023-01-17T14:21:05.660" v="9182" actId="6264"/>
        <pc:sldMkLst>
          <pc:docMk/>
          <pc:sldMk cId="753393332" sldId="552"/>
        </pc:sldMkLst>
        <pc:spChg chg="mod ord">
          <ac:chgData name="julian lalu" userId="53ae8bccc8714cbe" providerId="LiveId" clId="{808E88B3-59D8-4237-BDE2-1967D36495B0}" dt="2023-01-17T14:21:05.660" v="9182" actId="6264"/>
          <ac:spMkLst>
            <pc:docMk/>
            <pc:sldMk cId="753393332" sldId="552"/>
            <ac:spMk id="2" creationId="{0ADF98EF-F400-3CB7-6179-D2D0B1108CE2}"/>
          </ac:spMkLst>
        </pc:spChg>
        <pc:spChg chg="mod ord">
          <ac:chgData name="julian lalu" userId="53ae8bccc8714cbe" providerId="LiveId" clId="{808E88B3-59D8-4237-BDE2-1967D36495B0}" dt="2023-01-17T14:21:05.660" v="9182" actId="6264"/>
          <ac:spMkLst>
            <pc:docMk/>
            <pc:sldMk cId="753393332" sldId="552"/>
            <ac:spMk id="3" creationId="{CEC198F5-7822-1C6A-3557-AA0DAEA4B001}"/>
          </ac:spMkLst>
        </pc:spChg>
        <pc:spChg chg="add del mod">
          <ac:chgData name="julian lalu" userId="53ae8bccc8714cbe" providerId="LiveId" clId="{808E88B3-59D8-4237-BDE2-1967D36495B0}" dt="2023-01-17T14:21:05.660" v="9182" actId="6264"/>
          <ac:spMkLst>
            <pc:docMk/>
            <pc:sldMk cId="753393332" sldId="552"/>
            <ac:spMk id="4" creationId="{D9EFCFF8-4482-4966-B984-AC048F856805}"/>
          </ac:spMkLst>
        </pc:spChg>
        <pc:spChg chg="mod ord">
          <ac:chgData name="julian lalu" userId="53ae8bccc8714cbe" providerId="LiveId" clId="{808E88B3-59D8-4237-BDE2-1967D36495B0}" dt="2023-01-17T14:21:05.660" v="9182" actId="6264"/>
          <ac:spMkLst>
            <pc:docMk/>
            <pc:sldMk cId="753393332" sldId="552"/>
            <ac:spMk id="5" creationId="{24614EFE-F9EF-B0EC-FFD4-BF3F11BCB22B}"/>
          </ac:spMkLst>
        </pc:spChg>
        <pc:spChg chg="add del mod">
          <ac:chgData name="julian lalu" userId="53ae8bccc8714cbe" providerId="LiveId" clId="{808E88B3-59D8-4237-BDE2-1967D36495B0}" dt="2023-01-17T14:21:05.660" v="9182" actId="6264"/>
          <ac:spMkLst>
            <pc:docMk/>
            <pc:sldMk cId="753393332" sldId="552"/>
            <ac:spMk id="7" creationId="{A834704D-1E9C-4CAD-8310-EA20258754CC}"/>
          </ac:spMkLst>
        </pc:spChg>
        <pc:spChg chg="mod ord">
          <ac:chgData name="julian lalu" userId="53ae8bccc8714cbe" providerId="LiveId" clId="{808E88B3-59D8-4237-BDE2-1967D36495B0}" dt="2023-01-17T14:21:05.660" v="9182" actId="6264"/>
          <ac:spMkLst>
            <pc:docMk/>
            <pc:sldMk cId="753393332" sldId="552"/>
            <ac:spMk id="8" creationId="{83A89CF1-DA0C-DC15-7BDC-84DBA78736D4}"/>
          </ac:spMkLst>
        </pc:spChg>
        <pc:spChg chg="add del mod">
          <ac:chgData name="julian lalu" userId="53ae8bccc8714cbe" providerId="LiveId" clId="{808E88B3-59D8-4237-BDE2-1967D36495B0}" dt="2023-01-17T14:21:05.660" v="9182" actId="6264"/>
          <ac:spMkLst>
            <pc:docMk/>
            <pc:sldMk cId="753393332" sldId="552"/>
            <ac:spMk id="9" creationId="{28AC2001-23DD-4F98-A13F-1353A1D37D39}"/>
          </ac:spMkLst>
        </pc:spChg>
        <pc:spChg chg="add del mod">
          <ac:chgData name="julian lalu" userId="53ae8bccc8714cbe" providerId="LiveId" clId="{808E88B3-59D8-4237-BDE2-1967D36495B0}" dt="2023-01-17T14:21:05.660" v="9182" actId="6264"/>
          <ac:spMkLst>
            <pc:docMk/>
            <pc:sldMk cId="753393332" sldId="552"/>
            <ac:spMk id="11" creationId="{E3952037-A53F-44F5-844F-C2C5FFB4A932}"/>
          </ac:spMkLst>
        </pc:spChg>
      </pc:sldChg>
      <pc:sldChg chg="addSp delSp modSp mod chgLayout">
        <pc:chgData name="julian lalu" userId="53ae8bccc8714cbe" providerId="LiveId" clId="{808E88B3-59D8-4237-BDE2-1967D36495B0}" dt="2023-01-17T14:21:05.660" v="9182" actId="6264"/>
        <pc:sldMkLst>
          <pc:docMk/>
          <pc:sldMk cId="3542912322" sldId="553"/>
        </pc:sldMkLst>
        <pc:spChg chg="mod ord">
          <ac:chgData name="julian lalu" userId="53ae8bccc8714cbe" providerId="LiveId" clId="{808E88B3-59D8-4237-BDE2-1967D36495B0}" dt="2023-01-17T14:21:05.660" v="9182" actId="6264"/>
          <ac:spMkLst>
            <pc:docMk/>
            <pc:sldMk cId="3542912322" sldId="553"/>
            <ac:spMk id="2" creationId="{0ADF98EF-F400-3CB7-6179-D2D0B1108CE2}"/>
          </ac:spMkLst>
        </pc:spChg>
        <pc:spChg chg="mod ord">
          <ac:chgData name="julian lalu" userId="53ae8bccc8714cbe" providerId="LiveId" clId="{808E88B3-59D8-4237-BDE2-1967D36495B0}" dt="2023-01-17T14:21:05.660" v="9182" actId="6264"/>
          <ac:spMkLst>
            <pc:docMk/>
            <pc:sldMk cId="3542912322" sldId="553"/>
            <ac:spMk id="3" creationId="{1DEE5AAE-E146-9103-076E-C3824471004C}"/>
          </ac:spMkLst>
        </pc:spChg>
        <pc:spChg chg="add del mod">
          <ac:chgData name="julian lalu" userId="53ae8bccc8714cbe" providerId="LiveId" clId="{808E88B3-59D8-4237-BDE2-1967D36495B0}" dt="2023-01-17T14:21:05.660" v="9182" actId="6264"/>
          <ac:spMkLst>
            <pc:docMk/>
            <pc:sldMk cId="3542912322" sldId="553"/>
            <ac:spMk id="4" creationId="{3C737817-F418-4D11-965E-D8BF45262EE6}"/>
          </ac:spMkLst>
        </pc:spChg>
        <pc:spChg chg="mod ord">
          <ac:chgData name="julian lalu" userId="53ae8bccc8714cbe" providerId="LiveId" clId="{808E88B3-59D8-4237-BDE2-1967D36495B0}" dt="2023-01-17T14:21:05.660" v="9182" actId="6264"/>
          <ac:spMkLst>
            <pc:docMk/>
            <pc:sldMk cId="3542912322" sldId="553"/>
            <ac:spMk id="5" creationId="{24614EFE-F9EF-B0EC-FFD4-BF3F11BCB22B}"/>
          </ac:spMkLst>
        </pc:spChg>
        <pc:spChg chg="add del mod">
          <ac:chgData name="julian lalu" userId="53ae8bccc8714cbe" providerId="LiveId" clId="{808E88B3-59D8-4237-BDE2-1967D36495B0}" dt="2023-01-17T14:21:05.660" v="9182" actId="6264"/>
          <ac:spMkLst>
            <pc:docMk/>
            <pc:sldMk cId="3542912322" sldId="553"/>
            <ac:spMk id="7" creationId="{8F6E255F-E55C-49D0-A530-326B5F944F52}"/>
          </ac:spMkLst>
        </pc:spChg>
        <pc:spChg chg="mod ord">
          <ac:chgData name="julian lalu" userId="53ae8bccc8714cbe" providerId="LiveId" clId="{808E88B3-59D8-4237-BDE2-1967D36495B0}" dt="2023-01-17T14:21:05.660" v="9182" actId="6264"/>
          <ac:spMkLst>
            <pc:docMk/>
            <pc:sldMk cId="3542912322" sldId="553"/>
            <ac:spMk id="8" creationId="{83A89CF1-DA0C-DC15-7BDC-84DBA78736D4}"/>
          </ac:spMkLst>
        </pc:spChg>
        <pc:spChg chg="add del mod">
          <ac:chgData name="julian lalu" userId="53ae8bccc8714cbe" providerId="LiveId" clId="{808E88B3-59D8-4237-BDE2-1967D36495B0}" dt="2023-01-17T14:21:05.660" v="9182" actId="6264"/>
          <ac:spMkLst>
            <pc:docMk/>
            <pc:sldMk cId="3542912322" sldId="553"/>
            <ac:spMk id="9" creationId="{B676871B-B6E1-439B-99D8-D378B62B19FB}"/>
          </ac:spMkLst>
        </pc:spChg>
        <pc:spChg chg="add del mod">
          <ac:chgData name="julian lalu" userId="53ae8bccc8714cbe" providerId="LiveId" clId="{808E88B3-59D8-4237-BDE2-1967D36495B0}" dt="2023-01-17T14:21:05.660" v="9182" actId="6264"/>
          <ac:spMkLst>
            <pc:docMk/>
            <pc:sldMk cId="3542912322" sldId="553"/>
            <ac:spMk id="11" creationId="{B1BF0BF6-FA1D-4F86-846A-C68C247E77A0}"/>
          </ac:spMkLst>
        </pc:spChg>
      </pc:sldChg>
      <pc:sldChg chg="addSp delSp modSp mod chgLayout">
        <pc:chgData name="julian lalu" userId="53ae8bccc8714cbe" providerId="LiveId" clId="{808E88B3-59D8-4237-BDE2-1967D36495B0}" dt="2023-01-17T14:21:05.660" v="9182" actId="6264"/>
        <pc:sldMkLst>
          <pc:docMk/>
          <pc:sldMk cId="2014379489" sldId="554"/>
        </pc:sldMkLst>
        <pc:spChg chg="mod ord">
          <ac:chgData name="julian lalu" userId="53ae8bccc8714cbe" providerId="LiveId" clId="{808E88B3-59D8-4237-BDE2-1967D36495B0}" dt="2023-01-17T14:21:05.660" v="9182" actId="6264"/>
          <ac:spMkLst>
            <pc:docMk/>
            <pc:sldMk cId="2014379489" sldId="554"/>
            <ac:spMk id="2" creationId="{0ADF98EF-F400-3CB7-6179-D2D0B1108CE2}"/>
          </ac:spMkLst>
        </pc:spChg>
        <pc:spChg chg="mod ord">
          <ac:chgData name="julian lalu" userId="53ae8bccc8714cbe" providerId="LiveId" clId="{808E88B3-59D8-4237-BDE2-1967D36495B0}" dt="2023-01-17T14:21:05.660" v="9182" actId="6264"/>
          <ac:spMkLst>
            <pc:docMk/>
            <pc:sldMk cId="2014379489" sldId="554"/>
            <ac:spMk id="3" creationId="{E1C3F9DC-DB33-E630-67A1-E4451BD33730}"/>
          </ac:spMkLst>
        </pc:spChg>
        <pc:spChg chg="add del mod">
          <ac:chgData name="julian lalu" userId="53ae8bccc8714cbe" providerId="LiveId" clId="{808E88B3-59D8-4237-BDE2-1967D36495B0}" dt="2023-01-17T14:21:05.660" v="9182" actId="6264"/>
          <ac:spMkLst>
            <pc:docMk/>
            <pc:sldMk cId="2014379489" sldId="554"/>
            <ac:spMk id="4" creationId="{A1B05A67-E352-4BE6-87A3-AA35A5DDCFD4}"/>
          </ac:spMkLst>
        </pc:spChg>
        <pc:spChg chg="mod ord">
          <ac:chgData name="julian lalu" userId="53ae8bccc8714cbe" providerId="LiveId" clId="{808E88B3-59D8-4237-BDE2-1967D36495B0}" dt="2023-01-17T14:21:05.660" v="9182" actId="6264"/>
          <ac:spMkLst>
            <pc:docMk/>
            <pc:sldMk cId="2014379489" sldId="554"/>
            <ac:spMk id="5" creationId="{24614EFE-F9EF-B0EC-FFD4-BF3F11BCB22B}"/>
          </ac:spMkLst>
        </pc:spChg>
        <pc:spChg chg="add del mod">
          <ac:chgData name="julian lalu" userId="53ae8bccc8714cbe" providerId="LiveId" clId="{808E88B3-59D8-4237-BDE2-1967D36495B0}" dt="2023-01-17T14:21:05.660" v="9182" actId="6264"/>
          <ac:spMkLst>
            <pc:docMk/>
            <pc:sldMk cId="2014379489" sldId="554"/>
            <ac:spMk id="8" creationId="{C85C19F3-17DA-48F0-9602-7A6E04040D49}"/>
          </ac:spMkLst>
        </pc:spChg>
        <pc:spChg chg="add del mod">
          <ac:chgData name="julian lalu" userId="53ae8bccc8714cbe" providerId="LiveId" clId="{808E88B3-59D8-4237-BDE2-1967D36495B0}" dt="2023-01-17T14:21:05.660" v="9182" actId="6264"/>
          <ac:spMkLst>
            <pc:docMk/>
            <pc:sldMk cId="2014379489" sldId="554"/>
            <ac:spMk id="9" creationId="{BD384F11-C93F-4EAB-A8C7-8DE5DCF2236F}"/>
          </ac:spMkLst>
        </pc:spChg>
        <pc:spChg chg="add del mod">
          <ac:chgData name="julian lalu" userId="53ae8bccc8714cbe" providerId="LiveId" clId="{808E88B3-59D8-4237-BDE2-1967D36495B0}" dt="2023-01-17T14:21:05.660" v="9182" actId="6264"/>
          <ac:spMkLst>
            <pc:docMk/>
            <pc:sldMk cId="2014379489" sldId="554"/>
            <ac:spMk id="10" creationId="{820B341C-4410-4F04-8E5D-0FA4D29A60AD}"/>
          </ac:spMkLst>
        </pc:spChg>
        <pc:spChg chg="mod ord">
          <ac:chgData name="julian lalu" userId="53ae8bccc8714cbe" providerId="LiveId" clId="{808E88B3-59D8-4237-BDE2-1967D36495B0}" dt="2023-01-17T14:21:05.660" v="9182" actId="6264"/>
          <ac:spMkLst>
            <pc:docMk/>
            <pc:sldMk cId="2014379489" sldId="554"/>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1360257693" sldId="555"/>
        </pc:sldMkLst>
        <pc:spChg chg="mod ord">
          <ac:chgData name="julian lalu" userId="53ae8bccc8714cbe" providerId="LiveId" clId="{808E88B3-59D8-4237-BDE2-1967D36495B0}" dt="2023-01-17T14:21:05.660" v="9182" actId="6264"/>
          <ac:spMkLst>
            <pc:docMk/>
            <pc:sldMk cId="1360257693" sldId="555"/>
            <ac:spMk id="2" creationId="{0ADF98EF-F400-3CB7-6179-D2D0B1108CE2}"/>
          </ac:spMkLst>
        </pc:spChg>
        <pc:spChg chg="mod ord">
          <ac:chgData name="julian lalu" userId="53ae8bccc8714cbe" providerId="LiveId" clId="{808E88B3-59D8-4237-BDE2-1967D36495B0}" dt="2023-01-17T14:21:05.660" v="9182" actId="6264"/>
          <ac:spMkLst>
            <pc:docMk/>
            <pc:sldMk cId="1360257693" sldId="555"/>
            <ac:spMk id="3" creationId="{09FE0500-5542-7475-3A8C-4387D5198C8E}"/>
          </ac:spMkLst>
        </pc:spChg>
        <pc:spChg chg="add del mod">
          <ac:chgData name="julian lalu" userId="53ae8bccc8714cbe" providerId="LiveId" clId="{808E88B3-59D8-4237-BDE2-1967D36495B0}" dt="2023-01-17T14:21:05.660" v="9182" actId="6264"/>
          <ac:spMkLst>
            <pc:docMk/>
            <pc:sldMk cId="1360257693" sldId="555"/>
            <ac:spMk id="4" creationId="{01C47D6C-CF8B-4ACD-BE09-93D41683CF10}"/>
          </ac:spMkLst>
        </pc:spChg>
        <pc:spChg chg="mod ord">
          <ac:chgData name="julian lalu" userId="53ae8bccc8714cbe" providerId="LiveId" clId="{808E88B3-59D8-4237-BDE2-1967D36495B0}" dt="2023-01-17T14:21:05.660" v="9182" actId="6264"/>
          <ac:spMkLst>
            <pc:docMk/>
            <pc:sldMk cId="1360257693" sldId="555"/>
            <ac:spMk id="5" creationId="{24614EFE-F9EF-B0EC-FFD4-BF3F11BCB22B}"/>
          </ac:spMkLst>
        </pc:spChg>
        <pc:spChg chg="add del mod">
          <ac:chgData name="julian lalu" userId="53ae8bccc8714cbe" providerId="LiveId" clId="{808E88B3-59D8-4237-BDE2-1967D36495B0}" dt="2023-01-17T14:21:05.660" v="9182" actId="6264"/>
          <ac:spMkLst>
            <pc:docMk/>
            <pc:sldMk cId="1360257693" sldId="555"/>
            <ac:spMk id="8" creationId="{39A98C5D-980D-4F6C-9D14-4917D6C4B408}"/>
          </ac:spMkLst>
        </pc:spChg>
        <pc:spChg chg="add del mod">
          <ac:chgData name="julian lalu" userId="53ae8bccc8714cbe" providerId="LiveId" clId="{808E88B3-59D8-4237-BDE2-1967D36495B0}" dt="2023-01-17T14:21:05.660" v="9182" actId="6264"/>
          <ac:spMkLst>
            <pc:docMk/>
            <pc:sldMk cId="1360257693" sldId="555"/>
            <ac:spMk id="9" creationId="{9C03CA04-7AC6-4AC7-AD4E-4C55C6BC2085}"/>
          </ac:spMkLst>
        </pc:spChg>
        <pc:spChg chg="mod ord">
          <ac:chgData name="julian lalu" userId="53ae8bccc8714cbe" providerId="LiveId" clId="{808E88B3-59D8-4237-BDE2-1967D36495B0}" dt="2023-01-17T14:21:05.660" v="9182" actId="6264"/>
          <ac:spMkLst>
            <pc:docMk/>
            <pc:sldMk cId="1360257693" sldId="555"/>
            <ac:spMk id="10" creationId="{29688E85-4BF3-45CE-B03E-AEBE5AF717F1}"/>
          </ac:spMkLst>
        </pc:spChg>
        <pc:spChg chg="add del mod">
          <ac:chgData name="julian lalu" userId="53ae8bccc8714cbe" providerId="LiveId" clId="{808E88B3-59D8-4237-BDE2-1967D36495B0}" dt="2023-01-17T14:21:05.660" v="9182" actId="6264"/>
          <ac:spMkLst>
            <pc:docMk/>
            <pc:sldMk cId="1360257693" sldId="555"/>
            <ac:spMk id="11" creationId="{623C218D-1806-4012-94FD-B2B5F9AEB199}"/>
          </ac:spMkLst>
        </pc:spChg>
      </pc:sldChg>
      <pc:sldChg chg="addSp delSp modSp mod chgLayout">
        <pc:chgData name="julian lalu" userId="53ae8bccc8714cbe" providerId="LiveId" clId="{808E88B3-59D8-4237-BDE2-1967D36495B0}" dt="2023-01-17T14:21:05.660" v="9182" actId="6264"/>
        <pc:sldMkLst>
          <pc:docMk/>
          <pc:sldMk cId="3041198512" sldId="556"/>
        </pc:sldMkLst>
        <pc:spChg chg="mod ord">
          <ac:chgData name="julian lalu" userId="53ae8bccc8714cbe" providerId="LiveId" clId="{808E88B3-59D8-4237-BDE2-1967D36495B0}" dt="2023-01-17T14:21:05.660" v="9182" actId="6264"/>
          <ac:spMkLst>
            <pc:docMk/>
            <pc:sldMk cId="3041198512" sldId="556"/>
            <ac:spMk id="2" creationId="{0ADF98EF-F400-3CB7-6179-D2D0B1108CE2}"/>
          </ac:spMkLst>
        </pc:spChg>
        <pc:spChg chg="mod ord">
          <ac:chgData name="julian lalu" userId="53ae8bccc8714cbe" providerId="LiveId" clId="{808E88B3-59D8-4237-BDE2-1967D36495B0}" dt="2023-01-17T14:21:05.660" v="9182" actId="6264"/>
          <ac:spMkLst>
            <pc:docMk/>
            <pc:sldMk cId="3041198512" sldId="556"/>
            <ac:spMk id="3" creationId="{7CAD43C4-920B-AF1C-2732-64BB4BC3C332}"/>
          </ac:spMkLst>
        </pc:spChg>
        <pc:spChg chg="add del mod">
          <ac:chgData name="julian lalu" userId="53ae8bccc8714cbe" providerId="LiveId" clId="{808E88B3-59D8-4237-BDE2-1967D36495B0}" dt="2023-01-17T14:21:05.660" v="9182" actId="6264"/>
          <ac:spMkLst>
            <pc:docMk/>
            <pc:sldMk cId="3041198512" sldId="556"/>
            <ac:spMk id="4" creationId="{0734EC1C-E9CC-47E7-9AD4-33807B94B549}"/>
          </ac:spMkLst>
        </pc:spChg>
        <pc:spChg chg="mod ord">
          <ac:chgData name="julian lalu" userId="53ae8bccc8714cbe" providerId="LiveId" clId="{808E88B3-59D8-4237-BDE2-1967D36495B0}" dt="2023-01-17T14:21:05.660" v="9182" actId="6264"/>
          <ac:spMkLst>
            <pc:docMk/>
            <pc:sldMk cId="3041198512" sldId="556"/>
            <ac:spMk id="5" creationId="{24614EFE-F9EF-B0EC-FFD4-BF3F11BCB22B}"/>
          </ac:spMkLst>
        </pc:spChg>
        <pc:spChg chg="add del mod">
          <ac:chgData name="julian lalu" userId="53ae8bccc8714cbe" providerId="LiveId" clId="{808E88B3-59D8-4237-BDE2-1967D36495B0}" dt="2023-01-17T14:21:05.660" v="9182" actId="6264"/>
          <ac:spMkLst>
            <pc:docMk/>
            <pc:sldMk cId="3041198512" sldId="556"/>
            <ac:spMk id="9" creationId="{4B07BCC1-D4C6-4301-9EBF-60BF6216FA7E}"/>
          </ac:spMkLst>
        </pc:spChg>
        <pc:spChg chg="add del mod">
          <ac:chgData name="julian lalu" userId="53ae8bccc8714cbe" providerId="LiveId" clId="{808E88B3-59D8-4237-BDE2-1967D36495B0}" dt="2023-01-17T14:21:05.660" v="9182" actId="6264"/>
          <ac:spMkLst>
            <pc:docMk/>
            <pc:sldMk cId="3041198512" sldId="556"/>
            <ac:spMk id="10" creationId="{0391D0EA-4268-4DC5-BD62-391F7E548C63}"/>
          </ac:spMkLst>
        </pc:spChg>
        <pc:spChg chg="add del mod">
          <ac:chgData name="julian lalu" userId="53ae8bccc8714cbe" providerId="LiveId" clId="{808E88B3-59D8-4237-BDE2-1967D36495B0}" dt="2023-01-17T14:21:05.660" v="9182" actId="6264"/>
          <ac:spMkLst>
            <pc:docMk/>
            <pc:sldMk cId="3041198512" sldId="556"/>
            <ac:spMk id="11" creationId="{82494044-14F7-44EE-841C-DB4AB8E4F535}"/>
          </ac:spMkLst>
        </pc:spChg>
        <pc:spChg chg="mod ord">
          <ac:chgData name="julian lalu" userId="53ae8bccc8714cbe" providerId="LiveId" clId="{808E88B3-59D8-4237-BDE2-1967D36495B0}" dt="2023-01-17T14:21:05.660" v="9182" actId="6264"/>
          <ac:spMkLst>
            <pc:docMk/>
            <pc:sldMk cId="3041198512" sldId="556"/>
            <ac:spMk id="22" creationId="{CCFF94B5-3B3F-793A-D063-262615312438}"/>
          </ac:spMkLst>
        </pc:spChg>
      </pc:sldChg>
      <pc:sldChg chg="addSp delSp modSp mod chgLayout">
        <pc:chgData name="julian lalu" userId="53ae8bccc8714cbe" providerId="LiveId" clId="{808E88B3-59D8-4237-BDE2-1967D36495B0}" dt="2023-01-17T14:19:44.330" v="9170" actId="14100"/>
        <pc:sldMkLst>
          <pc:docMk/>
          <pc:sldMk cId="3786676098" sldId="557"/>
        </pc:sldMkLst>
        <pc:spChg chg="mod ord">
          <ac:chgData name="julian lalu" userId="53ae8bccc8714cbe" providerId="LiveId" clId="{808E88B3-59D8-4237-BDE2-1967D36495B0}" dt="2023-01-17T14:19:42.726" v="9169" actId="6264"/>
          <ac:spMkLst>
            <pc:docMk/>
            <pc:sldMk cId="3786676098" sldId="557"/>
            <ac:spMk id="2" creationId="{880F4CED-7FA0-F071-C7EE-71EB85AC4547}"/>
          </ac:spMkLst>
        </pc:spChg>
        <pc:spChg chg="mod ord">
          <ac:chgData name="julian lalu" userId="53ae8bccc8714cbe" providerId="LiveId" clId="{808E88B3-59D8-4237-BDE2-1967D36495B0}" dt="2023-01-17T14:19:44.330" v="9170" actId="14100"/>
          <ac:spMkLst>
            <pc:docMk/>
            <pc:sldMk cId="3786676098" sldId="557"/>
            <ac:spMk id="3" creationId="{0555C5F8-D1BF-09AA-A197-E214F5F3236E}"/>
          </ac:spMkLst>
        </pc:spChg>
        <pc:spChg chg="add del mod">
          <ac:chgData name="julian lalu" userId="53ae8bccc8714cbe" providerId="LiveId" clId="{808E88B3-59D8-4237-BDE2-1967D36495B0}" dt="2023-01-17T14:19:42.726" v="9169" actId="6264"/>
          <ac:spMkLst>
            <pc:docMk/>
            <pc:sldMk cId="3786676098" sldId="557"/>
            <ac:spMk id="4" creationId="{28FF340D-ABDD-4DDA-AC31-F1C6AB97B9F6}"/>
          </ac:spMkLst>
        </pc:spChg>
        <pc:spChg chg="mod ord">
          <ac:chgData name="julian lalu" userId="53ae8bccc8714cbe" providerId="LiveId" clId="{808E88B3-59D8-4237-BDE2-1967D36495B0}" dt="2023-01-17T14:19:42.726" v="9169" actId="6264"/>
          <ac:spMkLst>
            <pc:docMk/>
            <pc:sldMk cId="3786676098" sldId="557"/>
            <ac:spMk id="5" creationId="{7B62F5E7-DE6F-1B0D-0F7B-142BE962A875}"/>
          </ac:spMkLst>
        </pc:spChg>
        <pc:spChg chg="add del mod">
          <ac:chgData name="julian lalu" userId="53ae8bccc8714cbe" providerId="LiveId" clId="{808E88B3-59D8-4237-BDE2-1967D36495B0}" dt="2023-01-17T14:19:42.726" v="9169" actId="6264"/>
          <ac:spMkLst>
            <pc:docMk/>
            <pc:sldMk cId="3786676098" sldId="557"/>
            <ac:spMk id="6" creationId="{0BEAA6C4-15A3-4652-A2E5-0BB27A75C211}"/>
          </ac:spMkLst>
        </pc:spChg>
        <pc:spChg chg="mod ord">
          <ac:chgData name="julian lalu" userId="53ae8bccc8714cbe" providerId="LiveId" clId="{808E88B3-59D8-4237-BDE2-1967D36495B0}" dt="2023-01-17T14:19:42.726" v="9169" actId="6264"/>
          <ac:spMkLst>
            <pc:docMk/>
            <pc:sldMk cId="3786676098" sldId="557"/>
            <ac:spMk id="9" creationId="{EAC71288-B381-1B5C-43AA-CDE53C5D1710}"/>
          </ac:spMkLst>
        </pc:spChg>
        <pc:spChg chg="del">
          <ac:chgData name="julian lalu" userId="53ae8bccc8714cbe" providerId="LiveId" clId="{808E88B3-59D8-4237-BDE2-1967D36495B0}" dt="2023-01-17T14:19:42.726" v="9169" actId="6264"/>
          <ac:spMkLst>
            <pc:docMk/>
            <pc:sldMk cId="3786676098" sldId="557"/>
            <ac:spMk id="10" creationId="{68F47B0F-02C6-17DB-94B7-25695E929627}"/>
          </ac:spMkLst>
        </pc:spChg>
        <pc:spChg chg="add del mod">
          <ac:chgData name="julian lalu" userId="53ae8bccc8714cbe" providerId="LiveId" clId="{808E88B3-59D8-4237-BDE2-1967D36495B0}" dt="2023-01-17T14:19:42.726" v="9169" actId="6264"/>
          <ac:spMkLst>
            <pc:docMk/>
            <pc:sldMk cId="3786676098" sldId="557"/>
            <ac:spMk id="13" creationId="{6BED8C67-CE2D-44AB-9465-0C15DBC40166}"/>
          </ac:spMkLst>
        </pc:spChg>
        <pc:spChg chg="add del mod">
          <ac:chgData name="julian lalu" userId="53ae8bccc8714cbe" providerId="LiveId" clId="{808E88B3-59D8-4237-BDE2-1967D36495B0}" dt="2023-01-17T14:19:42.726" v="9169" actId="6264"/>
          <ac:spMkLst>
            <pc:docMk/>
            <pc:sldMk cId="3786676098" sldId="557"/>
            <ac:spMk id="14" creationId="{8B8A5556-97F1-4698-8525-88741E8068C2}"/>
          </ac:spMkLst>
        </pc:spChg>
        <pc:spChg chg="add mod ord">
          <ac:chgData name="julian lalu" userId="53ae8bccc8714cbe" providerId="LiveId" clId="{808E88B3-59D8-4237-BDE2-1967D36495B0}" dt="2023-01-17T14:19:42.726" v="9169" actId="6264"/>
          <ac:spMkLst>
            <pc:docMk/>
            <pc:sldMk cId="3786676098" sldId="557"/>
            <ac:spMk id="15" creationId="{6DC07521-9AC5-4696-8E33-0116870F043B}"/>
          </ac:spMkLst>
        </pc:spChg>
      </pc:sldChg>
      <pc:sldChg chg="addSp delSp modSp mod modClrScheme chgLayout">
        <pc:chgData name="julian lalu" userId="53ae8bccc8714cbe" providerId="LiveId" clId="{808E88B3-59D8-4237-BDE2-1967D36495B0}" dt="2023-01-17T14:19:40.730" v="9168" actId="14100"/>
        <pc:sldMkLst>
          <pc:docMk/>
          <pc:sldMk cId="3395347815" sldId="558"/>
        </pc:sldMkLst>
        <pc:spChg chg="mod ord">
          <ac:chgData name="julian lalu" userId="53ae8bccc8714cbe" providerId="LiveId" clId="{808E88B3-59D8-4237-BDE2-1967D36495B0}" dt="2023-01-17T14:19:38.543" v="9167" actId="6264"/>
          <ac:spMkLst>
            <pc:docMk/>
            <pc:sldMk cId="3395347815" sldId="558"/>
            <ac:spMk id="2" creationId="{880F4CED-7FA0-F071-C7EE-71EB85AC4547}"/>
          </ac:spMkLst>
        </pc:spChg>
        <pc:spChg chg="mod ord">
          <ac:chgData name="julian lalu" userId="53ae8bccc8714cbe" providerId="LiveId" clId="{808E88B3-59D8-4237-BDE2-1967D36495B0}" dt="2023-01-17T14:19:40.730" v="9168" actId="14100"/>
          <ac:spMkLst>
            <pc:docMk/>
            <pc:sldMk cId="3395347815" sldId="558"/>
            <ac:spMk id="3" creationId="{0555C5F8-D1BF-09AA-A197-E214F5F3236E}"/>
          </ac:spMkLst>
        </pc:spChg>
        <pc:spChg chg="add del mod">
          <ac:chgData name="julian lalu" userId="53ae8bccc8714cbe" providerId="LiveId" clId="{808E88B3-59D8-4237-BDE2-1967D36495B0}" dt="2023-01-17T14:19:38.543" v="9167" actId="6264"/>
          <ac:spMkLst>
            <pc:docMk/>
            <pc:sldMk cId="3395347815" sldId="558"/>
            <ac:spMk id="4" creationId="{65266C11-A9EF-497F-AF9A-9D239B5DAEC5}"/>
          </ac:spMkLst>
        </pc:spChg>
        <pc:spChg chg="mod ord">
          <ac:chgData name="julian lalu" userId="53ae8bccc8714cbe" providerId="LiveId" clId="{808E88B3-59D8-4237-BDE2-1967D36495B0}" dt="2023-01-17T14:19:38.543" v="9167" actId="6264"/>
          <ac:spMkLst>
            <pc:docMk/>
            <pc:sldMk cId="3395347815" sldId="558"/>
            <ac:spMk id="5" creationId="{7B62F5E7-DE6F-1B0D-0F7B-142BE962A875}"/>
          </ac:spMkLst>
        </pc:spChg>
        <pc:spChg chg="add del">
          <ac:chgData name="julian lalu" userId="53ae8bccc8714cbe" providerId="LiveId" clId="{808E88B3-59D8-4237-BDE2-1967D36495B0}" dt="2023-01-17T14:19:38.543" v="9167" actId="6264"/>
          <ac:spMkLst>
            <pc:docMk/>
            <pc:sldMk cId="3395347815" sldId="558"/>
            <ac:spMk id="6" creationId="{10A7B30B-AAC4-7BDB-A0F3-65ABAF875983}"/>
          </ac:spMkLst>
        </pc:spChg>
        <pc:spChg chg="mod ord">
          <ac:chgData name="julian lalu" userId="53ae8bccc8714cbe" providerId="LiveId" clId="{808E88B3-59D8-4237-BDE2-1967D36495B0}" dt="2023-01-17T14:19:38.543" v="9167" actId="6264"/>
          <ac:spMkLst>
            <pc:docMk/>
            <pc:sldMk cId="3395347815" sldId="558"/>
            <ac:spMk id="7" creationId="{32941693-F772-52D0-5959-C894A51302E0}"/>
          </ac:spMkLst>
        </pc:spChg>
        <pc:spChg chg="add del mod">
          <ac:chgData name="julian lalu" userId="53ae8bccc8714cbe" providerId="LiveId" clId="{808E88B3-59D8-4237-BDE2-1967D36495B0}" dt="2023-01-17T14:19:38.543" v="9167" actId="6264"/>
          <ac:spMkLst>
            <pc:docMk/>
            <pc:sldMk cId="3395347815" sldId="558"/>
            <ac:spMk id="12" creationId="{C8D29AB5-AA4A-47CD-8D65-5A3393C49006}"/>
          </ac:spMkLst>
        </pc:spChg>
        <pc:spChg chg="add del mod">
          <ac:chgData name="julian lalu" userId="53ae8bccc8714cbe" providerId="LiveId" clId="{808E88B3-59D8-4237-BDE2-1967D36495B0}" dt="2023-01-17T14:19:38.543" v="9167" actId="6264"/>
          <ac:spMkLst>
            <pc:docMk/>
            <pc:sldMk cId="3395347815" sldId="558"/>
            <ac:spMk id="13" creationId="{10784192-7707-4F70-B607-C52ECE496BDD}"/>
          </ac:spMkLst>
        </pc:spChg>
        <pc:spChg chg="add del mod">
          <ac:chgData name="julian lalu" userId="53ae8bccc8714cbe" providerId="LiveId" clId="{808E88B3-59D8-4237-BDE2-1967D36495B0}" dt="2023-01-17T14:19:38.543" v="9167" actId="6264"/>
          <ac:spMkLst>
            <pc:docMk/>
            <pc:sldMk cId="3395347815" sldId="558"/>
            <ac:spMk id="14" creationId="{26E74684-E338-48DB-A895-ED230E2E6787}"/>
          </ac:spMkLst>
        </pc:spChg>
        <pc:spChg chg="add mod ord">
          <ac:chgData name="julian lalu" userId="53ae8bccc8714cbe" providerId="LiveId" clId="{808E88B3-59D8-4237-BDE2-1967D36495B0}" dt="2023-01-17T14:19:38.543" v="9167" actId="6264"/>
          <ac:spMkLst>
            <pc:docMk/>
            <pc:sldMk cId="3395347815" sldId="558"/>
            <ac:spMk id="15" creationId="{FD112A98-0C02-4074-B83F-D8D841D7F8CB}"/>
          </ac:spMkLst>
        </pc:spChg>
      </pc:sldChg>
      <pc:sldChg chg="addSp delSp modSp mod chgLayout">
        <pc:chgData name="julian lalu" userId="53ae8bccc8714cbe" providerId="LiveId" clId="{808E88B3-59D8-4237-BDE2-1967D36495B0}" dt="2023-01-17T14:21:05.660" v="9182" actId="6264"/>
        <pc:sldMkLst>
          <pc:docMk/>
          <pc:sldMk cId="681805835" sldId="559"/>
        </pc:sldMkLst>
        <pc:spChg chg="mod ord">
          <ac:chgData name="julian lalu" userId="53ae8bccc8714cbe" providerId="LiveId" clId="{808E88B3-59D8-4237-BDE2-1967D36495B0}" dt="2023-01-17T14:21:05.660" v="9182" actId="6264"/>
          <ac:spMkLst>
            <pc:docMk/>
            <pc:sldMk cId="681805835" sldId="559"/>
            <ac:spMk id="2" creationId="{0ADF98EF-F400-3CB7-6179-D2D0B1108CE2}"/>
          </ac:spMkLst>
        </pc:spChg>
        <pc:spChg chg="mod ord">
          <ac:chgData name="julian lalu" userId="53ae8bccc8714cbe" providerId="LiveId" clId="{808E88B3-59D8-4237-BDE2-1967D36495B0}" dt="2023-01-17T14:21:05.660" v="9182" actId="6264"/>
          <ac:spMkLst>
            <pc:docMk/>
            <pc:sldMk cId="681805835" sldId="559"/>
            <ac:spMk id="3" creationId="{52256ED3-F237-7479-40C9-2FF752267096}"/>
          </ac:spMkLst>
        </pc:spChg>
        <pc:spChg chg="add del mod">
          <ac:chgData name="julian lalu" userId="53ae8bccc8714cbe" providerId="LiveId" clId="{808E88B3-59D8-4237-BDE2-1967D36495B0}" dt="2023-01-17T14:21:05.660" v="9182" actId="6264"/>
          <ac:spMkLst>
            <pc:docMk/>
            <pc:sldMk cId="681805835" sldId="559"/>
            <ac:spMk id="4" creationId="{5F3917E4-2628-48DA-B6CE-2ECD30EC254C}"/>
          </ac:spMkLst>
        </pc:spChg>
        <pc:spChg chg="mod ord">
          <ac:chgData name="julian lalu" userId="53ae8bccc8714cbe" providerId="LiveId" clId="{808E88B3-59D8-4237-BDE2-1967D36495B0}" dt="2023-01-17T14:21:05.660" v="9182" actId="6264"/>
          <ac:spMkLst>
            <pc:docMk/>
            <pc:sldMk cId="681805835" sldId="559"/>
            <ac:spMk id="5" creationId="{24614EFE-F9EF-B0EC-FFD4-BF3F11BCB22B}"/>
          </ac:spMkLst>
        </pc:spChg>
        <pc:spChg chg="add del mod">
          <ac:chgData name="julian lalu" userId="53ae8bccc8714cbe" providerId="LiveId" clId="{808E88B3-59D8-4237-BDE2-1967D36495B0}" dt="2023-01-17T14:21:05.660" v="9182" actId="6264"/>
          <ac:spMkLst>
            <pc:docMk/>
            <pc:sldMk cId="681805835" sldId="559"/>
            <ac:spMk id="8" creationId="{605FDD7E-2AB8-4935-A78D-2CE045A230A3}"/>
          </ac:spMkLst>
        </pc:spChg>
        <pc:spChg chg="add del mod">
          <ac:chgData name="julian lalu" userId="53ae8bccc8714cbe" providerId="LiveId" clId="{808E88B3-59D8-4237-BDE2-1967D36495B0}" dt="2023-01-17T14:21:05.660" v="9182" actId="6264"/>
          <ac:spMkLst>
            <pc:docMk/>
            <pc:sldMk cId="681805835" sldId="559"/>
            <ac:spMk id="9" creationId="{CE1DD222-69BD-4F1A-A8AC-18C54516C125}"/>
          </ac:spMkLst>
        </pc:spChg>
        <pc:spChg chg="add del mod">
          <ac:chgData name="julian lalu" userId="53ae8bccc8714cbe" providerId="LiveId" clId="{808E88B3-59D8-4237-BDE2-1967D36495B0}" dt="2023-01-17T14:21:05.660" v="9182" actId="6264"/>
          <ac:spMkLst>
            <pc:docMk/>
            <pc:sldMk cId="681805835" sldId="559"/>
            <ac:spMk id="10" creationId="{8B4C4CAD-8A7B-4F87-BA83-1A804EDB3586}"/>
          </ac:spMkLst>
        </pc:spChg>
        <pc:spChg chg="mod ord">
          <ac:chgData name="julian lalu" userId="53ae8bccc8714cbe" providerId="LiveId" clId="{808E88B3-59D8-4237-BDE2-1967D36495B0}" dt="2023-01-17T14:21:05.660" v="9182" actId="6264"/>
          <ac:spMkLst>
            <pc:docMk/>
            <pc:sldMk cId="681805835" sldId="559"/>
            <ac:spMk id="22" creationId="{CCFF94B5-3B3F-793A-D063-262615312438}"/>
          </ac:spMkLst>
        </pc:spChg>
      </pc:sldChg>
      <pc:sldChg chg="addSp delSp modSp mod chgLayout">
        <pc:chgData name="julian lalu" userId="53ae8bccc8714cbe" providerId="LiveId" clId="{808E88B3-59D8-4237-BDE2-1967D36495B0}" dt="2023-01-17T14:21:05.660" v="9182" actId="6264"/>
        <pc:sldMkLst>
          <pc:docMk/>
          <pc:sldMk cId="2421173941" sldId="560"/>
        </pc:sldMkLst>
        <pc:spChg chg="mod ord">
          <ac:chgData name="julian lalu" userId="53ae8bccc8714cbe" providerId="LiveId" clId="{808E88B3-59D8-4237-BDE2-1967D36495B0}" dt="2023-01-17T14:21:05.660" v="9182" actId="6264"/>
          <ac:spMkLst>
            <pc:docMk/>
            <pc:sldMk cId="2421173941" sldId="560"/>
            <ac:spMk id="2" creationId="{0ADF98EF-F400-3CB7-6179-D2D0B1108CE2}"/>
          </ac:spMkLst>
        </pc:spChg>
        <pc:spChg chg="mod ord">
          <ac:chgData name="julian lalu" userId="53ae8bccc8714cbe" providerId="LiveId" clId="{808E88B3-59D8-4237-BDE2-1967D36495B0}" dt="2023-01-17T14:21:05.660" v="9182" actId="6264"/>
          <ac:spMkLst>
            <pc:docMk/>
            <pc:sldMk cId="2421173941" sldId="560"/>
            <ac:spMk id="3" creationId="{4F18156D-C859-87E6-4CB4-39FBDE92477D}"/>
          </ac:spMkLst>
        </pc:spChg>
        <pc:spChg chg="add del mod">
          <ac:chgData name="julian lalu" userId="53ae8bccc8714cbe" providerId="LiveId" clId="{808E88B3-59D8-4237-BDE2-1967D36495B0}" dt="2023-01-17T14:21:05.660" v="9182" actId="6264"/>
          <ac:spMkLst>
            <pc:docMk/>
            <pc:sldMk cId="2421173941" sldId="560"/>
            <ac:spMk id="4" creationId="{55AF962F-62ED-408A-BC3C-39AD0AD7578A}"/>
          </ac:spMkLst>
        </pc:spChg>
        <pc:spChg chg="mod ord">
          <ac:chgData name="julian lalu" userId="53ae8bccc8714cbe" providerId="LiveId" clId="{808E88B3-59D8-4237-BDE2-1967D36495B0}" dt="2023-01-17T14:21:05.660" v="9182" actId="6264"/>
          <ac:spMkLst>
            <pc:docMk/>
            <pc:sldMk cId="2421173941" sldId="560"/>
            <ac:spMk id="5" creationId="{24614EFE-F9EF-B0EC-FFD4-BF3F11BCB22B}"/>
          </ac:spMkLst>
        </pc:spChg>
        <pc:spChg chg="add del mod">
          <ac:chgData name="julian lalu" userId="53ae8bccc8714cbe" providerId="LiveId" clId="{808E88B3-59D8-4237-BDE2-1967D36495B0}" dt="2023-01-17T14:21:05.660" v="9182" actId="6264"/>
          <ac:spMkLst>
            <pc:docMk/>
            <pc:sldMk cId="2421173941" sldId="560"/>
            <ac:spMk id="8" creationId="{7EA18D31-1D3D-40D2-88F2-59DC1A93C67C}"/>
          </ac:spMkLst>
        </pc:spChg>
        <pc:spChg chg="add del mod">
          <ac:chgData name="julian lalu" userId="53ae8bccc8714cbe" providerId="LiveId" clId="{808E88B3-59D8-4237-BDE2-1967D36495B0}" dt="2023-01-17T14:21:05.660" v="9182" actId="6264"/>
          <ac:spMkLst>
            <pc:docMk/>
            <pc:sldMk cId="2421173941" sldId="560"/>
            <ac:spMk id="9" creationId="{F9BE6AA6-BF2B-4A9E-BC73-532DC2434B78}"/>
          </ac:spMkLst>
        </pc:spChg>
        <pc:spChg chg="mod ord">
          <ac:chgData name="julian lalu" userId="53ae8bccc8714cbe" providerId="LiveId" clId="{808E88B3-59D8-4237-BDE2-1967D36495B0}" dt="2023-01-17T14:21:05.660" v="9182" actId="6264"/>
          <ac:spMkLst>
            <pc:docMk/>
            <pc:sldMk cId="2421173941" sldId="560"/>
            <ac:spMk id="10" creationId="{29688E85-4BF3-45CE-B03E-AEBE5AF717F1}"/>
          </ac:spMkLst>
        </pc:spChg>
        <pc:spChg chg="add del mod">
          <ac:chgData name="julian lalu" userId="53ae8bccc8714cbe" providerId="LiveId" clId="{808E88B3-59D8-4237-BDE2-1967D36495B0}" dt="2023-01-17T14:21:05.660" v="9182" actId="6264"/>
          <ac:spMkLst>
            <pc:docMk/>
            <pc:sldMk cId="2421173941" sldId="560"/>
            <ac:spMk id="11" creationId="{005439AF-87D5-4CD2-9A4C-1AF044B03533}"/>
          </ac:spMkLst>
        </pc:spChg>
      </pc:sldChg>
      <pc:sldChg chg="addSp delSp modSp mod chgLayout">
        <pc:chgData name="julian lalu" userId="53ae8bccc8714cbe" providerId="LiveId" clId="{808E88B3-59D8-4237-BDE2-1967D36495B0}" dt="2023-01-17T14:21:05.660" v="9182" actId="6264"/>
        <pc:sldMkLst>
          <pc:docMk/>
          <pc:sldMk cId="2620152102" sldId="561"/>
        </pc:sldMkLst>
        <pc:spChg chg="mod ord">
          <ac:chgData name="julian lalu" userId="53ae8bccc8714cbe" providerId="LiveId" clId="{808E88B3-59D8-4237-BDE2-1967D36495B0}" dt="2023-01-17T14:21:05.660" v="9182" actId="6264"/>
          <ac:spMkLst>
            <pc:docMk/>
            <pc:sldMk cId="2620152102" sldId="561"/>
            <ac:spMk id="2" creationId="{0ADF98EF-F400-3CB7-6179-D2D0B1108CE2}"/>
          </ac:spMkLst>
        </pc:spChg>
        <pc:spChg chg="mod ord">
          <ac:chgData name="julian lalu" userId="53ae8bccc8714cbe" providerId="LiveId" clId="{808E88B3-59D8-4237-BDE2-1967D36495B0}" dt="2023-01-17T14:21:05.660" v="9182" actId="6264"/>
          <ac:spMkLst>
            <pc:docMk/>
            <pc:sldMk cId="2620152102" sldId="561"/>
            <ac:spMk id="3" creationId="{ED340E21-39FA-8F1A-742A-AE6FEA31B837}"/>
          </ac:spMkLst>
        </pc:spChg>
        <pc:spChg chg="add del mod">
          <ac:chgData name="julian lalu" userId="53ae8bccc8714cbe" providerId="LiveId" clId="{808E88B3-59D8-4237-BDE2-1967D36495B0}" dt="2023-01-17T14:21:05.660" v="9182" actId="6264"/>
          <ac:spMkLst>
            <pc:docMk/>
            <pc:sldMk cId="2620152102" sldId="561"/>
            <ac:spMk id="4" creationId="{8F3AD32D-3DBB-479F-A5B7-C08BC9403556}"/>
          </ac:spMkLst>
        </pc:spChg>
        <pc:spChg chg="mod ord">
          <ac:chgData name="julian lalu" userId="53ae8bccc8714cbe" providerId="LiveId" clId="{808E88B3-59D8-4237-BDE2-1967D36495B0}" dt="2023-01-17T14:21:05.660" v="9182" actId="6264"/>
          <ac:spMkLst>
            <pc:docMk/>
            <pc:sldMk cId="2620152102" sldId="561"/>
            <ac:spMk id="5" creationId="{24614EFE-F9EF-B0EC-FFD4-BF3F11BCB22B}"/>
          </ac:spMkLst>
        </pc:spChg>
        <pc:spChg chg="add del mod">
          <ac:chgData name="julian lalu" userId="53ae8bccc8714cbe" providerId="LiveId" clId="{808E88B3-59D8-4237-BDE2-1967D36495B0}" dt="2023-01-17T14:21:05.660" v="9182" actId="6264"/>
          <ac:spMkLst>
            <pc:docMk/>
            <pc:sldMk cId="2620152102" sldId="561"/>
            <ac:spMk id="8" creationId="{527BE70A-4528-4D6C-B0D0-319B8168DEAF}"/>
          </ac:spMkLst>
        </pc:spChg>
        <pc:spChg chg="add del mod">
          <ac:chgData name="julian lalu" userId="53ae8bccc8714cbe" providerId="LiveId" clId="{808E88B3-59D8-4237-BDE2-1967D36495B0}" dt="2023-01-17T14:21:05.660" v="9182" actId="6264"/>
          <ac:spMkLst>
            <pc:docMk/>
            <pc:sldMk cId="2620152102" sldId="561"/>
            <ac:spMk id="9" creationId="{A3459112-95EE-491C-A8B3-56F4B8386CF5}"/>
          </ac:spMkLst>
        </pc:spChg>
        <pc:spChg chg="mod ord">
          <ac:chgData name="julian lalu" userId="53ae8bccc8714cbe" providerId="LiveId" clId="{808E88B3-59D8-4237-BDE2-1967D36495B0}" dt="2023-01-17T14:21:05.660" v="9182" actId="6264"/>
          <ac:spMkLst>
            <pc:docMk/>
            <pc:sldMk cId="2620152102" sldId="561"/>
            <ac:spMk id="10" creationId="{29688E85-4BF3-45CE-B03E-AEBE5AF717F1}"/>
          </ac:spMkLst>
        </pc:spChg>
        <pc:spChg chg="add del mod">
          <ac:chgData name="julian lalu" userId="53ae8bccc8714cbe" providerId="LiveId" clId="{808E88B3-59D8-4237-BDE2-1967D36495B0}" dt="2023-01-17T14:21:05.660" v="9182" actId="6264"/>
          <ac:spMkLst>
            <pc:docMk/>
            <pc:sldMk cId="2620152102" sldId="561"/>
            <ac:spMk id="11" creationId="{7A3A23F7-232A-4746-8D27-42B60E25B006}"/>
          </ac:spMkLst>
        </pc:spChg>
      </pc:sldChg>
      <pc:sldChg chg="addSp delSp modSp mod chgLayout">
        <pc:chgData name="julian lalu" userId="53ae8bccc8714cbe" providerId="LiveId" clId="{808E88B3-59D8-4237-BDE2-1967D36495B0}" dt="2023-01-17T14:21:05.660" v="9182" actId="6264"/>
        <pc:sldMkLst>
          <pc:docMk/>
          <pc:sldMk cId="2103692938" sldId="562"/>
        </pc:sldMkLst>
        <pc:spChg chg="mod ord">
          <ac:chgData name="julian lalu" userId="53ae8bccc8714cbe" providerId="LiveId" clId="{808E88B3-59D8-4237-BDE2-1967D36495B0}" dt="2023-01-17T14:21:05.660" v="9182" actId="6264"/>
          <ac:spMkLst>
            <pc:docMk/>
            <pc:sldMk cId="2103692938" sldId="562"/>
            <ac:spMk id="2" creationId="{0ADF98EF-F400-3CB7-6179-D2D0B1108CE2}"/>
          </ac:spMkLst>
        </pc:spChg>
        <pc:spChg chg="mod ord">
          <ac:chgData name="julian lalu" userId="53ae8bccc8714cbe" providerId="LiveId" clId="{808E88B3-59D8-4237-BDE2-1967D36495B0}" dt="2023-01-17T14:21:05.660" v="9182" actId="6264"/>
          <ac:spMkLst>
            <pc:docMk/>
            <pc:sldMk cId="2103692938" sldId="562"/>
            <ac:spMk id="3" creationId="{E946EE58-17E2-5AAF-D096-83BE8D353548}"/>
          </ac:spMkLst>
        </pc:spChg>
        <pc:spChg chg="add del mod">
          <ac:chgData name="julian lalu" userId="53ae8bccc8714cbe" providerId="LiveId" clId="{808E88B3-59D8-4237-BDE2-1967D36495B0}" dt="2023-01-17T14:21:05.660" v="9182" actId="6264"/>
          <ac:spMkLst>
            <pc:docMk/>
            <pc:sldMk cId="2103692938" sldId="562"/>
            <ac:spMk id="4" creationId="{A703E24B-AB20-4344-B2FB-FE80398CA04B}"/>
          </ac:spMkLst>
        </pc:spChg>
        <pc:spChg chg="mod ord">
          <ac:chgData name="julian lalu" userId="53ae8bccc8714cbe" providerId="LiveId" clId="{808E88B3-59D8-4237-BDE2-1967D36495B0}" dt="2023-01-17T14:21:05.660" v="9182" actId="6264"/>
          <ac:spMkLst>
            <pc:docMk/>
            <pc:sldMk cId="2103692938" sldId="562"/>
            <ac:spMk id="5" creationId="{24614EFE-F9EF-B0EC-FFD4-BF3F11BCB22B}"/>
          </ac:spMkLst>
        </pc:spChg>
        <pc:spChg chg="add del mod">
          <ac:chgData name="julian lalu" userId="53ae8bccc8714cbe" providerId="LiveId" clId="{808E88B3-59D8-4237-BDE2-1967D36495B0}" dt="2023-01-17T14:21:05.660" v="9182" actId="6264"/>
          <ac:spMkLst>
            <pc:docMk/>
            <pc:sldMk cId="2103692938" sldId="562"/>
            <ac:spMk id="8" creationId="{BA2C041B-7C01-4B92-AAFA-D80C563E4808}"/>
          </ac:spMkLst>
        </pc:spChg>
        <pc:spChg chg="add del mod">
          <ac:chgData name="julian lalu" userId="53ae8bccc8714cbe" providerId="LiveId" clId="{808E88B3-59D8-4237-BDE2-1967D36495B0}" dt="2023-01-17T14:21:05.660" v="9182" actId="6264"/>
          <ac:spMkLst>
            <pc:docMk/>
            <pc:sldMk cId="2103692938" sldId="562"/>
            <ac:spMk id="9" creationId="{E2868DE5-99F6-4183-BCA9-57B65C45E0E8}"/>
          </ac:spMkLst>
        </pc:spChg>
        <pc:spChg chg="mod ord">
          <ac:chgData name="julian lalu" userId="53ae8bccc8714cbe" providerId="LiveId" clId="{808E88B3-59D8-4237-BDE2-1967D36495B0}" dt="2023-01-17T14:21:05.660" v="9182" actId="6264"/>
          <ac:spMkLst>
            <pc:docMk/>
            <pc:sldMk cId="2103692938" sldId="562"/>
            <ac:spMk id="10" creationId="{29688E85-4BF3-45CE-B03E-AEBE5AF717F1}"/>
          </ac:spMkLst>
        </pc:spChg>
        <pc:spChg chg="add del mod">
          <ac:chgData name="julian lalu" userId="53ae8bccc8714cbe" providerId="LiveId" clId="{808E88B3-59D8-4237-BDE2-1967D36495B0}" dt="2023-01-17T14:21:05.660" v="9182" actId="6264"/>
          <ac:spMkLst>
            <pc:docMk/>
            <pc:sldMk cId="2103692938" sldId="562"/>
            <ac:spMk id="11" creationId="{09F36783-8EA0-4E3E-9392-CF20266DDFAC}"/>
          </ac:spMkLst>
        </pc:spChg>
      </pc:sldChg>
      <pc:sldChg chg="addSp delSp modSp mod chgLayout">
        <pc:chgData name="julian lalu" userId="53ae8bccc8714cbe" providerId="LiveId" clId="{808E88B3-59D8-4237-BDE2-1967D36495B0}" dt="2023-01-17T14:21:05.660" v="9182" actId="6264"/>
        <pc:sldMkLst>
          <pc:docMk/>
          <pc:sldMk cId="2707153557" sldId="563"/>
        </pc:sldMkLst>
        <pc:spChg chg="mod ord">
          <ac:chgData name="julian lalu" userId="53ae8bccc8714cbe" providerId="LiveId" clId="{808E88B3-59D8-4237-BDE2-1967D36495B0}" dt="2023-01-17T14:21:05.660" v="9182" actId="6264"/>
          <ac:spMkLst>
            <pc:docMk/>
            <pc:sldMk cId="2707153557" sldId="563"/>
            <ac:spMk id="2" creationId="{0ADF98EF-F400-3CB7-6179-D2D0B1108CE2}"/>
          </ac:spMkLst>
        </pc:spChg>
        <pc:spChg chg="mod ord">
          <ac:chgData name="julian lalu" userId="53ae8bccc8714cbe" providerId="LiveId" clId="{808E88B3-59D8-4237-BDE2-1967D36495B0}" dt="2023-01-17T14:21:05.660" v="9182" actId="6264"/>
          <ac:spMkLst>
            <pc:docMk/>
            <pc:sldMk cId="2707153557" sldId="563"/>
            <ac:spMk id="3" creationId="{3C4997E4-B03B-38BA-63B0-608245392573}"/>
          </ac:spMkLst>
        </pc:spChg>
        <pc:spChg chg="add del mod">
          <ac:chgData name="julian lalu" userId="53ae8bccc8714cbe" providerId="LiveId" clId="{808E88B3-59D8-4237-BDE2-1967D36495B0}" dt="2023-01-17T14:21:05.660" v="9182" actId="6264"/>
          <ac:spMkLst>
            <pc:docMk/>
            <pc:sldMk cId="2707153557" sldId="563"/>
            <ac:spMk id="4" creationId="{755875C9-575E-44C0-8292-B53ACB768174}"/>
          </ac:spMkLst>
        </pc:spChg>
        <pc:spChg chg="mod ord">
          <ac:chgData name="julian lalu" userId="53ae8bccc8714cbe" providerId="LiveId" clId="{808E88B3-59D8-4237-BDE2-1967D36495B0}" dt="2023-01-17T14:21:05.660" v="9182" actId="6264"/>
          <ac:spMkLst>
            <pc:docMk/>
            <pc:sldMk cId="2707153557" sldId="563"/>
            <ac:spMk id="5" creationId="{24614EFE-F9EF-B0EC-FFD4-BF3F11BCB22B}"/>
          </ac:spMkLst>
        </pc:spChg>
        <pc:spChg chg="add del mod">
          <ac:chgData name="julian lalu" userId="53ae8bccc8714cbe" providerId="LiveId" clId="{808E88B3-59D8-4237-BDE2-1967D36495B0}" dt="2023-01-17T14:21:05.660" v="9182" actId="6264"/>
          <ac:spMkLst>
            <pc:docMk/>
            <pc:sldMk cId="2707153557" sldId="563"/>
            <ac:spMk id="8" creationId="{6CD4D42D-5C17-4A29-8790-AFBC65518809}"/>
          </ac:spMkLst>
        </pc:spChg>
        <pc:spChg chg="add del mod">
          <ac:chgData name="julian lalu" userId="53ae8bccc8714cbe" providerId="LiveId" clId="{808E88B3-59D8-4237-BDE2-1967D36495B0}" dt="2023-01-17T14:21:05.660" v="9182" actId="6264"/>
          <ac:spMkLst>
            <pc:docMk/>
            <pc:sldMk cId="2707153557" sldId="563"/>
            <ac:spMk id="9" creationId="{00F2DD6F-E538-4E2C-92AC-8929B1023AF0}"/>
          </ac:spMkLst>
        </pc:spChg>
        <pc:spChg chg="mod ord">
          <ac:chgData name="julian lalu" userId="53ae8bccc8714cbe" providerId="LiveId" clId="{808E88B3-59D8-4237-BDE2-1967D36495B0}" dt="2023-01-17T14:21:05.660" v="9182" actId="6264"/>
          <ac:spMkLst>
            <pc:docMk/>
            <pc:sldMk cId="2707153557" sldId="563"/>
            <ac:spMk id="10" creationId="{29688E85-4BF3-45CE-B03E-AEBE5AF717F1}"/>
          </ac:spMkLst>
        </pc:spChg>
        <pc:spChg chg="add del mod">
          <ac:chgData name="julian lalu" userId="53ae8bccc8714cbe" providerId="LiveId" clId="{808E88B3-59D8-4237-BDE2-1967D36495B0}" dt="2023-01-17T14:21:05.660" v="9182" actId="6264"/>
          <ac:spMkLst>
            <pc:docMk/>
            <pc:sldMk cId="2707153557" sldId="563"/>
            <ac:spMk id="11" creationId="{64E1C806-65B7-4034-85F8-34098BC8B7EC}"/>
          </ac:spMkLst>
        </pc:spChg>
      </pc:sldChg>
      <pc:sldChg chg="addSp delSp modSp mod chgLayout">
        <pc:chgData name="julian lalu" userId="53ae8bccc8714cbe" providerId="LiveId" clId="{808E88B3-59D8-4237-BDE2-1967D36495B0}" dt="2023-01-17T14:21:05.660" v="9182" actId="6264"/>
        <pc:sldMkLst>
          <pc:docMk/>
          <pc:sldMk cId="1478563202" sldId="564"/>
        </pc:sldMkLst>
        <pc:spChg chg="mod ord">
          <ac:chgData name="julian lalu" userId="53ae8bccc8714cbe" providerId="LiveId" clId="{808E88B3-59D8-4237-BDE2-1967D36495B0}" dt="2023-01-17T14:21:05.660" v="9182" actId="6264"/>
          <ac:spMkLst>
            <pc:docMk/>
            <pc:sldMk cId="1478563202" sldId="564"/>
            <ac:spMk id="2" creationId="{0ADF98EF-F400-3CB7-6179-D2D0B1108CE2}"/>
          </ac:spMkLst>
        </pc:spChg>
        <pc:spChg chg="mod ord">
          <ac:chgData name="julian lalu" userId="53ae8bccc8714cbe" providerId="LiveId" clId="{808E88B3-59D8-4237-BDE2-1967D36495B0}" dt="2023-01-17T14:21:05.660" v="9182" actId="6264"/>
          <ac:spMkLst>
            <pc:docMk/>
            <pc:sldMk cId="1478563202" sldId="564"/>
            <ac:spMk id="3" creationId="{BD103C95-C904-05BF-8FBA-74CEDCE703CD}"/>
          </ac:spMkLst>
        </pc:spChg>
        <pc:spChg chg="add del mod">
          <ac:chgData name="julian lalu" userId="53ae8bccc8714cbe" providerId="LiveId" clId="{808E88B3-59D8-4237-BDE2-1967D36495B0}" dt="2023-01-17T14:21:05.660" v="9182" actId="6264"/>
          <ac:spMkLst>
            <pc:docMk/>
            <pc:sldMk cId="1478563202" sldId="564"/>
            <ac:spMk id="4" creationId="{10589ADD-B34F-450C-B018-C8A95F0186F5}"/>
          </ac:spMkLst>
        </pc:spChg>
        <pc:spChg chg="mod ord">
          <ac:chgData name="julian lalu" userId="53ae8bccc8714cbe" providerId="LiveId" clId="{808E88B3-59D8-4237-BDE2-1967D36495B0}" dt="2023-01-17T14:21:05.660" v="9182" actId="6264"/>
          <ac:spMkLst>
            <pc:docMk/>
            <pc:sldMk cId="1478563202" sldId="564"/>
            <ac:spMk id="5" creationId="{24614EFE-F9EF-B0EC-FFD4-BF3F11BCB22B}"/>
          </ac:spMkLst>
        </pc:spChg>
        <pc:spChg chg="add del mod">
          <ac:chgData name="julian lalu" userId="53ae8bccc8714cbe" providerId="LiveId" clId="{808E88B3-59D8-4237-BDE2-1967D36495B0}" dt="2023-01-17T14:21:05.660" v="9182" actId="6264"/>
          <ac:spMkLst>
            <pc:docMk/>
            <pc:sldMk cId="1478563202" sldId="564"/>
            <ac:spMk id="8" creationId="{07F393E8-074C-4F0E-AD0E-65C44EE8FBD6}"/>
          </ac:spMkLst>
        </pc:spChg>
        <pc:spChg chg="add del mod">
          <ac:chgData name="julian lalu" userId="53ae8bccc8714cbe" providerId="LiveId" clId="{808E88B3-59D8-4237-BDE2-1967D36495B0}" dt="2023-01-17T14:21:05.660" v="9182" actId="6264"/>
          <ac:spMkLst>
            <pc:docMk/>
            <pc:sldMk cId="1478563202" sldId="564"/>
            <ac:spMk id="9" creationId="{7FCFF372-2828-4EE4-99D4-B28154E6B433}"/>
          </ac:spMkLst>
        </pc:spChg>
        <pc:spChg chg="mod ord">
          <ac:chgData name="julian lalu" userId="53ae8bccc8714cbe" providerId="LiveId" clId="{808E88B3-59D8-4237-BDE2-1967D36495B0}" dt="2023-01-17T14:21:05.660" v="9182" actId="6264"/>
          <ac:spMkLst>
            <pc:docMk/>
            <pc:sldMk cId="1478563202" sldId="564"/>
            <ac:spMk id="10" creationId="{29688E85-4BF3-45CE-B03E-AEBE5AF717F1}"/>
          </ac:spMkLst>
        </pc:spChg>
        <pc:spChg chg="add del mod">
          <ac:chgData name="julian lalu" userId="53ae8bccc8714cbe" providerId="LiveId" clId="{808E88B3-59D8-4237-BDE2-1967D36495B0}" dt="2023-01-17T14:21:05.660" v="9182" actId="6264"/>
          <ac:spMkLst>
            <pc:docMk/>
            <pc:sldMk cId="1478563202" sldId="564"/>
            <ac:spMk id="11" creationId="{5C6042E0-3363-4EE7-BD88-34C09424D0DB}"/>
          </ac:spMkLst>
        </pc:spChg>
      </pc:sldChg>
      <pc:sldChg chg="addSp delSp modSp mod chgLayout">
        <pc:chgData name="julian lalu" userId="53ae8bccc8714cbe" providerId="LiveId" clId="{808E88B3-59D8-4237-BDE2-1967D36495B0}" dt="2023-01-17T14:20:39.604" v="9178" actId="6264"/>
        <pc:sldMkLst>
          <pc:docMk/>
          <pc:sldMk cId="4229210699" sldId="566"/>
        </pc:sldMkLst>
        <pc:spChg chg="mod ord">
          <ac:chgData name="julian lalu" userId="53ae8bccc8714cbe" providerId="LiveId" clId="{808E88B3-59D8-4237-BDE2-1967D36495B0}" dt="2023-01-17T14:20:39.604" v="9178" actId="6264"/>
          <ac:spMkLst>
            <pc:docMk/>
            <pc:sldMk cId="4229210699" sldId="566"/>
            <ac:spMk id="2" creationId="{0ADF98EF-F400-3CB7-6179-D2D0B1108CE2}"/>
          </ac:spMkLst>
        </pc:spChg>
        <pc:spChg chg="mod ord">
          <ac:chgData name="julian lalu" userId="53ae8bccc8714cbe" providerId="LiveId" clId="{808E88B3-59D8-4237-BDE2-1967D36495B0}" dt="2023-01-17T14:20:39.604" v="9178" actId="6264"/>
          <ac:spMkLst>
            <pc:docMk/>
            <pc:sldMk cId="4229210699" sldId="566"/>
            <ac:spMk id="3" creationId="{C28569E1-13A3-C383-4F1F-C4D8191A6235}"/>
          </ac:spMkLst>
        </pc:spChg>
        <pc:spChg chg="add del mod">
          <ac:chgData name="julian lalu" userId="53ae8bccc8714cbe" providerId="LiveId" clId="{808E88B3-59D8-4237-BDE2-1967D36495B0}" dt="2023-01-17T14:20:39.604" v="9178" actId="6264"/>
          <ac:spMkLst>
            <pc:docMk/>
            <pc:sldMk cId="4229210699" sldId="566"/>
            <ac:spMk id="4" creationId="{34BAFAC9-4539-4415-8588-3A72AF9946CD}"/>
          </ac:spMkLst>
        </pc:spChg>
        <pc:spChg chg="mod ord">
          <ac:chgData name="julian lalu" userId="53ae8bccc8714cbe" providerId="LiveId" clId="{808E88B3-59D8-4237-BDE2-1967D36495B0}" dt="2023-01-17T14:20:39.604" v="9178" actId="6264"/>
          <ac:spMkLst>
            <pc:docMk/>
            <pc:sldMk cId="4229210699" sldId="566"/>
            <ac:spMk id="5" creationId="{24614EFE-F9EF-B0EC-FFD4-BF3F11BCB22B}"/>
          </ac:spMkLst>
        </pc:spChg>
        <pc:spChg chg="add del mod">
          <ac:chgData name="julian lalu" userId="53ae8bccc8714cbe" providerId="LiveId" clId="{808E88B3-59D8-4237-BDE2-1967D36495B0}" dt="2023-01-17T14:20:39.604" v="9178" actId="6264"/>
          <ac:spMkLst>
            <pc:docMk/>
            <pc:sldMk cId="4229210699" sldId="566"/>
            <ac:spMk id="7" creationId="{B5B774D2-5FD5-41D6-9479-43108F6D392D}"/>
          </ac:spMkLst>
        </pc:spChg>
        <pc:spChg chg="add del mod">
          <ac:chgData name="julian lalu" userId="53ae8bccc8714cbe" providerId="LiveId" clId="{808E88B3-59D8-4237-BDE2-1967D36495B0}" dt="2023-01-17T14:20:39.604" v="9178" actId="6264"/>
          <ac:spMkLst>
            <pc:docMk/>
            <pc:sldMk cId="4229210699" sldId="566"/>
            <ac:spMk id="9" creationId="{96571D84-BC3D-46CA-972A-097FE1CA16ED}"/>
          </ac:spMkLst>
        </pc:spChg>
        <pc:spChg chg="add del mod">
          <ac:chgData name="julian lalu" userId="53ae8bccc8714cbe" providerId="LiveId" clId="{808E88B3-59D8-4237-BDE2-1967D36495B0}" dt="2023-01-17T14:20:39.604" v="9178" actId="6264"/>
          <ac:spMkLst>
            <pc:docMk/>
            <pc:sldMk cId="4229210699" sldId="566"/>
            <ac:spMk id="10" creationId="{0119C3E9-69BA-4870-8CB7-84A9D3351F3B}"/>
          </ac:spMkLst>
        </pc:spChg>
        <pc:spChg chg="mod ord">
          <ac:chgData name="julian lalu" userId="53ae8bccc8714cbe" providerId="LiveId" clId="{808E88B3-59D8-4237-BDE2-1967D36495B0}" dt="2023-01-17T14:20:39.604" v="9178" actId="6264"/>
          <ac:spMkLst>
            <pc:docMk/>
            <pc:sldMk cId="4229210699" sldId="566"/>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3577728307" sldId="567"/>
        </pc:sldMkLst>
        <pc:spChg chg="mod ord">
          <ac:chgData name="julian lalu" userId="53ae8bccc8714cbe" providerId="LiveId" clId="{808E88B3-59D8-4237-BDE2-1967D36495B0}" dt="2023-01-17T14:20:39.604" v="9178" actId="6264"/>
          <ac:spMkLst>
            <pc:docMk/>
            <pc:sldMk cId="3577728307" sldId="567"/>
            <ac:spMk id="2" creationId="{0ADF98EF-F400-3CB7-6179-D2D0B1108CE2}"/>
          </ac:spMkLst>
        </pc:spChg>
        <pc:spChg chg="mod ord">
          <ac:chgData name="julian lalu" userId="53ae8bccc8714cbe" providerId="LiveId" clId="{808E88B3-59D8-4237-BDE2-1967D36495B0}" dt="2023-01-17T14:20:39.604" v="9178" actId="6264"/>
          <ac:spMkLst>
            <pc:docMk/>
            <pc:sldMk cId="3577728307" sldId="567"/>
            <ac:spMk id="3" creationId="{76AA8020-C6D8-9AAE-AD3A-81876890E78F}"/>
          </ac:spMkLst>
        </pc:spChg>
        <pc:spChg chg="add del mod">
          <ac:chgData name="julian lalu" userId="53ae8bccc8714cbe" providerId="LiveId" clId="{808E88B3-59D8-4237-BDE2-1967D36495B0}" dt="2023-01-17T14:20:39.604" v="9178" actId="6264"/>
          <ac:spMkLst>
            <pc:docMk/>
            <pc:sldMk cId="3577728307" sldId="567"/>
            <ac:spMk id="4" creationId="{31C2DC28-4D94-457A-ACD7-A6AB81BA1946}"/>
          </ac:spMkLst>
        </pc:spChg>
        <pc:spChg chg="mod ord">
          <ac:chgData name="julian lalu" userId="53ae8bccc8714cbe" providerId="LiveId" clId="{808E88B3-59D8-4237-BDE2-1967D36495B0}" dt="2023-01-17T14:20:39.604" v="9178" actId="6264"/>
          <ac:spMkLst>
            <pc:docMk/>
            <pc:sldMk cId="3577728307" sldId="567"/>
            <ac:spMk id="5" creationId="{24614EFE-F9EF-B0EC-FFD4-BF3F11BCB22B}"/>
          </ac:spMkLst>
        </pc:spChg>
        <pc:spChg chg="add del mod">
          <ac:chgData name="julian lalu" userId="53ae8bccc8714cbe" providerId="LiveId" clId="{808E88B3-59D8-4237-BDE2-1967D36495B0}" dt="2023-01-17T14:20:39.604" v="9178" actId="6264"/>
          <ac:spMkLst>
            <pc:docMk/>
            <pc:sldMk cId="3577728307" sldId="567"/>
            <ac:spMk id="7" creationId="{D408866B-EA5F-489A-A031-F673B6294EB5}"/>
          </ac:spMkLst>
        </pc:spChg>
        <pc:spChg chg="add del mod">
          <ac:chgData name="julian lalu" userId="53ae8bccc8714cbe" providerId="LiveId" clId="{808E88B3-59D8-4237-BDE2-1967D36495B0}" dt="2023-01-17T14:20:39.604" v="9178" actId="6264"/>
          <ac:spMkLst>
            <pc:docMk/>
            <pc:sldMk cId="3577728307" sldId="567"/>
            <ac:spMk id="9" creationId="{FE82724F-701E-40D1-B826-F24AA0839B59}"/>
          </ac:spMkLst>
        </pc:spChg>
        <pc:spChg chg="add del mod">
          <ac:chgData name="julian lalu" userId="53ae8bccc8714cbe" providerId="LiveId" clId="{808E88B3-59D8-4237-BDE2-1967D36495B0}" dt="2023-01-17T14:20:39.604" v="9178" actId="6264"/>
          <ac:spMkLst>
            <pc:docMk/>
            <pc:sldMk cId="3577728307" sldId="567"/>
            <ac:spMk id="10" creationId="{82E94A54-ADE1-421C-9EAA-A84219002A79}"/>
          </ac:spMkLst>
        </pc:spChg>
        <pc:spChg chg="mod ord">
          <ac:chgData name="julian lalu" userId="53ae8bccc8714cbe" providerId="LiveId" clId="{808E88B3-59D8-4237-BDE2-1967D36495B0}" dt="2023-01-17T14:20:39.604" v="9178" actId="6264"/>
          <ac:spMkLst>
            <pc:docMk/>
            <pc:sldMk cId="3577728307" sldId="567"/>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1726893926" sldId="568"/>
        </pc:sldMkLst>
        <pc:spChg chg="mod ord">
          <ac:chgData name="julian lalu" userId="53ae8bccc8714cbe" providerId="LiveId" clId="{808E88B3-59D8-4237-BDE2-1967D36495B0}" dt="2023-01-17T14:20:39.604" v="9178" actId="6264"/>
          <ac:spMkLst>
            <pc:docMk/>
            <pc:sldMk cId="1726893926" sldId="568"/>
            <ac:spMk id="2" creationId="{0ADF98EF-F400-3CB7-6179-D2D0B1108CE2}"/>
          </ac:spMkLst>
        </pc:spChg>
        <pc:spChg chg="mod ord">
          <ac:chgData name="julian lalu" userId="53ae8bccc8714cbe" providerId="LiveId" clId="{808E88B3-59D8-4237-BDE2-1967D36495B0}" dt="2023-01-17T14:20:39.604" v="9178" actId="6264"/>
          <ac:spMkLst>
            <pc:docMk/>
            <pc:sldMk cId="1726893926" sldId="568"/>
            <ac:spMk id="3" creationId="{9A461407-95BD-E732-A370-E70350ABB555}"/>
          </ac:spMkLst>
        </pc:spChg>
        <pc:spChg chg="add del mod">
          <ac:chgData name="julian lalu" userId="53ae8bccc8714cbe" providerId="LiveId" clId="{808E88B3-59D8-4237-BDE2-1967D36495B0}" dt="2023-01-17T14:20:39.604" v="9178" actId="6264"/>
          <ac:spMkLst>
            <pc:docMk/>
            <pc:sldMk cId="1726893926" sldId="568"/>
            <ac:spMk id="4" creationId="{38383FA8-C024-4053-92BE-5389B3E4E76D}"/>
          </ac:spMkLst>
        </pc:spChg>
        <pc:spChg chg="mod ord">
          <ac:chgData name="julian lalu" userId="53ae8bccc8714cbe" providerId="LiveId" clId="{808E88B3-59D8-4237-BDE2-1967D36495B0}" dt="2023-01-17T14:20:39.604" v="9178" actId="6264"/>
          <ac:spMkLst>
            <pc:docMk/>
            <pc:sldMk cId="1726893926" sldId="568"/>
            <ac:spMk id="5" creationId="{24614EFE-F9EF-B0EC-FFD4-BF3F11BCB22B}"/>
          </ac:spMkLst>
        </pc:spChg>
        <pc:spChg chg="add del mod">
          <ac:chgData name="julian lalu" userId="53ae8bccc8714cbe" providerId="LiveId" clId="{808E88B3-59D8-4237-BDE2-1967D36495B0}" dt="2023-01-17T14:20:39.604" v="9178" actId="6264"/>
          <ac:spMkLst>
            <pc:docMk/>
            <pc:sldMk cId="1726893926" sldId="568"/>
            <ac:spMk id="7" creationId="{5EDC35B8-CFC9-460D-B060-3716847BBFAC}"/>
          </ac:spMkLst>
        </pc:spChg>
        <pc:spChg chg="add del mod">
          <ac:chgData name="julian lalu" userId="53ae8bccc8714cbe" providerId="LiveId" clId="{808E88B3-59D8-4237-BDE2-1967D36495B0}" dt="2023-01-17T14:20:39.604" v="9178" actId="6264"/>
          <ac:spMkLst>
            <pc:docMk/>
            <pc:sldMk cId="1726893926" sldId="568"/>
            <ac:spMk id="9" creationId="{5733E99A-8955-4674-B52A-1285A9DE22B8}"/>
          </ac:spMkLst>
        </pc:spChg>
        <pc:spChg chg="add del mod">
          <ac:chgData name="julian lalu" userId="53ae8bccc8714cbe" providerId="LiveId" clId="{808E88B3-59D8-4237-BDE2-1967D36495B0}" dt="2023-01-17T14:20:39.604" v="9178" actId="6264"/>
          <ac:spMkLst>
            <pc:docMk/>
            <pc:sldMk cId="1726893926" sldId="568"/>
            <ac:spMk id="10" creationId="{9B245852-1D5C-4AFD-8B7A-B90A8FB78248}"/>
          </ac:spMkLst>
        </pc:spChg>
        <pc:spChg chg="mod ord">
          <ac:chgData name="julian lalu" userId="53ae8bccc8714cbe" providerId="LiveId" clId="{808E88B3-59D8-4237-BDE2-1967D36495B0}" dt="2023-01-17T14:20:39.604" v="9178" actId="6264"/>
          <ac:spMkLst>
            <pc:docMk/>
            <pc:sldMk cId="1726893926" sldId="568"/>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864688271" sldId="569"/>
        </pc:sldMkLst>
        <pc:spChg chg="mod ord">
          <ac:chgData name="julian lalu" userId="53ae8bccc8714cbe" providerId="LiveId" clId="{808E88B3-59D8-4237-BDE2-1967D36495B0}" dt="2023-01-17T14:20:39.604" v="9178" actId="6264"/>
          <ac:spMkLst>
            <pc:docMk/>
            <pc:sldMk cId="864688271" sldId="569"/>
            <ac:spMk id="2" creationId="{0ADF98EF-F400-3CB7-6179-D2D0B1108CE2}"/>
          </ac:spMkLst>
        </pc:spChg>
        <pc:spChg chg="mod ord">
          <ac:chgData name="julian lalu" userId="53ae8bccc8714cbe" providerId="LiveId" clId="{808E88B3-59D8-4237-BDE2-1967D36495B0}" dt="2023-01-17T14:20:39.604" v="9178" actId="6264"/>
          <ac:spMkLst>
            <pc:docMk/>
            <pc:sldMk cId="864688271" sldId="569"/>
            <ac:spMk id="3" creationId="{0FD041FA-2A43-FC6C-38EF-5D18FDC56894}"/>
          </ac:spMkLst>
        </pc:spChg>
        <pc:spChg chg="add del mod">
          <ac:chgData name="julian lalu" userId="53ae8bccc8714cbe" providerId="LiveId" clId="{808E88B3-59D8-4237-BDE2-1967D36495B0}" dt="2023-01-17T14:20:39.604" v="9178" actId="6264"/>
          <ac:spMkLst>
            <pc:docMk/>
            <pc:sldMk cId="864688271" sldId="569"/>
            <ac:spMk id="4" creationId="{34AE2E98-DC74-4A54-BA90-A72A0512234B}"/>
          </ac:spMkLst>
        </pc:spChg>
        <pc:spChg chg="mod ord">
          <ac:chgData name="julian lalu" userId="53ae8bccc8714cbe" providerId="LiveId" clId="{808E88B3-59D8-4237-BDE2-1967D36495B0}" dt="2023-01-17T14:20:39.604" v="9178" actId="6264"/>
          <ac:spMkLst>
            <pc:docMk/>
            <pc:sldMk cId="864688271" sldId="569"/>
            <ac:spMk id="5" creationId="{24614EFE-F9EF-B0EC-FFD4-BF3F11BCB22B}"/>
          </ac:spMkLst>
        </pc:spChg>
        <pc:spChg chg="add del mod">
          <ac:chgData name="julian lalu" userId="53ae8bccc8714cbe" providerId="LiveId" clId="{808E88B3-59D8-4237-BDE2-1967D36495B0}" dt="2023-01-17T14:20:39.604" v="9178" actId="6264"/>
          <ac:spMkLst>
            <pc:docMk/>
            <pc:sldMk cId="864688271" sldId="569"/>
            <ac:spMk id="7" creationId="{F259E0D7-9DFC-45B4-9139-E10CB8B8E8C6}"/>
          </ac:spMkLst>
        </pc:spChg>
        <pc:spChg chg="add del mod">
          <ac:chgData name="julian lalu" userId="53ae8bccc8714cbe" providerId="LiveId" clId="{808E88B3-59D8-4237-BDE2-1967D36495B0}" dt="2023-01-17T14:20:39.604" v="9178" actId="6264"/>
          <ac:spMkLst>
            <pc:docMk/>
            <pc:sldMk cId="864688271" sldId="569"/>
            <ac:spMk id="9" creationId="{68B25989-8792-454A-A725-21A6B9DD693F}"/>
          </ac:spMkLst>
        </pc:spChg>
        <pc:spChg chg="add del mod">
          <ac:chgData name="julian lalu" userId="53ae8bccc8714cbe" providerId="LiveId" clId="{808E88B3-59D8-4237-BDE2-1967D36495B0}" dt="2023-01-17T14:20:39.604" v="9178" actId="6264"/>
          <ac:spMkLst>
            <pc:docMk/>
            <pc:sldMk cId="864688271" sldId="569"/>
            <ac:spMk id="10" creationId="{73B21F23-6E17-4668-A3D9-125012006735}"/>
          </ac:spMkLst>
        </pc:spChg>
        <pc:spChg chg="mod ord">
          <ac:chgData name="julian lalu" userId="53ae8bccc8714cbe" providerId="LiveId" clId="{808E88B3-59D8-4237-BDE2-1967D36495B0}" dt="2023-01-17T14:20:39.604" v="9178" actId="6264"/>
          <ac:spMkLst>
            <pc:docMk/>
            <pc:sldMk cId="864688271" sldId="569"/>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3220780803" sldId="570"/>
        </pc:sldMkLst>
        <pc:spChg chg="mod ord">
          <ac:chgData name="julian lalu" userId="53ae8bccc8714cbe" providerId="LiveId" clId="{808E88B3-59D8-4237-BDE2-1967D36495B0}" dt="2023-01-17T14:20:39.604" v="9178" actId="6264"/>
          <ac:spMkLst>
            <pc:docMk/>
            <pc:sldMk cId="3220780803" sldId="570"/>
            <ac:spMk id="2" creationId="{0ADF98EF-F400-3CB7-6179-D2D0B1108CE2}"/>
          </ac:spMkLst>
        </pc:spChg>
        <pc:spChg chg="mod ord">
          <ac:chgData name="julian lalu" userId="53ae8bccc8714cbe" providerId="LiveId" clId="{808E88B3-59D8-4237-BDE2-1967D36495B0}" dt="2023-01-17T14:20:39.604" v="9178" actId="6264"/>
          <ac:spMkLst>
            <pc:docMk/>
            <pc:sldMk cId="3220780803" sldId="570"/>
            <ac:spMk id="3" creationId="{F2FDC2D0-2A6A-7948-6A1D-2FC77739CB1B}"/>
          </ac:spMkLst>
        </pc:spChg>
        <pc:spChg chg="add del mod">
          <ac:chgData name="julian lalu" userId="53ae8bccc8714cbe" providerId="LiveId" clId="{808E88B3-59D8-4237-BDE2-1967D36495B0}" dt="2023-01-17T14:20:39.604" v="9178" actId="6264"/>
          <ac:spMkLst>
            <pc:docMk/>
            <pc:sldMk cId="3220780803" sldId="570"/>
            <ac:spMk id="4" creationId="{445A31AF-568A-4E65-8839-BEAED6E7493D}"/>
          </ac:spMkLst>
        </pc:spChg>
        <pc:spChg chg="mod ord">
          <ac:chgData name="julian lalu" userId="53ae8bccc8714cbe" providerId="LiveId" clId="{808E88B3-59D8-4237-BDE2-1967D36495B0}" dt="2023-01-17T14:20:39.604" v="9178" actId="6264"/>
          <ac:spMkLst>
            <pc:docMk/>
            <pc:sldMk cId="3220780803" sldId="570"/>
            <ac:spMk id="5" creationId="{24614EFE-F9EF-B0EC-FFD4-BF3F11BCB22B}"/>
          </ac:spMkLst>
        </pc:spChg>
        <pc:spChg chg="add del mod">
          <ac:chgData name="julian lalu" userId="53ae8bccc8714cbe" providerId="LiveId" clId="{808E88B3-59D8-4237-BDE2-1967D36495B0}" dt="2023-01-17T14:20:39.604" v="9178" actId="6264"/>
          <ac:spMkLst>
            <pc:docMk/>
            <pc:sldMk cId="3220780803" sldId="570"/>
            <ac:spMk id="7" creationId="{B452D858-4D78-4CCF-9F7C-9737582F84E9}"/>
          </ac:spMkLst>
        </pc:spChg>
        <pc:spChg chg="add del mod">
          <ac:chgData name="julian lalu" userId="53ae8bccc8714cbe" providerId="LiveId" clId="{808E88B3-59D8-4237-BDE2-1967D36495B0}" dt="2023-01-17T14:20:39.604" v="9178" actId="6264"/>
          <ac:spMkLst>
            <pc:docMk/>
            <pc:sldMk cId="3220780803" sldId="570"/>
            <ac:spMk id="9" creationId="{D0C02CB2-1C1C-4120-A1A8-1903C9D5E565}"/>
          </ac:spMkLst>
        </pc:spChg>
        <pc:spChg chg="add del mod">
          <ac:chgData name="julian lalu" userId="53ae8bccc8714cbe" providerId="LiveId" clId="{808E88B3-59D8-4237-BDE2-1967D36495B0}" dt="2023-01-17T14:20:39.604" v="9178" actId="6264"/>
          <ac:spMkLst>
            <pc:docMk/>
            <pc:sldMk cId="3220780803" sldId="570"/>
            <ac:spMk id="10" creationId="{748C6EB7-467C-43AE-B6FB-5CFD8F991E98}"/>
          </ac:spMkLst>
        </pc:spChg>
        <pc:spChg chg="mod ord">
          <ac:chgData name="julian lalu" userId="53ae8bccc8714cbe" providerId="LiveId" clId="{808E88B3-59D8-4237-BDE2-1967D36495B0}" dt="2023-01-17T14:20:39.604" v="9178" actId="6264"/>
          <ac:spMkLst>
            <pc:docMk/>
            <pc:sldMk cId="3220780803" sldId="570"/>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1495115197" sldId="571"/>
        </pc:sldMkLst>
        <pc:spChg chg="mod ord">
          <ac:chgData name="julian lalu" userId="53ae8bccc8714cbe" providerId="LiveId" clId="{808E88B3-59D8-4237-BDE2-1967D36495B0}" dt="2023-01-17T14:20:39.604" v="9178" actId="6264"/>
          <ac:spMkLst>
            <pc:docMk/>
            <pc:sldMk cId="1495115197" sldId="571"/>
            <ac:spMk id="2" creationId="{0ADF98EF-F400-3CB7-6179-D2D0B1108CE2}"/>
          </ac:spMkLst>
        </pc:spChg>
        <pc:spChg chg="mod ord">
          <ac:chgData name="julian lalu" userId="53ae8bccc8714cbe" providerId="LiveId" clId="{808E88B3-59D8-4237-BDE2-1967D36495B0}" dt="2023-01-17T14:20:39.604" v="9178" actId="6264"/>
          <ac:spMkLst>
            <pc:docMk/>
            <pc:sldMk cId="1495115197" sldId="571"/>
            <ac:spMk id="3" creationId="{9E7CE893-31D9-3AB0-48F8-BFCADB54879D}"/>
          </ac:spMkLst>
        </pc:spChg>
        <pc:spChg chg="add del mod">
          <ac:chgData name="julian lalu" userId="53ae8bccc8714cbe" providerId="LiveId" clId="{808E88B3-59D8-4237-BDE2-1967D36495B0}" dt="2023-01-17T14:20:39.604" v="9178" actId="6264"/>
          <ac:spMkLst>
            <pc:docMk/>
            <pc:sldMk cId="1495115197" sldId="571"/>
            <ac:spMk id="4" creationId="{E92560F5-58B2-49A2-8D98-980C45FCDF66}"/>
          </ac:spMkLst>
        </pc:spChg>
        <pc:spChg chg="mod ord">
          <ac:chgData name="julian lalu" userId="53ae8bccc8714cbe" providerId="LiveId" clId="{808E88B3-59D8-4237-BDE2-1967D36495B0}" dt="2023-01-17T14:20:39.604" v="9178" actId="6264"/>
          <ac:spMkLst>
            <pc:docMk/>
            <pc:sldMk cId="1495115197" sldId="571"/>
            <ac:spMk id="5" creationId="{24614EFE-F9EF-B0EC-FFD4-BF3F11BCB22B}"/>
          </ac:spMkLst>
        </pc:spChg>
        <pc:spChg chg="add del mod">
          <ac:chgData name="julian lalu" userId="53ae8bccc8714cbe" providerId="LiveId" clId="{808E88B3-59D8-4237-BDE2-1967D36495B0}" dt="2023-01-17T14:20:39.604" v="9178" actId="6264"/>
          <ac:spMkLst>
            <pc:docMk/>
            <pc:sldMk cId="1495115197" sldId="571"/>
            <ac:spMk id="7" creationId="{5A949EF3-A109-4785-8295-10D6FA3C4364}"/>
          </ac:spMkLst>
        </pc:spChg>
        <pc:spChg chg="add del mod">
          <ac:chgData name="julian lalu" userId="53ae8bccc8714cbe" providerId="LiveId" clId="{808E88B3-59D8-4237-BDE2-1967D36495B0}" dt="2023-01-17T14:20:39.604" v="9178" actId="6264"/>
          <ac:spMkLst>
            <pc:docMk/>
            <pc:sldMk cId="1495115197" sldId="571"/>
            <ac:spMk id="9" creationId="{D975AF87-F790-4958-B318-8D807FF02D0F}"/>
          </ac:spMkLst>
        </pc:spChg>
        <pc:spChg chg="add del mod">
          <ac:chgData name="julian lalu" userId="53ae8bccc8714cbe" providerId="LiveId" clId="{808E88B3-59D8-4237-BDE2-1967D36495B0}" dt="2023-01-17T14:20:39.604" v="9178" actId="6264"/>
          <ac:spMkLst>
            <pc:docMk/>
            <pc:sldMk cId="1495115197" sldId="571"/>
            <ac:spMk id="10" creationId="{A388A92A-58FF-4350-9F77-7AF7A9EAC62D}"/>
          </ac:spMkLst>
        </pc:spChg>
        <pc:spChg chg="mod ord">
          <ac:chgData name="julian lalu" userId="53ae8bccc8714cbe" providerId="LiveId" clId="{808E88B3-59D8-4237-BDE2-1967D36495B0}" dt="2023-01-17T14:20:39.604" v="9178" actId="6264"/>
          <ac:spMkLst>
            <pc:docMk/>
            <pc:sldMk cId="1495115197" sldId="571"/>
            <ac:spMk id="22" creationId="{CCFF94B5-3B3F-793A-D063-262615312438}"/>
          </ac:spMkLst>
        </pc:spChg>
      </pc:sldChg>
      <pc:sldChg chg="addSp delSp modSp mod chgLayout">
        <pc:chgData name="julian lalu" userId="53ae8bccc8714cbe" providerId="LiveId" clId="{808E88B3-59D8-4237-BDE2-1967D36495B0}" dt="2023-01-17T14:20:39.645" v="9179" actId="27636"/>
        <pc:sldMkLst>
          <pc:docMk/>
          <pc:sldMk cId="379675361" sldId="573"/>
        </pc:sldMkLst>
        <pc:spChg chg="mod ord">
          <ac:chgData name="julian lalu" userId="53ae8bccc8714cbe" providerId="LiveId" clId="{808E88B3-59D8-4237-BDE2-1967D36495B0}" dt="2023-01-17T14:20:39.604" v="9178" actId="6264"/>
          <ac:spMkLst>
            <pc:docMk/>
            <pc:sldMk cId="379675361" sldId="573"/>
            <ac:spMk id="2" creationId="{0ADF98EF-F400-3CB7-6179-D2D0B1108CE2}"/>
          </ac:spMkLst>
        </pc:spChg>
        <pc:spChg chg="mod ord">
          <ac:chgData name="julian lalu" userId="53ae8bccc8714cbe" providerId="LiveId" clId="{808E88B3-59D8-4237-BDE2-1967D36495B0}" dt="2023-01-17T14:20:39.604" v="9178" actId="6264"/>
          <ac:spMkLst>
            <pc:docMk/>
            <pc:sldMk cId="379675361" sldId="573"/>
            <ac:spMk id="3" creationId="{E635EEBE-3611-02B8-C9F9-80FACFE3D432}"/>
          </ac:spMkLst>
        </pc:spChg>
        <pc:spChg chg="add del mod">
          <ac:chgData name="julian lalu" userId="53ae8bccc8714cbe" providerId="LiveId" clId="{808E88B3-59D8-4237-BDE2-1967D36495B0}" dt="2023-01-17T14:20:39.604" v="9178" actId="6264"/>
          <ac:spMkLst>
            <pc:docMk/>
            <pc:sldMk cId="379675361" sldId="573"/>
            <ac:spMk id="4" creationId="{E2EF8F12-2286-442D-A029-064C9EDA9C63}"/>
          </ac:spMkLst>
        </pc:spChg>
        <pc:spChg chg="mod ord">
          <ac:chgData name="julian lalu" userId="53ae8bccc8714cbe" providerId="LiveId" clId="{808E88B3-59D8-4237-BDE2-1967D36495B0}" dt="2023-01-17T14:20:39.604" v="9178" actId="6264"/>
          <ac:spMkLst>
            <pc:docMk/>
            <pc:sldMk cId="379675361" sldId="573"/>
            <ac:spMk id="5" creationId="{24614EFE-F9EF-B0EC-FFD4-BF3F11BCB22B}"/>
          </ac:spMkLst>
        </pc:spChg>
        <pc:spChg chg="add del mod">
          <ac:chgData name="julian lalu" userId="53ae8bccc8714cbe" providerId="LiveId" clId="{808E88B3-59D8-4237-BDE2-1967D36495B0}" dt="2023-01-17T14:20:39.604" v="9178" actId="6264"/>
          <ac:spMkLst>
            <pc:docMk/>
            <pc:sldMk cId="379675361" sldId="573"/>
            <ac:spMk id="6" creationId="{6F422F60-F43E-4AE1-80D6-BF743C57D536}"/>
          </ac:spMkLst>
        </pc:spChg>
        <pc:spChg chg="add del mod">
          <ac:chgData name="julian lalu" userId="53ae8bccc8714cbe" providerId="LiveId" clId="{808E88B3-59D8-4237-BDE2-1967D36495B0}" dt="2023-01-17T14:20:39.604" v="9178" actId="6264"/>
          <ac:spMkLst>
            <pc:docMk/>
            <pc:sldMk cId="379675361" sldId="573"/>
            <ac:spMk id="9" creationId="{2498E76D-715E-4FB4-8650-F17FD4BC4114}"/>
          </ac:spMkLst>
        </pc:spChg>
        <pc:spChg chg="add del mod">
          <ac:chgData name="julian lalu" userId="53ae8bccc8714cbe" providerId="LiveId" clId="{808E88B3-59D8-4237-BDE2-1967D36495B0}" dt="2023-01-17T14:20:39.604" v="9178" actId="6264"/>
          <ac:spMkLst>
            <pc:docMk/>
            <pc:sldMk cId="379675361" sldId="573"/>
            <ac:spMk id="10" creationId="{9BEC7A61-FDE7-48EB-A6A1-E4B93B08C029}"/>
          </ac:spMkLst>
        </pc:spChg>
        <pc:spChg chg="mod ord">
          <ac:chgData name="julian lalu" userId="53ae8bccc8714cbe" providerId="LiveId" clId="{808E88B3-59D8-4237-BDE2-1967D36495B0}" dt="2023-01-17T14:20:39.645" v="9179" actId="27636"/>
          <ac:spMkLst>
            <pc:docMk/>
            <pc:sldMk cId="379675361" sldId="573"/>
            <ac:spMk id="22" creationId="{CCFF94B5-3B3F-793A-D063-262615312438}"/>
          </ac:spMkLst>
        </pc:spChg>
      </pc:sldChg>
      <pc:sldChg chg="addSp delSp modSp del mod chgLayout">
        <pc:chgData name="julian lalu" userId="53ae8bccc8714cbe" providerId="LiveId" clId="{808E88B3-59D8-4237-BDE2-1967D36495B0}" dt="2023-01-17T14:22:02.778" v="9191" actId="47"/>
        <pc:sldMkLst>
          <pc:docMk/>
          <pc:sldMk cId="409820664" sldId="574"/>
        </pc:sldMkLst>
        <pc:spChg chg="mod ord">
          <ac:chgData name="julian lalu" userId="53ae8bccc8714cbe" providerId="LiveId" clId="{808E88B3-59D8-4237-BDE2-1967D36495B0}" dt="2023-01-17T14:21:05.660" v="9182" actId="6264"/>
          <ac:spMkLst>
            <pc:docMk/>
            <pc:sldMk cId="409820664" sldId="574"/>
            <ac:spMk id="2" creationId="{0ADF98EF-F400-3CB7-6179-D2D0B1108CE2}"/>
          </ac:spMkLst>
        </pc:spChg>
        <pc:spChg chg="mod ord">
          <ac:chgData name="julian lalu" userId="53ae8bccc8714cbe" providerId="LiveId" clId="{808E88B3-59D8-4237-BDE2-1967D36495B0}" dt="2023-01-17T14:21:05.660" v="9182" actId="6264"/>
          <ac:spMkLst>
            <pc:docMk/>
            <pc:sldMk cId="409820664" sldId="574"/>
            <ac:spMk id="3" creationId="{96ACB69D-FAC3-A0AC-1FED-2A77D8310D13}"/>
          </ac:spMkLst>
        </pc:spChg>
        <pc:spChg chg="add del mod">
          <ac:chgData name="julian lalu" userId="53ae8bccc8714cbe" providerId="LiveId" clId="{808E88B3-59D8-4237-BDE2-1967D36495B0}" dt="2023-01-17T14:21:05.660" v="9182" actId="6264"/>
          <ac:spMkLst>
            <pc:docMk/>
            <pc:sldMk cId="409820664" sldId="574"/>
            <ac:spMk id="4" creationId="{7821AD22-CDE7-4C92-8C2E-176E04228DF9}"/>
          </ac:spMkLst>
        </pc:spChg>
        <pc:spChg chg="mod ord">
          <ac:chgData name="julian lalu" userId="53ae8bccc8714cbe" providerId="LiveId" clId="{808E88B3-59D8-4237-BDE2-1967D36495B0}" dt="2023-01-17T14:21:05.660" v="9182" actId="6264"/>
          <ac:spMkLst>
            <pc:docMk/>
            <pc:sldMk cId="409820664" sldId="574"/>
            <ac:spMk id="5" creationId="{24614EFE-F9EF-B0EC-FFD4-BF3F11BCB22B}"/>
          </ac:spMkLst>
        </pc:spChg>
        <pc:spChg chg="mod ord">
          <ac:chgData name="julian lalu" userId="53ae8bccc8714cbe" providerId="LiveId" clId="{808E88B3-59D8-4237-BDE2-1967D36495B0}" dt="2023-01-17T14:21:05.660" v="9182" actId="6264"/>
          <ac:spMkLst>
            <pc:docMk/>
            <pc:sldMk cId="409820664" sldId="574"/>
            <ac:spMk id="7" creationId="{24ED8B5E-8355-D751-6538-0DDAA67D578B}"/>
          </ac:spMkLst>
        </pc:spChg>
        <pc:spChg chg="add del mod">
          <ac:chgData name="julian lalu" userId="53ae8bccc8714cbe" providerId="LiveId" clId="{808E88B3-59D8-4237-BDE2-1967D36495B0}" dt="2023-01-17T14:21:05.660" v="9182" actId="6264"/>
          <ac:spMkLst>
            <pc:docMk/>
            <pc:sldMk cId="409820664" sldId="574"/>
            <ac:spMk id="8" creationId="{AAB86B14-67A7-44A4-83ED-5D60F048BEFD}"/>
          </ac:spMkLst>
        </pc:spChg>
        <pc:spChg chg="add del mod">
          <ac:chgData name="julian lalu" userId="53ae8bccc8714cbe" providerId="LiveId" clId="{808E88B3-59D8-4237-BDE2-1967D36495B0}" dt="2023-01-17T14:21:05.660" v="9182" actId="6264"/>
          <ac:spMkLst>
            <pc:docMk/>
            <pc:sldMk cId="409820664" sldId="574"/>
            <ac:spMk id="9" creationId="{300A0A92-3B05-44F3-B229-7646F108A68B}"/>
          </ac:spMkLst>
        </pc:spChg>
        <pc:spChg chg="add del mod">
          <ac:chgData name="julian lalu" userId="53ae8bccc8714cbe" providerId="LiveId" clId="{808E88B3-59D8-4237-BDE2-1967D36495B0}" dt="2023-01-17T14:21:05.660" v="9182" actId="6264"/>
          <ac:spMkLst>
            <pc:docMk/>
            <pc:sldMk cId="409820664" sldId="574"/>
            <ac:spMk id="10" creationId="{883311AD-71E0-4A66-9704-3143FB9271F1}"/>
          </ac:spMkLst>
        </pc:spChg>
      </pc:sldChg>
      <pc:sldChg chg="addSp delSp modSp mod modAnim chgLayout">
        <pc:chgData name="julian lalu" userId="53ae8bccc8714cbe" providerId="LiveId" clId="{808E88B3-59D8-4237-BDE2-1967D36495B0}" dt="2023-01-17T14:22:23.096" v="9196"/>
        <pc:sldMkLst>
          <pc:docMk/>
          <pc:sldMk cId="3971831798" sldId="575"/>
        </pc:sldMkLst>
        <pc:spChg chg="mod ord">
          <ac:chgData name="julian lalu" userId="53ae8bccc8714cbe" providerId="LiveId" clId="{808E88B3-59D8-4237-BDE2-1967D36495B0}" dt="2023-01-17T14:21:05.660" v="9182" actId="6264"/>
          <ac:spMkLst>
            <pc:docMk/>
            <pc:sldMk cId="3971831798" sldId="575"/>
            <ac:spMk id="2" creationId="{0ADF98EF-F400-3CB7-6179-D2D0B1108CE2}"/>
          </ac:spMkLst>
        </pc:spChg>
        <pc:spChg chg="mod ord">
          <ac:chgData name="julian lalu" userId="53ae8bccc8714cbe" providerId="LiveId" clId="{808E88B3-59D8-4237-BDE2-1967D36495B0}" dt="2023-01-17T14:21:05.660" v="9182" actId="6264"/>
          <ac:spMkLst>
            <pc:docMk/>
            <pc:sldMk cId="3971831798" sldId="575"/>
            <ac:spMk id="3" creationId="{0C4750DA-F686-C079-816B-7BD11B4DA660}"/>
          </ac:spMkLst>
        </pc:spChg>
        <pc:spChg chg="add del mod">
          <ac:chgData name="julian lalu" userId="53ae8bccc8714cbe" providerId="LiveId" clId="{808E88B3-59D8-4237-BDE2-1967D36495B0}" dt="2023-01-17T14:21:05.660" v="9182" actId="6264"/>
          <ac:spMkLst>
            <pc:docMk/>
            <pc:sldMk cId="3971831798" sldId="575"/>
            <ac:spMk id="4" creationId="{9FEE3555-07E8-4551-832D-E08668132FF9}"/>
          </ac:spMkLst>
        </pc:spChg>
        <pc:spChg chg="mod ord">
          <ac:chgData name="julian lalu" userId="53ae8bccc8714cbe" providerId="LiveId" clId="{808E88B3-59D8-4237-BDE2-1967D36495B0}" dt="2023-01-17T14:21:05.660" v="9182" actId="6264"/>
          <ac:spMkLst>
            <pc:docMk/>
            <pc:sldMk cId="3971831798" sldId="575"/>
            <ac:spMk id="5" creationId="{24614EFE-F9EF-B0EC-FFD4-BF3F11BCB22B}"/>
          </ac:spMkLst>
        </pc:spChg>
        <pc:spChg chg="mod ord">
          <ac:chgData name="julian lalu" userId="53ae8bccc8714cbe" providerId="LiveId" clId="{808E88B3-59D8-4237-BDE2-1967D36495B0}" dt="2023-01-17T14:22:14.244" v="9195" actId="15"/>
          <ac:spMkLst>
            <pc:docMk/>
            <pc:sldMk cId="3971831798" sldId="575"/>
            <ac:spMk id="7" creationId="{24ED8B5E-8355-D751-6538-0DDAA67D578B}"/>
          </ac:spMkLst>
        </pc:spChg>
        <pc:spChg chg="add del mod">
          <ac:chgData name="julian lalu" userId="53ae8bccc8714cbe" providerId="LiveId" clId="{808E88B3-59D8-4237-BDE2-1967D36495B0}" dt="2023-01-17T14:21:05.660" v="9182" actId="6264"/>
          <ac:spMkLst>
            <pc:docMk/>
            <pc:sldMk cId="3971831798" sldId="575"/>
            <ac:spMk id="8" creationId="{C86E60D7-F0E2-4DB5-851F-CFCDA3933CAD}"/>
          </ac:spMkLst>
        </pc:spChg>
        <pc:spChg chg="add del mod">
          <ac:chgData name="julian lalu" userId="53ae8bccc8714cbe" providerId="LiveId" clId="{808E88B3-59D8-4237-BDE2-1967D36495B0}" dt="2023-01-17T14:21:05.660" v="9182" actId="6264"/>
          <ac:spMkLst>
            <pc:docMk/>
            <pc:sldMk cId="3971831798" sldId="575"/>
            <ac:spMk id="9" creationId="{0F9A1CB5-E472-4420-88F1-69B764B07E12}"/>
          </ac:spMkLst>
        </pc:spChg>
        <pc:spChg chg="add del mod">
          <ac:chgData name="julian lalu" userId="53ae8bccc8714cbe" providerId="LiveId" clId="{808E88B3-59D8-4237-BDE2-1967D36495B0}" dt="2023-01-17T14:21:05.660" v="9182" actId="6264"/>
          <ac:spMkLst>
            <pc:docMk/>
            <pc:sldMk cId="3971831798" sldId="575"/>
            <ac:spMk id="10" creationId="{07E0935E-986D-48FC-9C63-AF15E917E5EF}"/>
          </ac:spMkLst>
        </pc:spChg>
      </pc:sldChg>
      <pc:sldChg chg="addSp delSp modSp mod modAnim chgLayout">
        <pc:chgData name="julian lalu" userId="53ae8bccc8714cbe" providerId="LiveId" clId="{808E88B3-59D8-4237-BDE2-1967D36495B0}" dt="2023-01-17T14:23:29.617" v="9218"/>
        <pc:sldMkLst>
          <pc:docMk/>
          <pc:sldMk cId="1636951159" sldId="576"/>
        </pc:sldMkLst>
        <pc:spChg chg="mod ord">
          <ac:chgData name="julian lalu" userId="53ae8bccc8714cbe" providerId="LiveId" clId="{808E88B3-59D8-4237-BDE2-1967D36495B0}" dt="2023-01-17T14:21:05.660" v="9182" actId="6264"/>
          <ac:spMkLst>
            <pc:docMk/>
            <pc:sldMk cId="1636951159" sldId="576"/>
            <ac:spMk id="2" creationId="{0ADF98EF-F400-3CB7-6179-D2D0B1108CE2}"/>
          </ac:spMkLst>
        </pc:spChg>
        <pc:spChg chg="mod ord">
          <ac:chgData name="julian lalu" userId="53ae8bccc8714cbe" providerId="LiveId" clId="{808E88B3-59D8-4237-BDE2-1967D36495B0}" dt="2023-01-17T14:21:05.660" v="9182" actId="6264"/>
          <ac:spMkLst>
            <pc:docMk/>
            <pc:sldMk cId="1636951159" sldId="576"/>
            <ac:spMk id="3" creationId="{B5C35C88-9C9C-B1C6-A9C9-8D424DAAF904}"/>
          </ac:spMkLst>
        </pc:spChg>
        <pc:spChg chg="add del mod">
          <ac:chgData name="julian lalu" userId="53ae8bccc8714cbe" providerId="LiveId" clId="{808E88B3-59D8-4237-BDE2-1967D36495B0}" dt="2023-01-17T14:21:05.660" v="9182" actId="6264"/>
          <ac:spMkLst>
            <pc:docMk/>
            <pc:sldMk cId="1636951159" sldId="576"/>
            <ac:spMk id="4" creationId="{AE523DC7-BF01-498A-830C-5164259640DC}"/>
          </ac:spMkLst>
        </pc:spChg>
        <pc:spChg chg="mod ord">
          <ac:chgData name="julian lalu" userId="53ae8bccc8714cbe" providerId="LiveId" clId="{808E88B3-59D8-4237-BDE2-1967D36495B0}" dt="2023-01-17T14:21:05.660" v="9182" actId="6264"/>
          <ac:spMkLst>
            <pc:docMk/>
            <pc:sldMk cId="1636951159" sldId="576"/>
            <ac:spMk id="5" creationId="{24614EFE-F9EF-B0EC-FFD4-BF3F11BCB22B}"/>
          </ac:spMkLst>
        </pc:spChg>
        <pc:spChg chg="mod ord">
          <ac:chgData name="julian lalu" userId="53ae8bccc8714cbe" providerId="LiveId" clId="{808E88B3-59D8-4237-BDE2-1967D36495B0}" dt="2023-01-17T14:21:05.660" v="9182" actId="6264"/>
          <ac:spMkLst>
            <pc:docMk/>
            <pc:sldMk cId="1636951159" sldId="576"/>
            <ac:spMk id="7" creationId="{24ED8B5E-8355-D751-6538-0DDAA67D578B}"/>
          </ac:spMkLst>
        </pc:spChg>
        <pc:spChg chg="add del mod">
          <ac:chgData name="julian lalu" userId="53ae8bccc8714cbe" providerId="LiveId" clId="{808E88B3-59D8-4237-BDE2-1967D36495B0}" dt="2023-01-17T14:21:05.660" v="9182" actId="6264"/>
          <ac:spMkLst>
            <pc:docMk/>
            <pc:sldMk cId="1636951159" sldId="576"/>
            <ac:spMk id="8" creationId="{375F83C8-AD37-4385-8F75-5613F837AE4E}"/>
          </ac:spMkLst>
        </pc:spChg>
        <pc:spChg chg="add del mod">
          <ac:chgData name="julian lalu" userId="53ae8bccc8714cbe" providerId="LiveId" clId="{808E88B3-59D8-4237-BDE2-1967D36495B0}" dt="2023-01-17T14:21:05.660" v="9182" actId="6264"/>
          <ac:spMkLst>
            <pc:docMk/>
            <pc:sldMk cId="1636951159" sldId="576"/>
            <ac:spMk id="9" creationId="{77A54AC4-A0C7-4764-8A94-3CFC8AD8BF86}"/>
          </ac:spMkLst>
        </pc:spChg>
        <pc:spChg chg="add del mod">
          <ac:chgData name="julian lalu" userId="53ae8bccc8714cbe" providerId="LiveId" clId="{808E88B3-59D8-4237-BDE2-1967D36495B0}" dt="2023-01-17T14:21:05.660" v="9182" actId="6264"/>
          <ac:spMkLst>
            <pc:docMk/>
            <pc:sldMk cId="1636951159" sldId="576"/>
            <ac:spMk id="10" creationId="{32428A91-CA52-4DC8-9F7A-8D0426D8D82C}"/>
          </ac:spMkLst>
        </pc:spChg>
      </pc:sldChg>
      <pc:sldChg chg="addSp delSp modSp mod modAnim chgLayout">
        <pc:chgData name="julian lalu" userId="53ae8bccc8714cbe" providerId="LiveId" clId="{808E88B3-59D8-4237-BDE2-1967D36495B0}" dt="2023-01-17T14:23:36.928" v="9220"/>
        <pc:sldMkLst>
          <pc:docMk/>
          <pc:sldMk cId="714718249" sldId="577"/>
        </pc:sldMkLst>
        <pc:spChg chg="mod ord">
          <ac:chgData name="julian lalu" userId="53ae8bccc8714cbe" providerId="LiveId" clId="{808E88B3-59D8-4237-BDE2-1967D36495B0}" dt="2023-01-17T14:21:05.660" v="9182" actId="6264"/>
          <ac:spMkLst>
            <pc:docMk/>
            <pc:sldMk cId="714718249" sldId="577"/>
            <ac:spMk id="2" creationId="{0ADF98EF-F400-3CB7-6179-D2D0B1108CE2}"/>
          </ac:spMkLst>
        </pc:spChg>
        <pc:spChg chg="mod ord">
          <ac:chgData name="julian lalu" userId="53ae8bccc8714cbe" providerId="LiveId" clId="{808E88B3-59D8-4237-BDE2-1967D36495B0}" dt="2023-01-17T14:21:05.660" v="9182" actId="6264"/>
          <ac:spMkLst>
            <pc:docMk/>
            <pc:sldMk cId="714718249" sldId="577"/>
            <ac:spMk id="3" creationId="{30A79CAD-8797-A97F-419A-F8782CBF9C31}"/>
          </ac:spMkLst>
        </pc:spChg>
        <pc:spChg chg="add del mod">
          <ac:chgData name="julian lalu" userId="53ae8bccc8714cbe" providerId="LiveId" clId="{808E88B3-59D8-4237-BDE2-1967D36495B0}" dt="2023-01-17T14:21:05.660" v="9182" actId="6264"/>
          <ac:spMkLst>
            <pc:docMk/>
            <pc:sldMk cId="714718249" sldId="577"/>
            <ac:spMk id="4" creationId="{19350E55-7280-4D25-B52D-B4679FD84D87}"/>
          </ac:spMkLst>
        </pc:spChg>
        <pc:spChg chg="mod ord">
          <ac:chgData name="julian lalu" userId="53ae8bccc8714cbe" providerId="LiveId" clId="{808E88B3-59D8-4237-BDE2-1967D36495B0}" dt="2023-01-17T14:21:05.660" v="9182" actId="6264"/>
          <ac:spMkLst>
            <pc:docMk/>
            <pc:sldMk cId="714718249" sldId="577"/>
            <ac:spMk id="5" creationId="{24614EFE-F9EF-B0EC-FFD4-BF3F11BCB22B}"/>
          </ac:spMkLst>
        </pc:spChg>
        <pc:spChg chg="mod ord">
          <ac:chgData name="julian lalu" userId="53ae8bccc8714cbe" providerId="LiveId" clId="{808E88B3-59D8-4237-BDE2-1967D36495B0}" dt="2023-01-17T14:21:05.660" v="9182" actId="6264"/>
          <ac:spMkLst>
            <pc:docMk/>
            <pc:sldMk cId="714718249" sldId="577"/>
            <ac:spMk id="7" creationId="{24ED8B5E-8355-D751-6538-0DDAA67D578B}"/>
          </ac:spMkLst>
        </pc:spChg>
        <pc:spChg chg="add del mod">
          <ac:chgData name="julian lalu" userId="53ae8bccc8714cbe" providerId="LiveId" clId="{808E88B3-59D8-4237-BDE2-1967D36495B0}" dt="2023-01-17T14:21:05.660" v="9182" actId="6264"/>
          <ac:spMkLst>
            <pc:docMk/>
            <pc:sldMk cId="714718249" sldId="577"/>
            <ac:spMk id="8" creationId="{8F3E8DDC-223B-4A26-8AE2-60B947D21BEC}"/>
          </ac:spMkLst>
        </pc:spChg>
        <pc:spChg chg="add del mod">
          <ac:chgData name="julian lalu" userId="53ae8bccc8714cbe" providerId="LiveId" clId="{808E88B3-59D8-4237-BDE2-1967D36495B0}" dt="2023-01-17T14:21:05.660" v="9182" actId="6264"/>
          <ac:spMkLst>
            <pc:docMk/>
            <pc:sldMk cId="714718249" sldId="577"/>
            <ac:spMk id="9" creationId="{325FBC98-8DFF-4124-9477-468365510DC1}"/>
          </ac:spMkLst>
        </pc:spChg>
        <pc:spChg chg="add del mod">
          <ac:chgData name="julian lalu" userId="53ae8bccc8714cbe" providerId="LiveId" clId="{808E88B3-59D8-4237-BDE2-1967D36495B0}" dt="2023-01-17T14:21:05.660" v="9182" actId="6264"/>
          <ac:spMkLst>
            <pc:docMk/>
            <pc:sldMk cId="714718249" sldId="577"/>
            <ac:spMk id="10" creationId="{045C13F8-4EEA-4C52-9A57-60F1C0F5B50D}"/>
          </ac:spMkLst>
        </pc:spChg>
      </pc:sldChg>
      <pc:sldChg chg="addSp delSp modSp mod chgLayout">
        <pc:chgData name="julian lalu" userId="53ae8bccc8714cbe" providerId="LiveId" clId="{808E88B3-59D8-4237-BDE2-1967D36495B0}" dt="2023-01-17T14:22:33.090" v="9197" actId="15"/>
        <pc:sldMkLst>
          <pc:docMk/>
          <pc:sldMk cId="3909170387" sldId="578"/>
        </pc:sldMkLst>
        <pc:spChg chg="mod ord">
          <ac:chgData name="julian lalu" userId="53ae8bccc8714cbe" providerId="LiveId" clId="{808E88B3-59D8-4237-BDE2-1967D36495B0}" dt="2023-01-17T14:21:05.660" v="9182" actId="6264"/>
          <ac:spMkLst>
            <pc:docMk/>
            <pc:sldMk cId="3909170387" sldId="578"/>
            <ac:spMk id="2" creationId="{0ADF98EF-F400-3CB7-6179-D2D0B1108CE2}"/>
          </ac:spMkLst>
        </pc:spChg>
        <pc:spChg chg="mod ord">
          <ac:chgData name="julian lalu" userId="53ae8bccc8714cbe" providerId="LiveId" clId="{808E88B3-59D8-4237-BDE2-1967D36495B0}" dt="2023-01-17T14:21:05.660" v="9182" actId="6264"/>
          <ac:spMkLst>
            <pc:docMk/>
            <pc:sldMk cId="3909170387" sldId="578"/>
            <ac:spMk id="3" creationId="{8A61EED5-ECE1-F530-D471-C39F3D770BC3}"/>
          </ac:spMkLst>
        </pc:spChg>
        <pc:spChg chg="add del mod">
          <ac:chgData name="julian lalu" userId="53ae8bccc8714cbe" providerId="LiveId" clId="{808E88B3-59D8-4237-BDE2-1967D36495B0}" dt="2023-01-17T14:21:05.660" v="9182" actId="6264"/>
          <ac:spMkLst>
            <pc:docMk/>
            <pc:sldMk cId="3909170387" sldId="578"/>
            <ac:spMk id="4" creationId="{E884CE28-8E81-4003-AB8A-31D1C5171270}"/>
          </ac:spMkLst>
        </pc:spChg>
        <pc:spChg chg="mod ord">
          <ac:chgData name="julian lalu" userId="53ae8bccc8714cbe" providerId="LiveId" clId="{808E88B3-59D8-4237-BDE2-1967D36495B0}" dt="2023-01-17T14:21:05.660" v="9182" actId="6264"/>
          <ac:spMkLst>
            <pc:docMk/>
            <pc:sldMk cId="3909170387" sldId="578"/>
            <ac:spMk id="5" creationId="{24614EFE-F9EF-B0EC-FFD4-BF3F11BCB22B}"/>
          </ac:spMkLst>
        </pc:spChg>
        <pc:spChg chg="mod ord">
          <ac:chgData name="julian lalu" userId="53ae8bccc8714cbe" providerId="LiveId" clId="{808E88B3-59D8-4237-BDE2-1967D36495B0}" dt="2023-01-17T14:22:33.090" v="9197" actId="15"/>
          <ac:spMkLst>
            <pc:docMk/>
            <pc:sldMk cId="3909170387" sldId="578"/>
            <ac:spMk id="7" creationId="{24ED8B5E-8355-D751-6538-0DDAA67D578B}"/>
          </ac:spMkLst>
        </pc:spChg>
        <pc:spChg chg="add del mod">
          <ac:chgData name="julian lalu" userId="53ae8bccc8714cbe" providerId="LiveId" clId="{808E88B3-59D8-4237-BDE2-1967D36495B0}" dt="2023-01-17T14:21:05.660" v="9182" actId="6264"/>
          <ac:spMkLst>
            <pc:docMk/>
            <pc:sldMk cId="3909170387" sldId="578"/>
            <ac:spMk id="9" creationId="{F0F732F7-2023-4691-8F92-D84B387A1384}"/>
          </ac:spMkLst>
        </pc:spChg>
        <pc:spChg chg="add del mod">
          <ac:chgData name="julian lalu" userId="53ae8bccc8714cbe" providerId="LiveId" clId="{808E88B3-59D8-4237-BDE2-1967D36495B0}" dt="2023-01-17T14:21:05.660" v="9182" actId="6264"/>
          <ac:spMkLst>
            <pc:docMk/>
            <pc:sldMk cId="3909170387" sldId="578"/>
            <ac:spMk id="10" creationId="{5335FE09-A512-4412-814A-45E79ECE70F9}"/>
          </ac:spMkLst>
        </pc:spChg>
        <pc:spChg chg="add del mod">
          <ac:chgData name="julian lalu" userId="53ae8bccc8714cbe" providerId="LiveId" clId="{808E88B3-59D8-4237-BDE2-1967D36495B0}" dt="2023-01-17T14:21:05.660" v="9182" actId="6264"/>
          <ac:spMkLst>
            <pc:docMk/>
            <pc:sldMk cId="3909170387" sldId="578"/>
            <ac:spMk id="11" creationId="{A4D7C03C-2F31-4FD3-A02D-36FD646B1BE3}"/>
          </ac:spMkLst>
        </pc:spChg>
      </pc:sldChg>
      <pc:sldChg chg="addSp delSp modSp mod chgLayout">
        <pc:chgData name="julian lalu" userId="53ae8bccc8714cbe" providerId="LiveId" clId="{808E88B3-59D8-4237-BDE2-1967D36495B0}" dt="2023-01-17T14:22:34.866" v="9198" actId="15"/>
        <pc:sldMkLst>
          <pc:docMk/>
          <pc:sldMk cId="4100984348" sldId="579"/>
        </pc:sldMkLst>
        <pc:spChg chg="mod ord">
          <ac:chgData name="julian lalu" userId="53ae8bccc8714cbe" providerId="LiveId" clId="{808E88B3-59D8-4237-BDE2-1967D36495B0}" dt="2023-01-17T14:21:05.660" v="9182" actId="6264"/>
          <ac:spMkLst>
            <pc:docMk/>
            <pc:sldMk cId="4100984348" sldId="579"/>
            <ac:spMk id="2" creationId="{0ADF98EF-F400-3CB7-6179-D2D0B1108CE2}"/>
          </ac:spMkLst>
        </pc:spChg>
        <pc:spChg chg="mod ord">
          <ac:chgData name="julian lalu" userId="53ae8bccc8714cbe" providerId="LiveId" clId="{808E88B3-59D8-4237-BDE2-1967D36495B0}" dt="2023-01-17T14:21:05.660" v="9182" actId="6264"/>
          <ac:spMkLst>
            <pc:docMk/>
            <pc:sldMk cId="4100984348" sldId="579"/>
            <ac:spMk id="3" creationId="{5F745AC6-728D-E6EA-9061-9B5461E2D219}"/>
          </ac:spMkLst>
        </pc:spChg>
        <pc:spChg chg="add del mod">
          <ac:chgData name="julian lalu" userId="53ae8bccc8714cbe" providerId="LiveId" clId="{808E88B3-59D8-4237-BDE2-1967D36495B0}" dt="2023-01-17T14:21:05.660" v="9182" actId="6264"/>
          <ac:spMkLst>
            <pc:docMk/>
            <pc:sldMk cId="4100984348" sldId="579"/>
            <ac:spMk id="4" creationId="{F7EA6C88-EF70-4429-82EF-7274DE3F51D8}"/>
          </ac:spMkLst>
        </pc:spChg>
        <pc:spChg chg="mod ord">
          <ac:chgData name="julian lalu" userId="53ae8bccc8714cbe" providerId="LiveId" clId="{808E88B3-59D8-4237-BDE2-1967D36495B0}" dt="2023-01-17T14:21:05.660" v="9182" actId="6264"/>
          <ac:spMkLst>
            <pc:docMk/>
            <pc:sldMk cId="4100984348" sldId="579"/>
            <ac:spMk id="5" creationId="{24614EFE-F9EF-B0EC-FFD4-BF3F11BCB22B}"/>
          </ac:spMkLst>
        </pc:spChg>
        <pc:spChg chg="mod ord">
          <ac:chgData name="julian lalu" userId="53ae8bccc8714cbe" providerId="LiveId" clId="{808E88B3-59D8-4237-BDE2-1967D36495B0}" dt="2023-01-17T14:22:34.866" v="9198" actId="15"/>
          <ac:spMkLst>
            <pc:docMk/>
            <pc:sldMk cId="4100984348" sldId="579"/>
            <ac:spMk id="7" creationId="{24ED8B5E-8355-D751-6538-0DDAA67D578B}"/>
          </ac:spMkLst>
        </pc:spChg>
        <pc:spChg chg="add del mod">
          <ac:chgData name="julian lalu" userId="53ae8bccc8714cbe" providerId="LiveId" clId="{808E88B3-59D8-4237-BDE2-1967D36495B0}" dt="2023-01-17T14:21:05.660" v="9182" actId="6264"/>
          <ac:spMkLst>
            <pc:docMk/>
            <pc:sldMk cId="4100984348" sldId="579"/>
            <ac:spMk id="9" creationId="{14092355-6138-41CA-9314-63919A179BBD}"/>
          </ac:spMkLst>
        </pc:spChg>
        <pc:spChg chg="add del mod">
          <ac:chgData name="julian lalu" userId="53ae8bccc8714cbe" providerId="LiveId" clId="{808E88B3-59D8-4237-BDE2-1967D36495B0}" dt="2023-01-17T14:21:05.660" v="9182" actId="6264"/>
          <ac:spMkLst>
            <pc:docMk/>
            <pc:sldMk cId="4100984348" sldId="579"/>
            <ac:spMk id="10" creationId="{3E2CD31F-37C9-41E5-8707-2FF4F03E4BB4}"/>
          </ac:spMkLst>
        </pc:spChg>
        <pc:spChg chg="add del mod">
          <ac:chgData name="julian lalu" userId="53ae8bccc8714cbe" providerId="LiveId" clId="{808E88B3-59D8-4237-BDE2-1967D36495B0}" dt="2023-01-17T14:21:05.660" v="9182" actId="6264"/>
          <ac:spMkLst>
            <pc:docMk/>
            <pc:sldMk cId="4100984348" sldId="579"/>
            <ac:spMk id="11" creationId="{0A341AE2-ACD1-49B3-B372-B96949AD8A4E}"/>
          </ac:spMkLst>
        </pc:spChg>
      </pc:sldChg>
      <pc:sldChg chg="addSp delSp modSp mod chgLayout">
        <pc:chgData name="julian lalu" userId="53ae8bccc8714cbe" providerId="LiveId" clId="{808E88B3-59D8-4237-BDE2-1967D36495B0}" dt="2023-01-17T14:22:36.851" v="9200" actId="15"/>
        <pc:sldMkLst>
          <pc:docMk/>
          <pc:sldMk cId="1285724171" sldId="580"/>
        </pc:sldMkLst>
        <pc:spChg chg="mod ord">
          <ac:chgData name="julian lalu" userId="53ae8bccc8714cbe" providerId="LiveId" clId="{808E88B3-59D8-4237-BDE2-1967D36495B0}" dt="2023-01-17T14:21:05.660" v="9182" actId="6264"/>
          <ac:spMkLst>
            <pc:docMk/>
            <pc:sldMk cId="1285724171" sldId="580"/>
            <ac:spMk id="2" creationId="{0ADF98EF-F400-3CB7-6179-D2D0B1108CE2}"/>
          </ac:spMkLst>
        </pc:spChg>
        <pc:spChg chg="mod ord">
          <ac:chgData name="julian lalu" userId="53ae8bccc8714cbe" providerId="LiveId" clId="{808E88B3-59D8-4237-BDE2-1967D36495B0}" dt="2023-01-17T14:21:05.660" v="9182" actId="6264"/>
          <ac:spMkLst>
            <pc:docMk/>
            <pc:sldMk cId="1285724171" sldId="580"/>
            <ac:spMk id="3" creationId="{F437A803-04DA-A129-D69F-B071E144BBC4}"/>
          </ac:spMkLst>
        </pc:spChg>
        <pc:spChg chg="add del mod">
          <ac:chgData name="julian lalu" userId="53ae8bccc8714cbe" providerId="LiveId" clId="{808E88B3-59D8-4237-BDE2-1967D36495B0}" dt="2023-01-17T14:21:05.660" v="9182" actId="6264"/>
          <ac:spMkLst>
            <pc:docMk/>
            <pc:sldMk cId="1285724171" sldId="580"/>
            <ac:spMk id="4" creationId="{2E2D4283-00B7-418A-A75D-73CC52F1DC48}"/>
          </ac:spMkLst>
        </pc:spChg>
        <pc:spChg chg="mod ord">
          <ac:chgData name="julian lalu" userId="53ae8bccc8714cbe" providerId="LiveId" clId="{808E88B3-59D8-4237-BDE2-1967D36495B0}" dt="2023-01-17T14:21:05.660" v="9182" actId="6264"/>
          <ac:spMkLst>
            <pc:docMk/>
            <pc:sldMk cId="1285724171" sldId="580"/>
            <ac:spMk id="5" creationId="{24614EFE-F9EF-B0EC-FFD4-BF3F11BCB22B}"/>
          </ac:spMkLst>
        </pc:spChg>
        <pc:spChg chg="mod ord">
          <ac:chgData name="julian lalu" userId="53ae8bccc8714cbe" providerId="LiveId" clId="{808E88B3-59D8-4237-BDE2-1967D36495B0}" dt="2023-01-17T14:22:36.851" v="9200" actId="15"/>
          <ac:spMkLst>
            <pc:docMk/>
            <pc:sldMk cId="1285724171" sldId="580"/>
            <ac:spMk id="7" creationId="{24ED8B5E-8355-D751-6538-0DDAA67D578B}"/>
          </ac:spMkLst>
        </pc:spChg>
        <pc:spChg chg="add del mod">
          <ac:chgData name="julian lalu" userId="53ae8bccc8714cbe" providerId="LiveId" clId="{808E88B3-59D8-4237-BDE2-1967D36495B0}" dt="2023-01-17T14:21:05.660" v="9182" actId="6264"/>
          <ac:spMkLst>
            <pc:docMk/>
            <pc:sldMk cId="1285724171" sldId="580"/>
            <ac:spMk id="9" creationId="{94C87466-C3AA-4EE0-A2F6-7C67D2897EF4}"/>
          </ac:spMkLst>
        </pc:spChg>
        <pc:spChg chg="add del mod">
          <ac:chgData name="julian lalu" userId="53ae8bccc8714cbe" providerId="LiveId" clId="{808E88B3-59D8-4237-BDE2-1967D36495B0}" dt="2023-01-17T14:21:05.660" v="9182" actId="6264"/>
          <ac:spMkLst>
            <pc:docMk/>
            <pc:sldMk cId="1285724171" sldId="580"/>
            <ac:spMk id="10" creationId="{D2672849-4E9E-4DE8-BB93-CF83A0FC8FB1}"/>
          </ac:spMkLst>
        </pc:spChg>
        <pc:spChg chg="add del mod">
          <ac:chgData name="julian lalu" userId="53ae8bccc8714cbe" providerId="LiveId" clId="{808E88B3-59D8-4237-BDE2-1967D36495B0}" dt="2023-01-17T14:21:05.660" v="9182" actId="6264"/>
          <ac:spMkLst>
            <pc:docMk/>
            <pc:sldMk cId="1285724171" sldId="580"/>
            <ac:spMk id="11" creationId="{2DDDCBC5-14BA-4664-BDBD-A356FC879D5C}"/>
          </ac:spMkLst>
        </pc:spChg>
      </pc:sldChg>
      <pc:sldChg chg="addSp delSp modSp mod chgLayout">
        <pc:chgData name="julian lalu" userId="53ae8bccc8714cbe" providerId="LiveId" clId="{808E88B3-59D8-4237-BDE2-1967D36495B0}" dt="2023-01-17T14:22:39.874" v="9201" actId="15"/>
        <pc:sldMkLst>
          <pc:docMk/>
          <pc:sldMk cId="3130924091" sldId="581"/>
        </pc:sldMkLst>
        <pc:spChg chg="mod ord">
          <ac:chgData name="julian lalu" userId="53ae8bccc8714cbe" providerId="LiveId" clId="{808E88B3-59D8-4237-BDE2-1967D36495B0}" dt="2023-01-17T14:21:05.660" v="9182" actId="6264"/>
          <ac:spMkLst>
            <pc:docMk/>
            <pc:sldMk cId="3130924091" sldId="581"/>
            <ac:spMk id="2" creationId="{0ADF98EF-F400-3CB7-6179-D2D0B1108CE2}"/>
          </ac:spMkLst>
        </pc:spChg>
        <pc:spChg chg="mod ord">
          <ac:chgData name="julian lalu" userId="53ae8bccc8714cbe" providerId="LiveId" clId="{808E88B3-59D8-4237-BDE2-1967D36495B0}" dt="2023-01-17T14:21:05.660" v="9182" actId="6264"/>
          <ac:spMkLst>
            <pc:docMk/>
            <pc:sldMk cId="3130924091" sldId="581"/>
            <ac:spMk id="3" creationId="{62883D01-CCC6-3406-6B09-A7A6B2AFAEED}"/>
          </ac:spMkLst>
        </pc:spChg>
        <pc:spChg chg="add del mod">
          <ac:chgData name="julian lalu" userId="53ae8bccc8714cbe" providerId="LiveId" clId="{808E88B3-59D8-4237-BDE2-1967D36495B0}" dt="2023-01-17T14:21:05.660" v="9182" actId="6264"/>
          <ac:spMkLst>
            <pc:docMk/>
            <pc:sldMk cId="3130924091" sldId="581"/>
            <ac:spMk id="4" creationId="{0CAB7577-6A80-4395-AD3F-78C1E2D974D7}"/>
          </ac:spMkLst>
        </pc:spChg>
        <pc:spChg chg="mod ord">
          <ac:chgData name="julian lalu" userId="53ae8bccc8714cbe" providerId="LiveId" clId="{808E88B3-59D8-4237-BDE2-1967D36495B0}" dt="2023-01-17T14:21:05.660" v="9182" actId="6264"/>
          <ac:spMkLst>
            <pc:docMk/>
            <pc:sldMk cId="3130924091" sldId="581"/>
            <ac:spMk id="5" creationId="{24614EFE-F9EF-B0EC-FFD4-BF3F11BCB22B}"/>
          </ac:spMkLst>
        </pc:spChg>
        <pc:spChg chg="mod ord">
          <ac:chgData name="julian lalu" userId="53ae8bccc8714cbe" providerId="LiveId" clId="{808E88B3-59D8-4237-BDE2-1967D36495B0}" dt="2023-01-17T14:22:39.874" v="9201" actId="15"/>
          <ac:spMkLst>
            <pc:docMk/>
            <pc:sldMk cId="3130924091" sldId="581"/>
            <ac:spMk id="7" creationId="{24ED8B5E-8355-D751-6538-0DDAA67D578B}"/>
          </ac:spMkLst>
        </pc:spChg>
        <pc:spChg chg="add del mod">
          <ac:chgData name="julian lalu" userId="53ae8bccc8714cbe" providerId="LiveId" clId="{808E88B3-59D8-4237-BDE2-1967D36495B0}" dt="2023-01-17T14:21:05.660" v="9182" actId="6264"/>
          <ac:spMkLst>
            <pc:docMk/>
            <pc:sldMk cId="3130924091" sldId="581"/>
            <ac:spMk id="9" creationId="{C797ADE2-A3C1-40E0-B8E1-162E3772EC98}"/>
          </ac:spMkLst>
        </pc:spChg>
        <pc:spChg chg="add del mod">
          <ac:chgData name="julian lalu" userId="53ae8bccc8714cbe" providerId="LiveId" clId="{808E88B3-59D8-4237-BDE2-1967D36495B0}" dt="2023-01-17T14:21:05.660" v="9182" actId="6264"/>
          <ac:spMkLst>
            <pc:docMk/>
            <pc:sldMk cId="3130924091" sldId="581"/>
            <ac:spMk id="10" creationId="{813C9041-C026-4351-8DBE-BF1F7891C427}"/>
          </ac:spMkLst>
        </pc:spChg>
        <pc:spChg chg="add del mod">
          <ac:chgData name="julian lalu" userId="53ae8bccc8714cbe" providerId="LiveId" clId="{808E88B3-59D8-4237-BDE2-1967D36495B0}" dt="2023-01-17T14:21:05.660" v="9182" actId="6264"/>
          <ac:spMkLst>
            <pc:docMk/>
            <pc:sldMk cId="3130924091" sldId="581"/>
            <ac:spMk id="11" creationId="{CDE7F6EF-3263-4089-B5E6-F751157FCE51}"/>
          </ac:spMkLst>
        </pc:spChg>
      </pc:sldChg>
      <pc:sldChg chg="addSp delSp modSp mod chgLayout">
        <pc:chgData name="julian lalu" userId="53ae8bccc8714cbe" providerId="LiveId" clId="{808E88B3-59D8-4237-BDE2-1967D36495B0}" dt="2023-01-17T14:22:40.978" v="9202" actId="15"/>
        <pc:sldMkLst>
          <pc:docMk/>
          <pc:sldMk cId="1761480139" sldId="582"/>
        </pc:sldMkLst>
        <pc:spChg chg="mod ord">
          <ac:chgData name="julian lalu" userId="53ae8bccc8714cbe" providerId="LiveId" clId="{808E88B3-59D8-4237-BDE2-1967D36495B0}" dt="2023-01-17T14:21:05.660" v="9182" actId="6264"/>
          <ac:spMkLst>
            <pc:docMk/>
            <pc:sldMk cId="1761480139" sldId="582"/>
            <ac:spMk id="2" creationId="{0ADF98EF-F400-3CB7-6179-D2D0B1108CE2}"/>
          </ac:spMkLst>
        </pc:spChg>
        <pc:spChg chg="mod ord">
          <ac:chgData name="julian lalu" userId="53ae8bccc8714cbe" providerId="LiveId" clId="{808E88B3-59D8-4237-BDE2-1967D36495B0}" dt="2023-01-17T14:21:05.660" v="9182" actId="6264"/>
          <ac:spMkLst>
            <pc:docMk/>
            <pc:sldMk cId="1761480139" sldId="582"/>
            <ac:spMk id="3" creationId="{0F553510-EBFC-41D3-CDA3-58719775F947}"/>
          </ac:spMkLst>
        </pc:spChg>
        <pc:spChg chg="add del mod">
          <ac:chgData name="julian lalu" userId="53ae8bccc8714cbe" providerId="LiveId" clId="{808E88B3-59D8-4237-BDE2-1967D36495B0}" dt="2023-01-17T14:21:05.660" v="9182" actId="6264"/>
          <ac:spMkLst>
            <pc:docMk/>
            <pc:sldMk cId="1761480139" sldId="582"/>
            <ac:spMk id="4" creationId="{B559884D-A222-4636-A50F-CFD13AEA8828}"/>
          </ac:spMkLst>
        </pc:spChg>
        <pc:spChg chg="mod ord">
          <ac:chgData name="julian lalu" userId="53ae8bccc8714cbe" providerId="LiveId" clId="{808E88B3-59D8-4237-BDE2-1967D36495B0}" dt="2023-01-17T14:21:05.660" v="9182" actId="6264"/>
          <ac:spMkLst>
            <pc:docMk/>
            <pc:sldMk cId="1761480139" sldId="582"/>
            <ac:spMk id="5" creationId="{24614EFE-F9EF-B0EC-FFD4-BF3F11BCB22B}"/>
          </ac:spMkLst>
        </pc:spChg>
        <pc:spChg chg="mod ord">
          <ac:chgData name="julian lalu" userId="53ae8bccc8714cbe" providerId="LiveId" clId="{808E88B3-59D8-4237-BDE2-1967D36495B0}" dt="2023-01-17T14:22:40.978" v="9202" actId="15"/>
          <ac:spMkLst>
            <pc:docMk/>
            <pc:sldMk cId="1761480139" sldId="582"/>
            <ac:spMk id="7" creationId="{24ED8B5E-8355-D751-6538-0DDAA67D578B}"/>
          </ac:spMkLst>
        </pc:spChg>
        <pc:spChg chg="add del mod">
          <ac:chgData name="julian lalu" userId="53ae8bccc8714cbe" providerId="LiveId" clId="{808E88B3-59D8-4237-BDE2-1967D36495B0}" dt="2023-01-17T14:21:05.660" v="9182" actId="6264"/>
          <ac:spMkLst>
            <pc:docMk/>
            <pc:sldMk cId="1761480139" sldId="582"/>
            <ac:spMk id="8" creationId="{84FE6D68-69AA-4CF2-BA66-69EF10F2BE41}"/>
          </ac:spMkLst>
        </pc:spChg>
        <pc:spChg chg="add del mod">
          <ac:chgData name="julian lalu" userId="53ae8bccc8714cbe" providerId="LiveId" clId="{808E88B3-59D8-4237-BDE2-1967D36495B0}" dt="2023-01-17T14:21:05.660" v="9182" actId="6264"/>
          <ac:spMkLst>
            <pc:docMk/>
            <pc:sldMk cId="1761480139" sldId="582"/>
            <ac:spMk id="10" creationId="{13A0CC4E-8C8E-4764-BD25-D242418D431B}"/>
          </ac:spMkLst>
        </pc:spChg>
        <pc:spChg chg="add del mod">
          <ac:chgData name="julian lalu" userId="53ae8bccc8714cbe" providerId="LiveId" clId="{808E88B3-59D8-4237-BDE2-1967D36495B0}" dt="2023-01-17T14:21:05.660" v="9182" actId="6264"/>
          <ac:spMkLst>
            <pc:docMk/>
            <pc:sldMk cId="1761480139" sldId="582"/>
            <ac:spMk id="11" creationId="{159C4729-95E9-471C-B227-D0E595C46A63}"/>
          </ac:spMkLst>
        </pc:spChg>
      </pc:sldChg>
      <pc:sldChg chg="addSp delSp modSp mod chgLayout">
        <pc:chgData name="julian lalu" userId="53ae8bccc8714cbe" providerId="LiveId" clId="{808E88B3-59D8-4237-BDE2-1967D36495B0}" dt="2023-01-17T14:22:42.578" v="9203" actId="15"/>
        <pc:sldMkLst>
          <pc:docMk/>
          <pc:sldMk cId="3717382671" sldId="583"/>
        </pc:sldMkLst>
        <pc:spChg chg="mod ord">
          <ac:chgData name="julian lalu" userId="53ae8bccc8714cbe" providerId="LiveId" clId="{808E88B3-59D8-4237-BDE2-1967D36495B0}" dt="2023-01-17T14:21:05.660" v="9182" actId="6264"/>
          <ac:spMkLst>
            <pc:docMk/>
            <pc:sldMk cId="3717382671" sldId="583"/>
            <ac:spMk id="2" creationId="{0ADF98EF-F400-3CB7-6179-D2D0B1108CE2}"/>
          </ac:spMkLst>
        </pc:spChg>
        <pc:spChg chg="add del mod">
          <ac:chgData name="julian lalu" userId="53ae8bccc8714cbe" providerId="LiveId" clId="{808E88B3-59D8-4237-BDE2-1967D36495B0}" dt="2023-01-17T14:21:05.660" v="9182" actId="6264"/>
          <ac:spMkLst>
            <pc:docMk/>
            <pc:sldMk cId="3717382671" sldId="583"/>
            <ac:spMk id="3" creationId="{7CA4A7F4-B02E-4AC3-A4F3-BC5D125E4087}"/>
          </ac:spMkLst>
        </pc:spChg>
        <pc:spChg chg="add del mod">
          <ac:chgData name="julian lalu" userId="53ae8bccc8714cbe" providerId="LiveId" clId="{808E88B3-59D8-4237-BDE2-1967D36495B0}" dt="2023-01-17T14:21:05.660" v="9182" actId="6264"/>
          <ac:spMkLst>
            <pc:docMk/>
            <pc:sldMk cId="3717382671" sldId="583"/>
            <ac:spMk id="4" creationId="{E4591177-7C65-4A4A-B0DE-510C25D1C98C}"/>
          </ac:spMkLst>
        </pc:spChg>
        <pc:spChg chg="mod ord">
          <ac:chgData name="julian lalu" userId="53ae8bccc8714cbe" providerId="LiveId" clId="{808E88B3-59D8-4237-BDE2-1967D36495B0}" dt="2023-01-17T14:21:05.660" v="9182" actId="6264"/>
          <ac:spMkLst>
            <pc:docMk/>
            <pc:sldMk cId="3717382671" sldId="583"/>
            <ac:spMk id="5" creationId="{24614EFE-F9EF-B0EC-FFD4-BF3F11BCB22B}"/>
          </ac:spMkLst>
        </pc:spChg>
        <pc:spChg chg="add del mod">
          <ac:chgData name="julian lalu" userId="53ae8bccc8714cbe" providerId="LiveId" clId="{808E88B3-59D8-4237-BDE2-1967D36495B0}" dt="2023-01-17T14:21:05.660" v="9182" actId="6264"/>
          <ac:spMkLst>
            <pc:docMk/>
            <pc:sldMk cId="3717382671" sldId="583"/>
            <ac:spMk id="6" creationId="{C712E4A9-C55D-4724-BDA5-98AA6E676CA4}"/>
          </ac:spMkLst>
        </pc:spChg>
        <pc:spChg chg="mod ord">
          <ac:chgData name="julian lalu" userId="53ae8bccc8714cbe" providerId="LiveId" clId="{808E88B3-59D8-4237-BDE2-1967D36495B0}" dt="2023-01-17T14:22:42.578" v="9203" actId="15"/>
          <ac:spMkLst>
            <pc:docMk/>
            <pc:sldMk cId="3717382671" sldId="583"/>
            <ac:spMk id="7" creationId="{24ED8B5E-8355-D751-6538-0DDAA67D578B}"/>
          </ac:spMkLst>
        </pc:spChg>
        <pc:spChg chg="add del mod">
          <ac:chgData name="julian lalu" userId="53ae8bccc8714cbe" providerId="LiveId" clId="{808E88B3-59D8-4237-BDE2-1967D36495B0}" dt="2023-01-17T14:21:05.660" v="9182" actId="6264"/>
          <ac:spMkLst>
            <pc:docMk/>
            <pc:sldMk cId="3717382671" sldId="583"/>
            <ac:spMk id="8" creationId="{FD9D5FED-EA18-4377-A875-871961EFF449}"/>
          </ac:spMkLst>
        </pc:spChg>
        <pc:spChg chg="mod ord">
          <ac:chgData name="julian lalu" userId="53ae8bccc8714cbe" providerId="LiveId" clId="{808E88B3-59D8-4237-BDE2-1967D36495B0}" dt="2023-01-17T14:21:05.660" v="9182" actId="6264"/>
          <ac:spMkLst>
            <pc:docMk/>
            <pc:sldMk cId="3717382671" sldId="583"/>
            <ac:spMk id="11" creationId="{66DBFE44-0BCC-0EC9-E8EF-68CFFE569BA1}"/>
          </ac:spMkLst>
        </pc:spChg>
      </pc:sldChg>
      <pc:sldChg chg="addSp delSp modSp mod chgLayout">
        <pc:chgData name="julian lalu" userId="53ae8bccc8714cbe" providerId="LiveId" clId="{808E88B3-59D8-4237-BDE2-1967D36495B0}" dt="2023-01-17T14:22:45.539" v="9205" actId="15"/>
        <pc:sldMkLst>
          <pc:docMk/>
          <pc:sldMk cId="3265246209" sldId="584"/>
        </pc:sldMkLst>
        <pc:spChg chg="mod ord">
          <ac:chgData name="julian lalu" userId="53ae8bccc8714cbe" providerId="LiveId" clId="{808E88B3-59D8-4237-BDE2-1967D36495B0}" dt="2023-01-17T14:21:05.660" v="9182" actId="6264"/>
          <ac:spMkLst>
            <pc:docMk/>
            <pc:sldMk cId="3265246209" sldId="584"/>
            <ac:spMk id="2" creationId="{0ADF98EF-F400-3CB7-6179-D2D0B1108CE2}"/>
          </ac:spMkLst>
        </pc:spChg>
        <pc:spChg chg="mod ord">
          <ac:chgData name="julian lalu" userId="53ae8bccc8714cbe" providerId="LiveId" clId="{808E88B3-59D8-4237-BDE2-1967D36495B0}" dt="2023-01-17T14:21:05.660" v="9182" actId="6264"/>
          <ac:spMkLst>
            <pc:docMk/>
            <pc:sldMk cId="3265246209" sldId="584"/>
            <ac:spMk id="3" creationId="{02501AB2-B265-6593-9C3E-BC4189C32739}"/>
          </ac:spMkLst>
        </pc:spChg>
        <pc:spChg chg="add del mod">
          <ac:chgData name="julian lalu" userId="53ae8bccc8714cbe" providerId="LiveId" clId="{808E88B3-59D8-4237-BDE2-1967D36495B0}" dt="2023-01-17T14:21:05.660" v="9182" actId="6264"/>
          <ac:spMkLst>
            <pc:docMk/>
            <pc:sldMk cId="3265246209" sldId="584"/>
            <ac:spMk id="4" creationId="{0177333B-A664-443F-A4C6-03D09B1B31F4}"/>
          </ac:spMkLst>
        </pc:spChg>
        <pc:spChg chg="mod ord">
          <ac:chgData name="julian lalu" userId="53ae8bccc8714cbe" providerId="LiveId" clId="{808E88B3-59D8-4237-BDE2-1967D36495B0}" dt="2023-01-17T14:21:05.660" v="9182" actId="6264"/>
          <ac:spMkLst>
            <pc:docMk/>
            <pc:sldMk cId="3265246209" sldId="584"/>
            <ac:spMk id="5" creationId="{24614EFE-F9EF-B0EC-FFD4-BF3F11BCB22B}"/>
          </ac:spMkLst>
        </pc:spChg>
        <pc:spChg chg="mod ord">
          <ac:chgData name="julian lalu" userId="53ae8bccc8714cbe" providerId="LiveId" clId="{808E88B3-59D8-4237-BDE2-1967D36495B0}" dt="2023-01-17T14:22:45.539" v="9205" actId="15"/>
          <ac:spMkLst>
            <pc:docMk/>
            <pc:sldMk cId="3265246209" sldId="584"/>
            <ac:spMk id="7" creationId="{24ED8B5E-8355-D751-6538-0DDAA67D578B}"/>
          </ac:spMkLst>
        </pc:spChg>
        <pc:spChg chg="add del mod">
          <ac:chgData name="julian lalu" userId="53ae8bccc8714cbe" providerId="LiveId" clId="{808E88B3-59D8-4237-BDE2-1967D36495B0}" dt="2023-01-17T14:21:05.660" v="9182" actId="6264"/>
          <ac:spMkLst>
            <pc:docMk/>
            <pc:sldMk cId="3265246209" sldId="584"/>
            <ac:spMk id="8" creationId="{881A1D3A-7A01-40B9-9D53-0C316BCEF481}"/>
          </ac:spMkLst>
        </pc:spChg>
        <pc:spChg chg="add del mod">
          <ac:chgData name="julian lalu" userId="53ae8bccc8714cbe" providerId="LiveId" clId="{808E88B3-59D8-4237-BDE2-1967D36495B0}" dt="2023-01-17T14:21:05.660" v="9182" actId="6264"/>
          <ac:spMkLst>
            <pc:docMk/>
            <pc:sldMk cId="3265246209" sldId="584"/>
            <ac:spMk id="10" creationId="{27431A87-7B02-4AEF-B2CC-C36CDE18E874}"/>
          </ac:spMkLst>
        </pc:spChg>
        <pc:spChg chg="add del mod">
          <ac:chgData name="julian lalu" userId="53ae8bccc8714cbe" providerId="LiveId" clId="{808E88B3-59D8-4237-BDE2-1967D36495B0}" dt="2023-01-17T14:21:05.660" v="9182" actId="6264"/>
          <ac:spMkLst>
            <pc:docMk/>
            <pc:sldMk cId="3265246209" sldId="584"/>
            <ac:spMk id="11" creationId="{A36ABD94-0E57-4FDC-9E76-F6687AF79E6F}"/>
          </ac:spMkLst>
        </pc:spChg>
      </pc:sldChg>
      <pc:sldChg chg="addSp delSp modSp mod chgLayout">
        <pc:chgData name="julian lalu" userId="53ae8bccc8714cbe" providerId="LiveId" clId="{808E88B3-59D8-4237-BDE2-1967D36495B0}" dt="2023-01-17T14:22:49.667" v="9206" actId="15"/>
        <pc:sldMkLst>
          <pc:docMk/>
          <pc:sldMk cId="801064850" sldId="585"/>
        </pc:sldMkLst>
        <pc:spChg chg="mod ord">
          <ac:chgData name="julian lalu" userId="53ae8bccc8714cbe" providerId="LiveId" clId="{808E88B3-59D8-4237-BDE2-1967D36495B0}" dt="2023-01-17T14:21:05.660" v="9182" actId="6264"/>
          <ac:spMkLst>
            <pc:docMk/>
            <pc:sldMk cId="801064850" sldId="585"/>
            <ac:spMk id="2" creationId="{0ADF98EF-F400-3CB7-6179-D2D0B1108CE2}"/>
          </ac:spMkLst>
        </pc:spChg>
        <pc:spChg chg="mod ord">
          <ac:chgData name="julian lalu" userId="53ae8bccc8714cbe" providerId="LiveId" clId="{808E88B3-59D8-4237-BDE2-1967D36495B0}" dt="2023-01-17T14:21:05.660" v="9182" actId="6264"/>
          <ac:spMkLst>
            <pc:docMk/>
            <pc:sldMk cId="801064850" sldId="585"/>
            <ac:spMk id="3" creationId="{CDA93F66-6614-F7E4-8A89-4891E49811DF}"/>
          </ac:spMkLst>
        </pc:spChg>
        <pc:spChg chg="add del mod">
          <ac:chgData name="julian lalu" userId="53ae8bccc8714cbe" providerId="LiveId" clId="{808E88B3-59D8-4237-BDE2-1967D36495B0}" dt="2023-01-17T14:21:05.660" v="9182" actId="6264"/>
          <ac:spMkLst>
            <pc:docMk/>
            <pc:sldMk cId="801064850" sldId="585"/>
            <ac:spMk id="4" creationId="{D945C843-C08E-43EA-93B8-17B729DFD182}"/>
          </ac:spMkLst>
        </pc:spChg>
        <pc:spChg chg="mod ord">
          <ac:chgData name="julian lalu" userId="53ae8bccc8714cbe" providerId="LiveId" clId="{808E88B3-59D8-4237-BDE2-1967D36495B0}" dt="2023-01-17T14:21:05.660" v="9182" actId="6264"/>
          <ac:spMkLst>
            <pc:docMk/>
            <pc:sldMk cId="801064850" sldId="585"/>
            <ac:spMk id="5" creationId="{24614EFE-F9EF-B0EC-FFD4-BF3F11BCB22B}"/>
          </ac:spMkLst>
        </pc:spChg>
        <pc:spChg chg="mod ord">
          <ac:chgData name="julian lalu" userId="53ae8bccc8714cbe" providerId="LiveId" clId="{808E88B3-59D8-4237-BDE2-1967D36495B0}" dt="2023-01-17T14:22:49.667" v="9206" actId="15"/>
          <ac:spMkLst>
            <pc:docMk/>
            <pc:sldMk cId="801064850" sldId="585"/>
            <ac:spMk id="7" creationId="{24ED8B5E-8355-D751-6538-0DDAA67D578B}"/>
          </ac:spMkLst>
        </pc:spChg>
        <pc:spChg chg="add del mod">
          <ac:chgData name="julian lalu" userId="53ae8bccc8714cbe" providerId="LiveId" clId="{808E88B3-59D8-4237-BDE2-1967D36495B0}" dt="2023-01-17T14:21:05.660" v="9182" actId="6264"/>
          <ac:spMkLst>
            <pc:docMk/>
            <pc:sldMk cId="801064850" sldId="585"/>
            <ac:spMk id="9" creationId="{87FAC234-0B59-49CC-AE4B-F74F0CD80F12}"/>
          </ac:spMkLst>
        </pc:spChg>
        <pc:spChg chg="add del mod">
          <ac:chgData name="julian lalu" userId="53ae8bccc8714cbe" providerId="LiveId" clId="{808E88B3-59D8-4237-BDE2-1967D36495B0}" dt="2023-01-17T14:21:05.660" v="9182" actId="6264"/>
          <ac:spMkLst>
            <pc:docMk/>
            <pc:sldMk cId="801064850" sldId="585"/>
            <ac:spMk id="10" creationId="{2B626EBE-71FE-4A82-8BA8-044A37D9632E}"/>
          </ac:spMkLst>
        </pc:spChg>
        <pc:spChg chg="add del mod">
          <ac:chgData name="julian lalu" userId="53ae8bccc8714cbe" providerId="LiveId" clId="{808E88B3-59D8-4237-BDE2-1967D36495B0}" dt="2023-01-17T14:21:05.660" v="9182" actId="6264"/>
          <ac:spMkLst>
            <pc:docMk/>
            <pc:sldMk cId="801064850" sldId="585"/>
            <ac:spMk id="11" creationId="{9DEB59C9-01B7-4ABF-947D-6B55B57B4033}"/>
          </ac:spMkLst>
        </pc:spChg>
      </pc:sldChg>
      <pc:sldChg chg="addSp delSp modSp mod modAnim chgLayout">
        <pc:chgData name="julian lalu" userId="53ae8bccc8714cbe" providerId="LiveId" clId="{808E88B3-59D8-4237-BDE2-1967D36495B0}" dt="2023-01-17T14:22:57.712" v="9209"/>
        <pc:sldMkLst>
          <pc:docMk/>
          <pc:sldMk cId="1628949824" sldId="586"/>
        </pc:sldMkLst>
        <pc:spChg chg="mod ord">
          <ac:chgData name="julian lalu" userId="53ae8bccc8714cbe" providerId="LiveId" clId="{808E88B3-59D8-4237-BDE2-1967D36495B0}" dt="2023-01-17T14:21:05.660" v="9182" actId="6264"/>
          <ac:spMkLst>
            <pc:docMk/>
            <pc:sldMk cId="1628949824" sldId="586"/>
            <ac:spMk id="2" creationId="{0ADF98EF-F400-3CB7-6179-D2D0B1108CE2}"/>
          </ac:spMkLst>
        </pc:spChg>
        <pc:spChg chg="mod ord">
          <ac:chgData name="julian lalu" userId="53ae8bccc8714cbe" providerId="LiveId" clId="{808E88B3-59D8-4237-BDE2-1967D36495B0}" dt="2023-01-17T14:21:05.660" v="9182" actId="6264"/>
          <ac:spMkLst>
            <pc:docMk/>
            <pc:sldMk cId="1628949824" sldId="586"/>
            <ac:spMk id="3" creationId="{68EC8276-B5F9-5ECF-678E-4F3BFFF749E2}"/>
          </ac:spMkLst>
        </pc:spChg>
        <pc:spChg chg="add del mod">
          <ac:chgData name="julian lalu" userId="53ae8bccc8714cbe" providerId="LiveId" clId="{808E88B3-59D8-4237-BDE2-1967D36495B0}" dt="2023-01-17T14:21:05.660" v="9182" actId="6264"/>
          <ac:spMkLst>
            <pc:docMk/>
            <pc:sldMk cId="1628949824" sldId="586"/>
            <ac:spMk id="4" creationId="{0A190686-1254-40A0-A355-8C7DD6C6C5A4}"/>
          </ac:spMkLst>
        </pc:spChg>
        <pc:spChg chg="mod ord">
          <ac:chgData name="julian lalu" userId="53ae8bccc8714cbe" providerId="LiveId" clId="{808E88B3-59D8-4237-BDE2-1967D36495B0}" dt="2023-01-17T14:21:05.660" v="9182" actId="6264"/>
          <ac:spMkLst>
            <pc:docMk/>
            <pc:sldMk cId="1628949824" sldId="586"/>
            <ac:spMk id="5" creationId="{24614EFE-F9EF-B0EC-FFD4-BF3F11BCB22B}"/>
          </ac:spMkLst>
        </pc:spChg>
        <pc:spChg chg="mod ord">
          <ac:chgData name="julian lalu" userId="53ae8bccc8714cbe" providerId="LiveId" clId="{808E88B3-59D8-4237-BDE2-1967D36495B0}" dt="2023-01-17T14:21:05.660" v="9182" actId="6264"/>
          <ac:spMkLst>
            <pc:docMk/>
            <pc:sldMk cId="1628949824" sldId="586"/>
            <ac:spMk id="7" creationId="{24ED8B5E-8355-D751-6538-0DDAA67D578B}"/>
          </ac:spMkLst>
        </pc:spChg>
        <pc:spChg chg="add del mod">
          <ac:chgData name="julian lalu" userId="53ae8bccc8714cbe" providerId="LiveId" clId="{808E88B3-59D8-4237-BDE2-1967D36495B0}" dt="2023-01-17T14:21:05.660" v="9182" actId="6264"/>
          <ac:spMkLst>
            <pc:docMk/>
            <pc:sldMk cId="1628949824" sldId="586"/>
            <ac:spMk id="8" creationId="{1B51D93E-0006-41CF-8F14-B66E3D3EBA41}"/>
          </ac:spMkLst>
        </pc:spChg>
        <pc:spChg chg="add del mod">
          <ac:chgData name="julian lalu" userId="53ae8bccc8714cbe" providerId="LiveId" clId="{808E88B3-59D8-4237-BDE2-1967D36495B0}" dt="2023-01-17T14:21:05.660" v="9182" actId="6264"/>
          <ac:spMkLst>
            <pc:docMk/>
            <pc:sldMk cId="1628949824" sldId="586"/>
            <ac:spMk id="9" creationId="{389A5E18-781E-4810-BF82-F403495395F4}"/>
          </ac:spMkLst>
        </pc:spChg>
        <pc:spChg chg="add del mod">
          <ac:chgData name="julian lalu" userId="53ae8bccc8714cbe" providerId="LiveId" clId="{808E88B3-59D8-4237-BDE2-1967D36495B0}" dt="2023-01-17T14:21:05.660" v="9182" actId="6264"/>
          <ac:spMkLst>
            <pc:docMk/>
            <pc:sldMk cId="1628949824" sldId="586"/>
            <ac:spMk id="10" creationId="{EBC9CFC3-238E-409B-9499-86A2DDFC2969}"/>
          </ac:spMkLst>
        </pc:spChg>
      </pc:sldChg>
      <pc:sldChg chg="addSp delSp modSp mod chgLayout">
        <pc:chgData name="julian lalu" userId="53ae8bccc8714cbe" providerId="LiveId" clId="{808E88B3-59D8-4237-BDE2-1967D36495B0}" dt="2023-01-17T14:23:10.214" v="9211" actId="6264"/>
        <pc:sldMkLst>
          <pc:docMk/>
          <pc:sldMk cId="1747527068" sldId="587"/>
        </pc:sldMkLst>
        <pc:spChg chg="mod ord">
          <ac:chgData name="julian lalu" userId="53ae8bccc8714cbe" providerId="LiveId" clId="{808E88B3-59D8-4237-BDE2-1967D36495B0}" dt="2023-01-17T14:23:10.214" v="9211" actId="6264"/>
          <ac:spMkLst>
            <pc:docMk/>
            <pc:sldMk cId="1747527068" sldId="587"/>
            <ac:spMk id="2" creationId="{016E2007-8CE0-8F96-32C0-CAF3061DA634}"/>
          </ac:spMkLst>
        </pc:spChg>
        <pc:spChg chg="mod ord">
          <ac:chgData name="julian lalu" userId="53ae8bccc8714cbe" providerId="LiveId" clId="{808E88B3-59D8-4237-BDE2-1967D36495B0}" dt="2023-01-17T14:23:10.214" v="9211" actId="6264"/>
          <ac:spMkLst>
            <pc:docMk/>
            <pc:sldMk cId="1747527068" sldId="587"/>
            <ac:spMk id="3" creationId="{81B55519-B62F-8C42-B72D-40D6D83F4D41}"/>
          </ac:spMkLst>
        </pc:spChg>
        <pc:spChg chg="add del mod">
          <ac:chgData name="julian lalu" userId="53ae8bccc8714cbe" providerId="LiveId" clId="{808E88B3-59D8-4237-BDE2-1967D36495B0}" dt="2023-01-17T14:23:10.214" v="9211" actId="6264"/>
          <ac:spMkLst>
            <pc:docMk/>
            <pc:sldMk cId="1747527068" sldId="587"/>
            <ac:spMk id="4" creationId="{94DCB7C5-7BBF-47A1-9826-E155FFF5D50E}"/>
          </ac:spMkLst>
        </pc:spChg>
        <pc:spChg chg="mod ord">
          <ac:chgData name="julian lalu" userId="53ae8bccc8714cbe" providerId="LiveId" clId="{808E88B3-59D8-4237-BDE2-1967D36495B0}" dt="2023-01-17T14:23:10.214" v="9211" actId="6264"/>
          <ac:spMkLst>
            <pc:docMk/>
            <pc:sldMk cId="1747527068" sldId="587"/>
            <ac:spMk id="5" creationId="{CDC5785C-2CCE-A6C0-456A-5BF89833D499}"/>
          </ac:spMkLst>
        </pc:spChg>
        <pc:spChg chg="add del mod">
          <ac:chgData name="julian lalu" userId="53ae8bccc8714cbe" providerId="LiveId" clId="{808E88B3-59D8-4237-BDE2-1967D36495B0}" dt="2023-01-17T14:23:10.214" v="9211" actId="6264"/>
          <ac:spMkLst>
            <pc:docMk/>
            <pc:sldMk cId="1747527068" sldId="587"/>
            <ac:spMk id="6" creationId="{1810CFF3-0105-4C72-8F01-9932D92B96E9}"/>
          </ac:spMkLst>
        </pc:spChg>
        <pc:spChg chg="add del mod">
          <ac:chgData name="julian lalu" userId="53ae8bccc8714cbe" providerId="LiveId" clId="{808E88B3-59D8-4237-BDE2-1967D36495B0}" dt="2023-01-17T14:23:10.214" v="9211" actId="6264"/>
          <ac:spMkLst>
            <pc:docMk/>
            <pc:sldMk cId="1747527068" sldId="587"/>
            <ac:spMk id="8" creationId="{8A85D157-7990-4D3A-9D47-91A3CD9D9E99}"/>
          </ac:spMkLst>
        </pc:spChg>
        <pc:spChg chg="mod ord">
          <ac:chgData name="julian lalu" userId="53ae8bccc8714cbe" providerId="LiveId" clId="{808E88B3-59D8-4237-BDE2-1967D36495B0}" dt="2023-01-17T14:23:10.214" v="9211" actId="6264"/>
          <ac:spMkLst>
            <pc:docMk/>
            <pc:sldMk cId="1747527068" sldId="587"/>
            <ac:spMk id="9" creationId="{74ACBAF3-986F-5432-5838-7A83E62D1A4D}"/>
          </ac:spMkLst>
        </pc:spChg>
        <pc:spChg chg="add del mod">
          <ac:chgData name="julian lalu" userId="53ae8bccc8714cbe" providerId="LiveId" clId="{808E88B3-59D8-4237-BDE2-1967D36495B0}" dt="2023-01-17T14:23:10.214" v="9211" actId="6264"/>
          <ac:spMkLst>
            <pc:docMk/>
            <pc:sldMk cId="1747527068" sldId="587"/>
            <ac:spMk id="11" creationId="{5EA9C93D-2DDB-4DA0-9A53-E054D8FFAF6D}"/>
          </ac:spMkLst>
        </pc:spChg>
      </pc:sldChg>
      <pc:sldChg chg="addSp delSp modSp mod chgLayout">
        <pc:chgData name="julian lalu" userId="53ae8bccc8714cbe" providerId="LiveId" clId="{808E88B3-59D8-4237-BDE2-1967D36495B0}" dt="2023-01-17T14:23:58.029" v="9225" actId="6264"/>
        <pc:sldMkLst>
          <pc:docMk/>
          <pc:sldMk cId="281176295" sldId="588"/>
        </pc:sldMkLst>
        <pc:spChg chg="mod ord">
          <ac:chgData name="julian lalu" userId="53ae8bccc8714cbe" providerId="LiveId" clId="{808E88B3-59D8-4237-BDE2-1967D36495B0}" dt="2023-01-17T14:23:58.029" v="9225" actId="6264"/>
          <ac:spMkLst>
            <pc:docMk/>
            <pc:sldMk cId="281176295" sldId="588"/>
            <ac:spMk id="2" creationId="{016E2007-8CE0-8F96-32C0-CAF3061DA634}"/>
          </ac:spMkLst>
        </pc:spChg>
        <pc:spChg chg="mod ord">
          <ac:chgData name="julian lalu" userId="53ae8bccc8714cbe" providerId="LiveId" clId="{808E88B3-59D8-4237-BDE2-1967D36495B0}" dt="2023-01-17T14:23:58.029" v="9225" actId="6264"/>
          <ac:spMkLst>
            <pc:docMk/>
            <pc:sldMk cId="281176295" sldId="588"/>
            <ac:spMk id="3" creationId="{81B55519-B62F-8C42-B72D-40D6D83F4D41}"/>
          </ac:spMkLst>
        </pc:spChg>
        <pc:spChg chg="add del mod">
          <ac:chgData name="julian lalu" userId="53ae8bccc8714cbe" providerId="LiveId" clId="{808E88B3-59D8-4237-BDE2-1967D36495B0}" dt="2023-01-17T14:23:58.029" v="9225" actId="6264"/>
          <ac:spMkLst>
            <pc:docMk/>
            <pc:sldMk cId="281176295" sldId="588"/>
            <ac:spMk id="4" creationId="{9D717862-DABA-405A-BD55-F3CCD55152D4}"/>
          </ac:spMkLst>
        </pc:spChg>
        <pc:spChg chg="mod ord">
          <ac:chgData name="julian lalu" userId="53ae8bccc8714cbe" providerId="LiveId" clId="{808E88B3-59D8-4237-BDE2-1967D36495B0}" dt="2023-01-17T14:23:58.029" v="9225" actId="6264"/>
          <ac:spMkLst>
            <pc:docMk/>
            <pc:sldMk cId="281176295" sldId="588"/>
            <ac:spMk id="5" creationId="{CDC5785C-2CCE-A6C0-456A-5BF89833D499}"/>
          </ac:spMkLst>
        </pc:spChg>
        <pc:spChg chg="mod ord">
          <ac:chgData name="julian lalu" userId="53ae8bccc8714cbe" providerId="LiveId" clId="{808E88B3-59D8-4237-BDE2-1967D36495B0}" dt="2023-01-17T14:23:58.029" v="9225" actId="6264"/>
          <ac:spMkLst>
            <pc:docMk/>
            <pc:sldMk cId="281176295" sldId="588"/>
            <ac:spMk id="6" creationId="{0C035420-CE9F-A501-1316-91FCF74EF34B}"/>
          </ac:spMkLst>
        </pc:spChg>
        <pc:spChg chg="add del mod">
          <ac:chgData name="julian lalu" userId="53ae8bccc8714cbe" providerId="LiveId" clId="{808E88B3-59D8-4237-BDE2-1967D36495B0}" dt="2023-01-17T14:23:58.029" v="9225" actId="6264"/>
          <ac:spMkLst>
            <pc:docMk/>
            <pc:sldMk cId="281176295" sldId="588"/>
            <ac:spMk id="9" creationId="{B5AD3CBB-BDD9-4732-A0F3-A9CA7D1D1BD3}"/>
          </ac:spMkLst>
        </pc:spChg>
        <pc:spChg chg="add del mod">
          <ac:chgData name="julian lalu" userId="53ae8bccc8714cbe" providerId="LiveId" clId="{808E88B3-59D8-4237-BDE2-1967D36495B0}" dt="2023-01-17T14:23:58.029" v="9225" actId="6264"/>
          <ac:spMkLst>
            <pc:docMk/>
            <pc:sldMk cId="281176295" sldId="588"/>
            <ac:spMk id="10" creationId="{B6CBAD7F-E817-476C-BD17-D42D05ECD0B2}"/>
          </ac:spMkLst>
        </pc:spChg>
        <pc:spChg chg="add del mod">
          <ac:chgData name="julian lalu" userId="53ae8bccc8714cbe" providerId="LiveId" clId="{808E88B3-59D8-4237-BDE2-1967D36495B0}" dt="2023-01-17T14:23:58.029" v="9225" actId="6264"/>
          <ac:spMkLst>
            <pc:docMk/>
            <pc:sldMk cId="281176295" sldId="588"/>
            <ac:spMk id="11" creationId="{C1AF56F0-0647-48D9-A086-E457E2CB4CEB}"/>
          </ac:spMkLst>
        </pc:spChg>
      </pc:sldChg>
      <pc:sldChg chg="addSp delSp modSp mod chgLayout">
        <pc:chgData name="julian lalu" userId="53ae8bccc8714cbe" providerId="LiveId" clId="{808E88B3-59D8-4237-BDE2-1967D36495B0}" dt="2023-01-17T14:24:01.213" v="9226" actId="6264"/>
        <pc:sldMkLst>
          <pc:docMk/>
          <pc:sldMk cId="3210180068" sldId="589"/>
        </pc:sldMkLst>
        <pc:spChg chg="mod ord">
          <ac:chgData name="julian lalu" userId="53ae8bccc8714cbe" providerId="LiveId" clId="{808E88B3-59D8-4237-BDE2-1967D36495B0}" dt="2023-01-17T14:24:01.213" v="9226" actId="6264"/>
          <ac:spMkLst>
            <pc:docMk/>
            <pc:sldMk cId="3210180068" sldId="589"/>
            <ac:spMk id="2" creationId="{016E2007-8CE0-8F96-32C0-CAF3061DA634}"/>
          </ac:spMkLst>
        </pc:spChg>
        <pc:spChg chg="mod ord">
          <ac:chgData name="julian lalu" userId="53ae8bccc8714cbe" providerId="LiveId" clId="{808E88B3-59D8-4237-BDE2-1967D36495B0}" dt="2023-01-17T14:24:01.213" v="9226" actId="6264"/>
          <ac:spMkLst>
            <pc:docMk/>
            <pc:sldMk cId="3210180068" sldId="589"/>
            <ac:spMk id="3" creationId="{81B55519-B62F-8C42-B72D-40D6D83F4D41}"/>
          </ac:spMkLst>
        </pc:spChg>
        <pc:spChg chg="add del mod">
          <ac:chgData name="julian lalu" userId="53ae8bccc8714cbe" providerId="LiveId" clId="{808E88B3-59D8-4237-BDE2-1967D36495B0}" dt="2023-01-17T14:24:01.213" v="9226" actId="6264"/>
          <ac:spMkLst>
            <pc:docMk/>
            <pc:sldMk cId="3210180068" sldId="589"/>
            <ac:spMk id="4" creationId="{2DD69069-1801-4B04-98C6-CFA6F639AFE4}"/>
          </ac:spMkLst>
        </pc:spChg>
        <pc:spChg chg="mod ord">
          <ac:chgData name="julian lalu" userId="53ae8bccc8714cbe" providerId="LiveId" clId="{808E88B3-59D8-4237-BDE2-1967D36495B0}" dt="2023-01-17T14:24:01.213" v="9226" actId="6264"/>
          <ac:spMkLst>
            <pc:docMk/>
            <pc:sldMk cId="3210180068" sldId="589"/>
            <ac:spMk id="5" creationId="{CDC5785C-2CCE-A6C0-456A-5BF89833D499}"/>
          </ac:spMkLst>
        </pc:spChg>
        <pc:spChg chg="mod ord">
          <ac:chgData name="julian lalu" userId="53ae8bccc8714cbe" providerId="LiveId" clId="{808E88B3-59D8-4237-BDE2-1967D36495B0}" dt="2023-01-17T14:24:01.213" v="9226" actId="6264"/>
          <ac:spMkLst>
            <pc:docMk/>
            <pc:sldMk cId="3210180068" sldId="589"/>
            <ac:spMk id="6" creationId="{43EBA585-EAFA-0A32-C718-B713946E712E}"/>
          </ac:spMkLst>
        </pc:spChg>
        <pc:spChg chg="add del mod">
          <ac:chgData name="julian lalu" userId="53ae8bccc8714cbe" providerId="LiveId" clId="{808E88B3-59D8-4237-BDE2-1967D36495B0}" dt="2023-01-17T14:24:01.213" v="9226" actId="6264"/>
          <ac:spMkLst>
            <pc:docMk/>
            <pc:sldMk cId="3210180068" sldId="589"/>
            <ac:spMk id="9" creationId="{B20BFE7F-CA30-4698-85DC-69E15DAA7B88}"/>
          </ac:spMkLst>
        </pc:spChg>
        <pc:spChg chg="add del mod">
          <ac:chgData name="julian lalu" userId="53ae8bccc8714cbe" providerId="LiveId" clId="{808E88B3-59D8-4237-BDE2-1967D36495B0}" dt="2023-01-17T14:24:01.213" v="9226" actId="6264"/>
          <ac:spMkLst>
            <pc:docMk/>
            <pc:sldMk cId="3210180068" sldId="589"/>
            <ac:spMk id="10" creationId="{24613899-58FD-4D90-BAD3-8E62201406B1}"/>
          </ac:spMkLst>
        </pc:spChg>
        <pc:spChg chg="add del mod">
          <ac:chgData name="julian lalu" userId="53ae8bccc8714cbe" providerId="LiveId" clId="{808E88B3-59D8-4237-BDE2-1967D36495B0}" dt="2023-01-17T14:24:01.213" v="9226" actId="6264"/>
          <ac:spMkLst>
            <pc:docMk/>
            <pc:sldMk cId="3210180068" sldId="589"/>
            <ac:spMk id="11" creationId="{034688FA-8DE7-4317-8085-ECAE83A94F1D}"/>
          </ac:spMkLst>
        </pc:spChg>
      </pc:sldChg>
      <pc:sldChg chg="addSp delSp modSp mod chgLayout">
        <pc:chgData name="julian lalu" userId="53ae8bccc8714cbe" providerId="LiveId" clId="{808E88B3-59D8-4237-BDE2-1967D36495B0}" dt="2023-01-17T14:24:07.650" v="9228" actId="6549"/>
        <pc:sldMkLst>
          <pc:docMk/>
          <pc:sldMk cId="3637067920" sldId="590"/>
        </pc:sldMkLst>
        <pc:spChg chg="mod ord">
          <ac:chgData name="julian lalu" userId="53ae8bccc8714cbe" providerId="LiveId" clId="{808E88B3-59D8-4237-BDE2-1967D36495B0}" dt="2023-01-17T14:24:04.213" v="9227" actId="6264"/>
          <ac:spMkLst>
            <pc:docMk/>
            <pc:sldMk cId="3637067920" sldId="590"/>
            <ac:spMk id="2" creationId="{016E2007-8CE0-8F96-32C0-CAF3061DA634}"/>
          </ac:spMkLst>
        </pc:spChg>
        <pc:spChg chg="mod ord">
          <ac:chgData name="julian lalu" userId="53ae8bccc8714cbe" providerId="LiveId" clId="{808E88B3-59D8-4237-BDE2-1967D36495B0}" dt="2023-01-17T14:24:04.213" v="9227" actId="6264"/>
          <ac:spMkLst>
            <pc:docMk/>
            <pc:sldMk cId="3637067920" sldId="590"/>
            <ac:spMk id="3" creationId="{81B55519-B62F-8C42-B72D-40D6D83F4D41}"/>
          </ac:spMkLst>
        </pc:spChg>
        <pc:spChg chg="add del mod">
          <ac:chgData name="julian lalu" userId="53ae8bccc8714cbe" providerId="LiveId" clId="{808E88B3-59D8-4237-BDE2-1967D36495B0}" dt="2023-01-17T14:24:04.213" v="9227" actId="6264"/>
          <ac:spMkLst>
            <pc:docMk/>
            <pc:sldMk cId="3637067920" sldId="590"/>
            <ac:spMk id="4" creationId="{99B80E1B-2BED-4E77-AC02-95F1CFCE17F3}"/>
          </ac:spMkLst>
        </pc:spChg>
        <pc:spChg chg="mod ord">
          <ac:chgData name="julian lalu" userId="53ae8bccc8714cbe" providerId="LiveId" clId="{808E88B3-59D8-4237-BDE2-1967D36495B0}" dt="2023-01-17T14:24:04.213" v="9227" actId="6264"/>
          <ac:spMkLst>
            <pc:docMk/>
            <pc:sldMk cId="3637067920" sldId="590"/>
            <ac:spMk id="5" creationId="{CDC5785C-2CCE-A6C0-456A-5BF89833D499}"/>
          </ac:spMkLst>
        </pc:spChg>
        <pc:spChg chg="mod ord">
          <ac:chgData name="julian lalu" userId="53ae8bccc8714cbe" providerId="LiveId" clId="{808E88B3-59D8-4237-BDE2-1967D36495B0}" dt="2023-01-17T14:24:07.650" v="9228" actId="6549"/>
          <ac:spMkLst>
            <pc:docMk/>
            <pc:sldMk cId="3637067920" sldId="590"/>
            <ac:spMk id="6" creationId="{AAB96A19-7A7F-D2E1-340E-81A769AB7FCA}"/>
          </ac:spMkLst>
        </pc:spChg>
        <pc:spChg chg="add del mod">
          <ac:chgData name="julian lalu" userId="53ae8bccc8714cbe" providerId="LiveId" clId="{808E88B3-59D8-4237-BDE2-1967D36495B0}" dt="2023-01-17T14:24:04.213" v="9227" actId="6264"/>
          <ac:spMkLst>
            <pc:docMk/>
            <pc:sldMk cId="3637067920" sldId="590"/>
            <ac:spMk id="9" creationId="{FC8A47C4-88B6-44C7-B20C-A447623BD613}"/>
          </ac:spMkLst>
        </pc:spChg>
        <pc:spChg chg="add del mod">
          <ac:chgData name="julian lalu" userId="53ae8bccc8714cbe" providerId="LiveId" clId="{808E88B3-59D8-4237-BDE2-1967D36495B0}" dt="2023-01-17T14:24:04.213" v="9227" actId="6264"/>
          <ac:spMkLst>
            <pc:docMk/>
            <pc:sldMk cId="3637067920" sldId="590"/>
            <ac:spMk id="10" creationId="{7E06E8CB-9649-402D-9582-CC35AEF03C91}"/>
          </ac:spMkLst>
        </pc:spChg>
        <pc:spChg chg="add del mod">
          <ac:chgData name="julian lalu" userId="53ae8bccc8714cbe" providerId="LiveId" clId="{808E88B3-59D8-4237-BDE2-1967D36495B0}" dt="2023-01-17T14:24:04.213" v="9227" actId="6264"/>
          <ac:spMkLst>
            <pc:docMk/>
            <pc:sldMk cId="3637067920" sldId="590"/>
            <ac:spMk id="11" creationId="{8D490375-246E-467D-A4BC-6765455831E4}"/>
          </ac:spMkLst>
        </pc:spChg>
      </pc:sldChg>
      <pc:sldChg chg="addSp delSp modSp mod chgLayout">
        <pc:chgData name="julian lalu" userId="53ae8bccc8714cbe" providerId="LiveId" clId="{808E88B3-59D8-4237-BDE2-1967D36495B0}" dt="2023-01-17T14:24:14.997" v="9229" actId="6264"/>
        <pc:sldMkLst>
          <pc:docMk/>
          <pc:sldMk cId="1683817239" sldId="591"/>
        </pc:sldMkLst>
        <pc:spChg chg="mod ord">
          <ac:chgData name="julian lalu" userId="53ae8bccc8714cbe" providerId="LiveId" clId="{808E88B3-59D8-4237-BDE2-1967D36495B0}" dt="2023-01-17T14:24:14.997" v="9229" actId="6264"/>
          <ac:spMkLst>
            <pc:docMk/>
            <pc:sldMk cId="1683817239" sldId="591"/>
            <ac:spMk id="2" creationId="{016E2007-8CE0-8F96-32C0-CAF3061DA634}"/>
          </ac:spMkLst>
        </pc:spChg>
        <pc:spChg chg="mod ord">
          <ac:chgData name="julian lalu" userId="53ae8bccc8714cbe" providerId="LiveId" clId="{808E88B3-59D8-4237-BDE2-1967D36495B0}" dt="2023-01-17T14:24:14.997" v="9229" actId="6264"/>
          <ac:spMkLst>
            <pc:docMk/>
            <pc:sldMk cId="1683817239" sldId="591"/>
            <ac:spMk id="3" creationId="{81B55519-B62F-8C42-B72D-40D6D83F4D41}"/>
          </ac:spMkLst>
        </pc:spChg>
        <pc:spChg chg="add del mod">
          <ac:chgData name="julian lalu" userId="53ae8bccc8714cbe" providerId="LiveId" clId="{808E88B3-59D8-4237-BDE2-1967D36495B0}" dt="2023-01-17T14:24:14.997" v="9229" actId="6264"/>
          <ac:spMkLst>
            <pc:docMk/>
            <pc:sldMk cId="1683817239" sldId="591"/>
            <ac:spMk id="4" creationId="{2E01D088-EB2C-440A-85BE-8F78C305A586}"/>
          </ac:spMkLst>
        </pc:spChg>
        <pc:spChg chg="mod ord">
          <ac:chgData name="julian lalu" userId="53ae8bccc8714cbe" providerId="LiveId" clId="{808E88B3-59D8-4237-BDE2-1967D36495B0}" dt="2023-01-17T14:24:14.997" v="9229" actId="6264"/>
          <ac:spMkLst>
            <pc:docMk/>
            <pc:sldMk cId="1683817239" sldId="591"/>
            <ac:spMk id="5" creationId="{CDC5785C-2CCE-A6C0-456A-5BF89833D499}"/>
          </ac:spMkLst>
        </pc:spChg>
        <pc:spChg chg="mod ord">
          <ac:chgData name="julian lalu" userId="53ae8bccc8714cbe" providerId="LiveId" clId="{808E88B3-59D8-4237-BDE2-1967D36495B0}" dt="2023-01-17T14:24:14.997" v="9229" actId="6264"/>
          <ac:spMkLst>
            <pc:docMk/>
            <pc:sldMk cId="1683817239" sldId="591"/>
            <ac:spMk id="6" creationId="{A1440A77-1B67-9656-427A-259876B3432D}"/>
          </ac:spMkLst>
        </pc:spChg>
        <pc:spChg chg="add del mod">
          <ac:chgData name="julian lalu" userId="53ae8bccc8714cbe" providerId="LiveId" clId="{808E88B3-59D8-4237-BDE2-1967D36495B0}" dt="2023-01-17T14:24:14.997" v="9229" actId="6264"/>
          <ac:spMkLst>
            <pc:docMk/>
            <pc:sldMk cId="1683817239" sldId="591"/>
            <ac:spMk id="9" creationId="{362E574E-53D7-4EAE-AECF-3987C87523DF}"/>
          </ac:spMkLst>
        </pc:spChg>
        <pc:spChg chg="add del mod">
          <ac:chgData name="julian lalu" userId="53ae8bccc8714cbe" providerId="LiveId" clId="{808E88B3-59D8-4237-BDE2-1967D36495B0}" dt="2023-01-17T14:24:14.997" v="9229" actId="6264"/>
          <ac:spMkLst>
            <pc:docMk/>
            <pc:sldMk cId="1683817239" sldId="591"/>
            <ac:spMk id="10" creationId="{B5700750-4C89-4DA6-9A71-91E3E82ED584}"/>
          </ac:spMkLst>
        </pc:spChg>
        <pc:spChg chg="add del mod">
          <ac:chgData name="julian lalu" userId="53ae8bccc8714cbe" providerId="LiveId" clId="{808E88B3-59D8-4237-BDE2-1967D36495B0}" dt="2023-01-17T14:24:14.997" v="9229" actId="6264"/>
          <ac:spMkLst>
            <pc:docMk/>
            <pc:sldMk cId="1683817239" sldId="591"/>
            <ac:spMk id="11" creationId="{0067EA6D-D51C-4CB0-9BD7-701DB3E24797}"/>
          </ac:spMkLst>
        </pc:spChg>
      </pc:sldChg>
      <pc:sldChg chg="addSp delSp modSp mod chgLayout">
        <pc:chgData name="julian lalu" userId="53ae8bccc8714cbe" providerId="LiveId" clId="{808E88B3-59D8-4237-BDE2-1967D36495B0}" dt="2023-01-17T14:24:33.251" v="9230" actId="6264"/>
        <pc:sldMkLst>
          <pc:docMk/>
          <pc:sldMk cId="3690649611" sldId="592"/>
        </pc:sldMkLst>
        <pc:spChg chg="mod ord">
          <ac:chgData name="julian lalu" userId="53ae8bccc8714cbe" providerId="LiveId" clId="{808E88B3-59D8-4237-BDE2-1967D36495B0}" dt="2023-01-17T14:24:33.251" v="9230" actId="6264"/>
          <ac:spMkLst>
            <pc:docMk/>
            <pc:sldMk cId="3690649611" sldId="592"/>
            <ac:spMk id="2" creationId="{016E2007-8CE0-8F96-32C0-CAF3061DA634}"/>
          </ac:spMkLst>
        </pc:spChg>
        <pc:spChg chg="mod ord">
          <ac:chgData name="julian lalu" userId="53ae8bccc8714cbe" providerId="LiveId" clId="{808E88B3-59D8-4237-BDE2-1967D36495B0}" dt="2023-01-17T14:24:33.251" v="9230" actId="6264"/>
          <ac:spMkLst>
            <pc:docMk/>
            <pc:sldMk cId="3690649611" sldId="592"/>
            <ac:spMk id="3" creationId="{81B55519-B62F-8C42-B72D-40D6D83F4D41}"/>
          </ac:spMkLst>
        </pc:spChg>
        <pc:spChg chg="add del mod">
          <ac:chgData name="julian lalu" userId="53ae8bccc8714cbe" providerId="LiveId" clId="{808E88B3-59D8-4237-BDE2-1967D36495B0}" dt="2023-01-17T14:24:33.251" v="9230" actId="6264"/>
          <ac:spMkLst>
            <pc:docMk/>
            <pc:sldMk cId="3690649611" sldId="592"/>
            <ac:spMk id="4" creationId="{83FDCF0D-F29F-4DFC-8B3D-A8EBC5EF97EE}"/>
          </ac:spMkLst>
        </pc:spChg>
        <pc:spChg chg="mod ord">
          <ac:chgData name="julian lalu" userId="53ae8bccc8714cbe" providerId="LiveId" clId="{808E88B3-59D8-4237-BDE2-1967D36495B0}" dt="2023-01-17T14:24:33.251" v="9230" actId="6264"/>
          <ac:spMkLst>
            <pc:docMk/>
            <pc:sldMk cId="3690649611" sldId="592"/>
            <ac:spMk id="5" creationId="{CDC5785C-2CCE-A6C0-456A-5BF89833D499}"/>
          </ac:spMkLst>
        </pc:spChg>
        <pc:spChg chg="mod ord">
          <ac:chgData name="julian lalu" userId="53ae8bccc8714cbe" providerId="LiveId" clId="{808E88B3-59D8-4237-BDE2-1967D36495B0}" dt="2023-01-17T14:24:33.251" v="9230" actId="6264"/>
          <ac:spMkLst>
            <pc:docMk/>
            <pc:sldMk cId="3690649611" sldId="592"/>
            <ac:spMk id="6" creationId="{627CD354-C495-40A4-597F-5AF818538CD7}"/>
          </ac:spMkLst>
        </pc:spChg>
        <pc:spChg chg="add del mod">
          <ac:chgData name="julian lalu" userId="53ae8bccc8714cbe" providerId="LiveId" clId="{808E88B3-59D8-4237-BDE2-1967D36495B0}" dt="2023-01-17T14:24:33.251" v="9230" actId="6264"/>
          <ac:spMkLst>
            <pc:docMk/>
            <pc:sldMk cId="3690649611" sldId="592"/>
            <ac:spMk id="9" creationId="{CB69D618-788C-4059-933C-EC804FD891EA}"/>
          </ac:spMkLst>
        </pc:spChg>
        <pc:spChg chg="add del mod">
          <ac:chgData name="julian lalu" userId="53ae8bccc8714cbe" providerId="LiveId" clId="{808E88B3-59D8-4237-BDE2-1967D36495B0}" dt="2023-01-17T14:24:33.251" v="9230" actId="6264"/>
          <ac:spMkLst>
            <pc:docMk/>
            <pc:sldMk cId="3690649611" sldId="592"/>
            <ac:spMk id="10" creationId="{83EFF611-268F-4E00-B621-09009BC9D15C}"/>
          </ac:spMkLst>
        </pc:spChg>
        <pc:spChg chg="add del mod">
          <ac:chgData name="julian lalu" userId="53ae8bccc8714cbe" providerId="LiveId" clId="{808E88B3-59D8-4237-BDE2-1967D36495B0}" dt="2023-01-17T14:24:33.251" v="9230" actId="6264"/>
          <ac:spMkLst>
            <pc:docMk/>
            <pc:sldMk cId="3690649611" sldId="592"/>
            <ac:spMk id="11" creationId="{66D2435C-2F73-4CF1-9F9B-DEC939494098}"/>
          </ac:spMkLst>
        </pc:spChg>
      </pc:sldChg>
      <pc:sldChg chg="addSp delSp modSp mod chgLayout">
        <pc:chgData name="julian lalu" userId="53ae8bccc8714cbe" providerId="LiveId" clId="{808E88B3-59D8-4237-BDE2-1967D36495B0}" dt="2023-01-17T14:24:33.251" v="9230" actId="6264"/>
        <pc:sldMkLst>
          <pc:docMk/>
          <pc:sldMk cId="762968626" sldId="593"/>
        </pc:sldMkLst>
        <pc:spChg chg="mod ord">
          <ac:chgData name="julian lalu" userId="53ae8bccc8714cbe" providerId="LiveId" clId="{808E88B3-59D8-4237-BDE2-1967D36495B0}" dt="2023-01-17T14:24:33.251" v="9230" actId="6264"/>
          <ac:spMkLst>
            <pc:docMk/>
            <pc:sldMk cId="762968626" sldId="593"/>
            <ac:spMk id="2" creationId="{016E2007-8CE0-8F96-32C0-CAF3061DA634}"/>
          </ac:spMkLst>
        </pc:spChg>
        <pc:spChg chg="mod ord">
          <ac:chgData name="julian lalu" userId="53ae8bccc8714cbe" providerId="LiveId" clId="{808E88B3-59D8-4237-BDE2-1967D36495B0}" dt="2023-01-17T14:24:33.251" v="9230" actId="6264"/>
          <ac:spMkLst>
            <pc:docMk/>
            <pc:sldMk cId="762968626" sldId="593"/>
            <ac:spMk id="3" creationId="{81B55519-B62F-8C42-B72D-40D6D83F4D41}"/>
          </ac:spMkLst>
        </pc:spChg>
        <pc:spChg chg="add del mod">
          <ac:chgData name="julian lalu" userId="53ae8bccc8714cbe" providerId="LiveId" clId="{808E88B3-59D8-4237-BDE2-1967D36495B0}" dt="2023-01-17T14:24:33.251" v="9230" actId="6264"/>
          <ac:spMkLst>
            <pc:docMk/>
            <pc:sldMk cId="762968626" sldId="593"/>
            <ac:spMk id="4" creationId="{654F5AD8-ABBE-427E-A0D9-2A30B2DC9C92}"/>
          </ac:spMkLst>
        </pc:spChg>
        <pc:spChg chg="mod ord">
          <ac:chgData name="julian lalu" userId="53ae8bccc8714cbe" providerId="LiveId" clId="{808E88B3-59D8-4237-BDE2-1967D36495B0}" dt="2023-01-17T14:24:33.251" v="9230" actId="6264"/>
          <ac:spMkLst>
            <pc:docMk/>
            <pc:sldMk cId="762968626" sldId="593"/>
            <ac:spMk id="5" creationId="{CDC5785C-2CCE-A6C0-456A-5BF89833D499}"/>
          </ac:spMkLst>
        </pc:spChg>
        <pc:spChg chg="mod ord">
          <ac:chgData name="julian lalu" userId="53ae8bccc8714cbe" providerId="LiveId" clId="{808E88B3-59D8-4237-BDE2-1967D36495B0}" dt="2023-01-17T14:24:33.251" v="9230" actId="6264"/>
          <ac:spMkLst>
            <pc:docMk/>
            <pc:sldMk cId="762968626" sldId="593"/>
            <ac:spMk id="6" creationId="{42F8D3D3-4226-6D13-4063-7B2977664A73}"/>
          </ac:spMkLst>
        </pc:spChg>
        <pc:spChg chg="add del mod">
          <ac:chgData name="julian lalu" userId="53ae8bccc8714cbe" providerId="LiveId" clId="{808E88B3-59D8-4237-BDE2-1967D36495B0}" dt="2023-01-17T14:24:33.251" v="9230" actId="6264"/>
          <ac:spMkLst>
            <pc:docMk/>
            <pc:sldMk cId="762968626" sldId="593"/>
            <ac:spMk id="8" creationId="{43CD45C3-251E-4C16-BCE8-528B63F486F4}"/>
          </ac:spMkLst>
        </pc:spChg>
        <pc:spChg chg="add del mod">
          <ac:chgData name="julian lalu" userId="53ae8bccc8714cbe" providerId="LiveId" clId="{808E88B3-59D8-4237-BDE2-1967D36495B0}" dt="2023-01-17T14:24:33.251" v="9230" actId="6264"/>
          <ac:spMkLst>
            <pc:docMk/>
            <pc:sldMk cId="762968626" sldId="593"/>
            <ac:spMk id="9" creationId="{8AA88423-42AC-4430-85B3-F9B3B5A19E77}"/>
          </ac:spMkLst>
        </pc:spChg>
        <pc:spChg chg="add del mod">
          <ac:chgData name="julian lalu" userId="53ae8bccc8714cbe" providerId="LiveId" clId="{808E88B3-59D8-4237-BDE2-1967D36495B0}" dt="2023-01-17T14:24:33.251" v="9230" actId="6264"/>
          <ac:spMkLst>
            <pc:docMk/>
            <pc:sldMk cId="762968626" sldId="593"/>
            <ac:spMk id="10" creationId="{39FEBD3D-2E27-4C3B-8C1C-7E253D4F9086}"/>
          </ac:spMkLst>
        </pc:spChg>
      </pc:sldChg>
      <pc:sldChg chg="addSp delSp modSp mod chgLayout">
        <pc:chgData name="julian lalu" userId="53ae8bccc8714cbe" providerId="LiveId" clId="{808E88B3-59D8-4237-BDE2-1967D36495B0}" dt="2023-01-17T14:24:33.251" v="9230" actId="6264"/>
        <pc:sldMkLst>
          <pc:docMk/>
          <pc:sldMk cId="2109804769" sldId="594"/>
        </pc:sldMkLst>
        <pc:spChg chg="mod ord">
          <ac:chgData name="julian lalu" userId="53ae8bccc8714cbe" providerId="LiveId" clId="{808E88B3-59D8-4237-BDE2-1967D36495B0}" dt="2023-01-17T14:24:33.251" v="9230" actId="6264"/>
          <ac:spMkLst>
            <pc:docMk/>
            <pc:sldMk cId="2109804769" sldId="594"/>
            <ac:spMk id="2" creationId="{016E2007-8CE0-8F96-32C0-CAF3061DA634}"/>
          </ac:spMkLst>
        </pc:spChg>
        <pc:spChg chg="mod ord">
          <ac:chgData name="julian lalu" userId="53ae8bccc8714cbe" providerId="LiveId" clId="{808E88B3-59D8-4237-BDE2-1967D36495B0}" dt="2023-01-17T14:24:33.251" v="9230" actId="6264"/>
          <ac:spMkLst>
            <pc:docMk/>
            <pc:sldMk cId="2109804769" sldId="594"/>
            <ac:spMk id="3" creationId="{81B55519-B62F-8C42-B72D-40D6D83F4D41}"/>
          </ac:spMkLst>
        </pc:spChg>
        <pc:spChg chg="add del mod">
          <ac:chgData name="julian lalu" userId="53ae8bccc8714cbe" providerId="LiveId" clId="{808E88B3-59D8-4237-BDE2-1967D36495B0}" dt="2023-01-17T14:24:33.251" v="9230" actId="6264"/>
          <ac:spMkLst>
            <pc:docMk/>
            <pc:sldMk cId="2109804769" sldId="594"/>
            <ac:spMk id="4" creationId="{0812B8E1-679F-427C-B4B5-8A4C29547A59}"/>
          </ac:spMkLst>
        </pc:spChg>
        <pc:spChg chg="mod ord">
          <ac:chgData name="julian lalu" userId="53ae8bccc8714cbe" providerId="LiveId" clId="{808E88B3-59D8-4237-BDE2-1967D36495B0}" dt="2023-01-17T14:24:33.251" v="9230" actId="6264"/>
          <ac:spMkLst>
            <pc:docMk/>
            <pc:sldMk cId="2109804769" sldId="594"/>
            <ac:spMk id="5" creationId="{CDC5785C-2CCE-A6C0-456A-5BF89833D499}"/>
          </ac:spMkLst>
        </pc:spChg>
        <pc:spChg chg="mod ord">
          <ac:chgData name="julian lalu" userId="53ae8bccc8714cbe" providerId="LiveId" clId="{808E88B3-59D8-4237-BDE2-1967D36495B0}" dt="2023-01-17T14:24:33.251" v="9230" actId="6264"/>
          <ac:spMkLst>
            <pc:docMk/>
            <pc:sldMk cId="2109804769" sldId="594"/>
            <ac:spMk id="6" creationId="{541E6FB8-5B36-F94D-9CC0-699590EAE6EA}"/>
          </ac:spMkLst>
        </pc:spChg>
        <pc:spChg chg="add del mod">
          <ac:chgData name="julian lalu" userId="53ae8bccc8714cbe" providerId="LiveId" clId="{808E88B3-59D8-4237-BDE2-1967D36495B0}" dt="2023-01-17T14:24:33.251" v="9230" actId="6264"/>
          <ac:spMkLst>
            <pc:docMk/>
            <pc:sldMk cId="2109804769" sldId="594"/>
            <ac:spMk id="8" creationId="{53D8F8F7-B14F-4B2C-92C2-69FC8B1BDA27}"/>
          </ac:spMkLst>
        </pc:spChg>
        <pc:spChg chg="add del mod">
          <ac:chgData name="julian lalu" userId="53ae8bccc8714cbe" providerId="LiveId" clId="{808E88B3-59D8-4237-BDE2-1967D36495B0}" dt="2023-01-17T14:24:33.251" v="9230" actId="6264"/>
          <ac:spMkLst>
            <pc:docMk/>
            <pc:sldMk cId="2109804769" sldId="594"/>
            <ac:spMk id="9" creationId="{F99D455B-0803-4133-A597-92562815419C}"/>
          </ac:spMkLst>
        </pc:spChg>
        <pc:spChg chg="add del mod">
          <ac:chgData name="julian lalu" userId="53ae8bccc8714cbe" providerId="LiveId" clId="{808E88B3-59D8-4237-BDE2-1967D36495B0}" dt="2023-01-17T14:24:33.251" v="9230" actId="6264"/>
          <ac:spMkLst>
            <pc:docMk/>
            <pc:sldMk cId="2109804769" sldId="594"/>
            <ac:spMk id="10" creationId="{ECD3D1CE-9095-4EB5-82FE-718412B25840}"/>
          </ac:spMkLst>
        </pc:spChg>
      </pc:sldChg>
      <pc:sldChg chg="addSp delSp modSp mod chgLayout">
        <pc:chgData name="julian lalu" userId="53ae8bccc8714cbe" providerId="LiveId" clId="{808E88B3-59D8-4237-BDE2-1967D36495B0}" dt="2023-01-17T14:24:33.251" v="9230" actId="6264"/>
        <pc:sldMkLst>
          <pc:docMk/>
          <pc:sldMk cId="837104474" sldId="595"/>
        </pc:sldMkLst>
        <pc:spChg chg="mod ord">
          <ac:chgData name="julian lalu" userId="53ae8bccc8714cbe" providerId="LiveId" clId="{808E88B3-59D8-4237-BDE2-1967D36495B0}" dt="2023-01-17T14:24:33.251" v="9230" actId="6264"/>
          <ac:spMkLst>
            <pc:docMk/>
            <pc:sldMk cId="837104474" sldId="595"/>
            <ac:spMk id="2" creationId="{016E2007-8CE0-8F96-32C0-CAF3061DA634}"/>
          </ac:spMkLst>
        </pc:spChg>
        <pc:spChg chg="mod ord">
          <ac:chgData name="julian lalu" userId="53ae8bccc8714cbe" providerId="LiveId" clId="{808E88B3-59D8-4237-BDE2-1967D36495B0}" dt="2023-01-17T14:24:33.251" v="9230" actId="6264"/>
          <ac:spMkLst>
            <pc:docMk/>
            <pc:sldMk cId="837104474" sldId="595"/>
            <ac:spMk id="3" creationId="{81B55519-B62F-8C42-B72D-40D6D83F4D41}"/>
          </ac:spMkLst>
        </pc:spChg>
        <pc:spChg chg="add del mod">
          <ac:chgData name="julian lalu" userId="53ae8bccc8714cbe" providerId="LiveId" clId="{808E88B3-59D8-4237-BDE2-1967D36495B0}" dt="2023-01-17T14:24:33.251" v="9230" actId="6264"/>
          <ac:spMkLst>
            <pc:docMk/>
            <pc:sldMk cId="837104474" sldId="595"/>
            <ac:spMk id="4" creationId="{BE82EE8F-1980-426E-8F5E-ECEE2987C753}"/>
          </ac:spMkLst>
        </pc:spChg>
        <pc:spChg chg="mod ord">
          <ac:chgData name="julian lalu" userId="53ae8bccc8714cbe" providerId="LiveId" clId="{808E88B3-59D8-4237-BDE2-1967D36495B0}" dt="2023-01-17T14:24:33.251" v="9230" actId="6264"/>
          <ac:spMkLst>
            <pc:docMk/>
            <pc:sldMk cId="837104474" sldId="595"/>
            <ac:spMk id="5" creationId="{CDC5785C-2CCE-A6C0-456A-5BF89833D499}"/>
          </ac:spMkLst>
        </pc:spChg>
        <pc:spChg chg="mod ord">
          <ac:chgData name="julian lalu" userId="53ae8bccc8714cbe" providerId="LiveId" clId="{808E88B3-59D8-4237-BDE2-1967D36495B0}" dt="2023-01-17T14:24:33.251" v="9230" actId="6264"/>
          <ac:spMkLst>
            <pc:docMk/>
            <pc:sldMk cId="837104474" sldId="595"/>
            <ac:spMk id="6" creationId="{6A4E1964-0574-D8AF-9444-98B269E948E3}"/>
          </ac:spMkLst>
        </pc:spChg>
        <pc:spChg chg="add del mod">
          <ac:chgData name="julian lalu" userId="53ae8bccc8714cbe" providerId="LiveId" clId="{808E88B3-59D8-4237-BDE2-1967D36495B0}" dt="2023-01-17T14:24:33.251" v="9230" actId="6264"/>
          <ac:spMkLst>
            <pc:docMk/>
            <pc:sldMk cId="837104474" sldId="595"/>
            <ac:spMk id="9" creationId="{85109F35-BE37-4A95-B7B9-B8969823CD33}"/>
          </ac:spMkLst>
        </pc:spChg>
        <pc:spChg chg="add del mod">
          <ac:chgData name="julian lalu" userId="53ae8bccc8714cbe" providerId="LiveId" clId="{808E88B3-59D8-4237-BDE2-1967D36495B0}" dt="2023-01-17T14:24:33.251" v="9230" actId="6264"/>
          <ac:spMkLst>
            <pc:docMk/>
            <pc:sldMk cId="837104474" sldId="595"/>
            <ac:spMk id="10" creationId="{73451666-2C02-47EB-AAFE-5C09C32AFFFC}"/>
          </ac:spMkLst>
        </pc:spChg>
        <pc:spChg chg="add del mod">
          <ac:chgData name="julian lalu" userId="53ae8bccc8714cbe" providerId="LiveId" clId="{808E88B3-59D8-4237-BDE2-1967D36495B0}" dt="2023-01-17T14:24:33.251" v="9230" actId="6264"/>
          <ac:spMkLst>
            <pc:docMk/>
            <pc:sldMk cId="837104474" sldId="595"/>
            <ac:spMk id="11" creationId="{D2E0944A-314C-42F0-93AC-BE9B4C39DC4B}"/>
          </ac:spMkLst>
        </pc:spChg>
      </pc:sldChg>
      <pc:sldChg chg="addSp delSp modSp mod chgLayout">
        <pc:chgData name="julian lalu" userId="53ae8bccc8714cbe" providerId="LiveId" clId="{808E88B3-59D8-4237-BDE2-1967D36495B0}" dt="2023-01-17T14:24:33.251" v="9230" actId="6264"/>
        <pc:sldMkLst>
          <pc:docMk/>
          <pc:sldMk cId="2125440789" sldId="596"/>
        </pc:sldMkLst>
        <pc:spChg chg="mod ord">
          <ac:chgData name="julian lalu" userId="53ae8bccc8714cbe" providerId="LiveId" clId="{808E88B3-59D8-4237-BDE2-1967D36495B0}" dt="2023-01-17T14:24:33.251" v="9230" actId="6264"/>
          <ac:spMkLst>
            <pc:docMk/>
            <pc:sldMk cId="2125440789" sldId="596"/>
            <ac:spMk id="2" creationId="{016E2007-8CE0-8F96-32C0-CAF3061DA634}"/>
          </ac:spMkLst>
        </pc:spChg>
        <pc:spChg chg="mod ord">
          <ac:chgData name="julian lalu" userId="53ae8bccc8714cbe" providerId="LiveId" clId="{808E88B3-59D8-4237-BDE2-1967D36495B0}" dt="2023-01-17T14:24:33.251" v="9230" actId="6264"/>
          <ac:spMkLst>
            <pc:docMk/>
            <pc:sldMk cId="2125440789" sldId="596"/>
            <ac:spMk id="3" creationId="{81B55519-B62F-8C42-B72D-40D6D83F4D41}"/>
          </ac:spMkLst>
        </pc:spChg>
        <pc:spChg chg="add del mod">
          <ac:chgData name="julian lalu" userId="53ae8bccc8714cbe" providerId="LiveId" clId="{808E88B3-59D8-4237-BDE2-1967D36495B0}" dt="2023-01-17T14:24:33.251" v="9230" actId="6264"/>
          <ac:spMkLst>
            <pc:docMk/>
            <pc:sldMk cId="2125440789" sldId="596"/>
            <ac:spMk id="4" creationId="{6632C1E8-5DF7-4BE5-A250-56356B85353D}"/>
          </ac:spMkLst>
        </pc:spChg>
        <pc:spChg chg="mod ord">
          <ac:chgData name="julian lalu" userId="53ae8bccc8714cbe" providerId="LiveId" clId="{808E88B3-59D8-4237-BDE2-1967D36495B0}" dt="2023-01-17T14:24:33.251" v="9230" actId="6264"/>
          <ac:spMkLst>
            <pc:docMk/>
            <pc:sldMk cId="2125440789" sldId="596"/>
            <ac:spMk id="5" creationId="{CDC5785C-2CCE-A6C0-456A-5BF89833D499}"/>
          </ac:spMkLst>
        </pc:spChg>
        <pc:spChg chg="mod ord">
          <ac:chgData name="julian lalu" userId="53ae8bccc8714cbe" providerId="LiveId" clId="{808E88B3-59D8-4237-BDE2-1967D36495B0}" dt="2023-01-17T14:24:33.251" v="9230" actId="6264"/>
          <ac:spMkLst>
            <pc:docMk/>
            <pc:sldMk cId="2125440789" sldId="596"/>
            <ac:spMk id="6" creationId="{A2041C20-FF54-64A3-12D4-680E4EF9B9CA}"/>
          </ac:spMkLst>
        </pc:spChg>
        <pc:spChg chg="add del mod">
          <ac:chgData name="julian lalu" userId="53ae8bccc8714cbe" providerId="LiveId" clId="{808E88B3-59D8-4237-BDE2-1967D36495B0}" dt="2023-01-17T14:24:33.251" v="9230" actId="6264"/>
          <ac:spMkLst>
            <pc:docMk/>
            <pc:sldMk cId="2125440789" sldId="596"/>
            <ac:spMk id="9" creationId="{50265437-22F9-4281-A962-D0BC420616FD}"/>
          </ac:spMkLst>
        </pc:spChg>
        <pc:spChg chg="add del mod">
          <ac:chgData name="julian lalu" userId="53ae8bccc8714cbe" providerId="LiveId" clId="{808E88B3-59D8-4237-BDE2-1967D36495B0}" dt="2023-01-17T14:24:33.251" v="9230" actId="6264"/>
          <ac:spMkLst>
            <pc:docMk/>
            <pc:sldMk cId="2125440789" sldId="596"/>
            <ac:spMk id="10" creationId="{F78017F1-FD11-4DEA-AE41-B87F03E0F944}"/>
          </ac:spMkLst>
        </pc:spChg>
        <pc:spChg chg="add del mod">
          <ac:chgData name="julian lalu" userId="53ae8bccc8714cbe" providerId="LiveId" clId="{808E88B3-59D8-4237-BDE2-1967D36495B0}" dt="2023-01-17T14:24:33.251" v="9230" actId="6264"/>
          <ac:spMkLst>
            <pc:docMk/>
            <pc:sldMk cId="2125440789" sldId="596"/>
            <ac:spMk id="11" creationId="{8FB5C958-0A3A-4CC2-9954-8682B7949802}"/>
          </ac:spMkLst>
        </pc:spChg>
      </pc:sldChg>
      <pc:sldChg chg="modSp">
        <pc:chgData name="julian lalu" userId="53ae8bccc8714cbe" providerId="LiveId" clId="{808E88B3-59D8-4237-BDE2-1967D36495B0}" dt="2023-01-06T07:34:53.959" v="184"/>
        <pc:sldMkLst>
          <pc:docMk/>
          <pc:sldMk cId="2574437779" sldId="597"/>
        </pc:sldMkLst>
        <pc:spChg chg="mod">
          <ac:chgData name="julian lalu" userId="53ae8bccc8714cbe" providerId="LiveId" clId="{808E88B3-59D8-4237-BDE2-1967D36495B0}" dt="2023-01-06T07:34:53.959" v="184"/>
          <ac:spMkLst>
            <pc:docMk/>
            <pc:sldMk cId="2574437779" sldId="597"/>
            <ac:spMk id="2" creationId="{016E2007-8CE0-8F96-32C0-CAF3061DA634}"/>
          </ac:spMkLst>
        </pc:spChg>
      </pc:sldChg>
      <pc:sldChg chg="addSp delSp modSp mod chgLayout">
        <pc:chgData name="julian lalu" userId="53ae8bccc8714cbe" providerId="LiveId" clId="{808E88B3-59D8-4237-BDE2-1967D36495B0}" dt="2023-01-17T14:24:36.349" v="9231" actId="6264"/>
        <pc:sldMkLst>
          <pc:docMk/>
          <pc:sldMk cId="2231663208" sldId="598"/>
        </pc:sldMkLst>
        <pc:spChg chg="mod ord">
          <ac:chgData name="julian lalu" userId="53ae8bccc8714cbe" providerId="LiveId" clId="{808E88B3-59D8-4237-BDE2-1967D36495B0}" dt="2023-01-17T14:24:36.349" v="9231" actId="6264"/>
          <ac:spMkLst>
            <pc:docMk/>
            <pc:sldMk cId="2231663208" sldId="598"/>
            <ac:spMk id="2" creationId="{016E2007-8CE0-8F96-32C0-CAF3061DA634}"/>
          </ac:spMkLst>
        </pc:spChg>
        <pc:spChg chg="mod ord">
          <ac:chgData name="julian lalu" userId="53ae8bccc8714cbe" providerId="LiveId" clId="{808E88B3-59D8-4237-BDE2-1967D36495B0}" dt="2023-01-17T14:24:36.349" v="9231" actId="6264"/>
          <ac:spMkLst>
            <pc:docMk/>
            <pc:sldMk cId="2231663208" sldId="598"/>
            <ac:spMk id="3" creationId="{81B55519-B62F-8C42-B72D-40D6D83F4D41}"/>
          </ac:spMkLst>
        </pc:spChg>
        <pc:spChg chg="add del mod">
          <ac:chgData name="julian lalu" userId="53ae8bccc8714cbe" providerId="LiveId" clId="{808E88B3-59D8-4237-BDE2-1967D36495B0}" dt="2023-01-17T14:24:36.349" v="9231" actId="6264"/>
          <ac:spMkLst>
            <pc:docMk/>
            <pc:sldMk cId="2231663208" sldId="598"/>
            <ac:spMk id="4" creationId="{87BCA592-63E8-495A-8D42-8E09AE92820F}"/>
          </ac:spMkLst>
        </pc:spChg>
        <pc:spChg chg="mod ord">
          <ac:chgData name="julian lalu" userId="53ae8bccc8714cbe" providerId="LiveId" clId="{808E88B3-59D8-4237-BDE2-1967D36495B0}" dt="2023-01-17T14:24:36.349" v="9231" actId="6264"/>
          <ac:spMkLst>
            <pc:docMk/>
            <pc:sldMk cId="2231663208" sldId="598"/>
            <ac:spMk id="5" creationId="{CDC5785C-2CCE-A6C0-456A-5BF89833D499}"/>
          </ac:spMkLst>
        </pc:spChg>
        <pc:spChg chg="mod ord">
          <ac:chgData name="julian lalu" userId="53ae8bccc8714cbe" providerId="LiveId" clId="{808E88B3-59D8-4237-BDE2-1967D36495B0}" dt="2023-01-17T14:24:36.349" v="9231" actId="6264"/>
          <ac:spMkLst>
            <pc:docMk/>
            <pc:sldMk cId="2231663208" sldId="598"/>
            <ac:spMk id="6" creationId="{540380DC-F8CA-2B0B-F97B-9AD15D395C9F}"/>
          </ac:spMkLst>
        </pc:spChg>
        <pc:spChg chg="add del mod">
          <ac:chgData name="julian lalu" userId="53ae8bccc8714cbe" providerId="LiveId" clId="{808E88B3-59D8-4237-BDE2-1967D36495B0}" dt="2023-01-17T14:24:36.349" v="9231" actId="6264"/>
          <ac:spMkLst>
            <pc:docMk/>
            <pc:sldMk cId="2231663208" sldId="598"/>
            <ac:spMk id="8" creationId="{1F68CDDF-E065-4ED7-BD8E-2BE9531C72F2}"/>
          </ac:spMkLst>
        </pc:spChg>
        <pc:spChg chg="add del mod">
          <ac:chgData name="julian lalu" userId="53ae8bccc8714cbe" providerId="LiveId" clId="{808E88B3-59D8-4237-BDE2-1967D36495B0}" dt="2023-01-17T14:24:36.349" v="9231" actId="6264"/>
          <ac:spMkLst>
            <pc:docMk/>
            <pc:sldMk cId="2231663208" sldId="598"/>
            <ac:spMk id="9" creationId="{025E82FB-E146-47E4-8826-5AB337268ED0}"/>
          </ac:spMkLst>
        </pc:spChg>
        <pc:spChg chg="add del mod">
          <ac:chgData name="julian lalu" userId="53ae8bccc8714cbe" providerId="LiveId" clId="{808E88B3-59D8-4237-BDE2-1967D36495B0}" dt="2023-01-17T14:24:36.349" v="9231" actId="6264"/>
          <ac:spMkLst>
            <pc:docMk/>
            <pc:sldMk cId="2231663208" sldId="598"/>
            <ac:spMk id="11" creationId="{6A1E8C64-A836-4B1B-AE06-2C1A20B4DEE2}"/>
          </ac:spMkLst>
        </pc:spChg>
      </pc:sldChg>
      <pc:sldChg chg="modSp">
        <pc:chgData name="julian lalu" userId="53ae8bccc8714cbe" providerId="LiveId" clId="{808E88B3-59D8-4237-BDE2-1967D36495B0}" dt="2023-01-06T07:34:53.959" v="184"/>
        <pc:sldMkLst>
          <pc:docMk/>
          <pc:sldMk cId="3423722098" sldId="599"/>
        </pc:sldMkLst>
        <pc:spChg chg="mod">
          <ac:chgData name="julian lalu" userId="53ae8bccc8714cbe" providerId="LiveId" clId="{808E88B3-59D8-4237-BDE2-1967D36495B0}" dt="2023-01-06T07:34:53.959" v="184"/>
          <ac:spMkLst>
            <pc:docMk/>
            <pc:sldMk cId="3423722098" sldId="599"/>
            <ac:spMk id="2" creationId="{016E2007-8CE0-8F96-32C0-CAF3061DA634}"/>
          </ac:spMkLst>
        </pc:spChg>
      </pc:sldChg>
      <pc:sldChg chg="modSp">
        <pc:chgData name="julian lalu" userId="53ae8bccc8714cbe" providerId="LiveId" clId="{808E88B3-59D8-4237-BDE2-1967D36495B0}" dt="2023-01-06T07:34:53.959" v="184"/>
        <pc:sldMkLst>
          <pc:docMk/>
          <pc:sldMk cId="4130356042" sldId="600"/>
        </pc:sldMkLst>
        <pc:spChg chg="mod">
          <ac:chgData name="julian lalu" userId="53ae8bccc8714cbe" providerId="LiveId" clId="{808E88B3-59D8-4237-BDE2-1967D36495B0}" dt="2023-01-06T07:34:53.959" v="184"/>
          <ac:spMkLst>
            <pc:docMk/>
            <pc:sldMk cId="4130356042" sldId="600"/>
            <ac:spMk id="2" creationId="{016E2007-8CE0-8F96-32C0-CAF3061DA634}"/>
          </ac:spMkLst>
        </pc:spChg>
      </pc:sldChg>
      <pc:sldChg chg="modSp">
        <pc:chgData name="julian lalu" userId="53ae8bccc8714cbe" providerId="LiveId" clId="{808E88B3-59D8-4237-BDE2-1967D36495B0}" dt="2023-01-06T07:34:53.959" v="184"/>
        <pc:sldMkLst>
          <pc:docMk/>
          <pc:sldMk cId="3197548407" sldId="601"/>
        </pc:sldMkLst>
        <pc:spChg chg="mod">
          <ac:chgData name="julian lalu" userId="53ae8bccc8714cbe" providerId="LiveId" clId="{808E88B3-59D8-4237-BDE2-1967D36495B0}" dt="2023-01-06T07:34:53.959" v="184"/>
          <ac:spMkLst>
            <pc:docMk/>
            <pc:sldMk cId="3197548407" sldId="601"/>
            <ac:spMk id="2" creationId="{016E2007-8CE0-8F96-32C0-CAF3061DA634}"/>
          </ac:spMkLst>
        </pc:spChg>
      </pc:sldChg>
      <pc:sldChg chg="addSp delSp modSp mod chgLayout">
        <pc:chgData name="julian lalu" userId="53ae8bccc8714cbe" providerId="LiveId" clId="{808E88B3-59D8-4237-BDE2-1967D36495B0}" dt="2023-01-17T14:24:39.190" v="9232" actId="6264"/>
        <pc:sldMkLst>
          <pc:docMk/>
          <pc:sldMk cId="3587697550" sldId="602"/>
        </pc:sldMkLst>
        <pc:spChg chg="mod ord">
          <ac:chgData name="julian lalu" userId="53ae8bccc8714cbe" providerId="LiveId" clId="{808E88B3-59D8-4237-BDE2-1967D36495B0}" dt="2023-01-17T14:24:39.190" v="9232" actId="6264"/>
          <ac:spMkLst>
            <pc:docMk/>
            <pc:sldMk cId="3587697550" sldId="602"/>
            <ac:spMk id="2" creationId="{016E2007-8CE0-8F96-32C0-CAF3061DA634}"/>
          </ac:spMkLst>
        </pc:spChg>
        <pc:spChg chg="mod ord">
          <ac:chgData name="julian lalu" userId="53ae8bccc8714cbe" providerId="LiveId" clId="{808E88B3-59D8-4237-BDE2-1967D36495B0}" dt="2023-01-17T14:24:39.190" v="9232" actId="6264"/>
          <ac:spMkLst>
            <pc:docMk/>
            <pc:sldMk cId="3587697550" sldId="602"/>
            <ac:spMk id="3" creationId="{81B55519-B62F-8C42-B72D-40D6D83F4D41}"/>
          </ac:spMkLst>
        </pc:spChg>
        <pc:spChg chg="add del mod">
          <ac:chgData name="julian lalu" userId="53ae8bccc8714cbe" providerId="LiveId" clId="{808E88B3-59D8-4237-BDE2-1967D36495B0}" dt="2023-01-17T14:24:39.190" v="9232" actId="6264"/>
          <ac:spMkLst>
            <pc:docMk/>
            <pc:sldMk cId="3587697550" sldId="602"/>
            <ac:spMk id="4" creationId="{668C7962-B3DA-4CAA-9480-8E291007B2FB}"/>
          </ac:spMkLst>
        </pc:spChg>
        <pc:spChg chg="mod ord">
          <ac:chgData name="julian lalu" userId="53ae8bccc8714cbe" providerId="LiveId" clId="{808E88B3-59D8-4237-BDE2-1967D36495B0}" dt="2023-01-17T14:24:39.190" v="9232" actId="6264"/>
          <ac:spMkLst>
            <pc:docMk/>
            <pc:sldMk cId="3587697550" sldId="602"/>
            <ac:spMk id="5" creationId="{CDC5785C-2CCE-A6C0-456A-5BF89833D499}"/>
          </ac:spMkLst>
        </pc:spChg>
        <pc:spChg chg="mod ord">
          <ac:chgData name="julian lalu" userId="53ae8bccc8714cbe" providerId="LiveId" clId="{808E88B3-59D8-4237-BDE2-1967D36495B0}" dt="2023-01-17T14:24:39.190" v="9232" actId="6264"/>
          <ac:spMkLst>
            <pc:docMk/>
            <pc:sldMk cId="3587697550" sldId="602"/>
            <ac:spMk id="9" creationId="{018C3094-B5EA-6BB6-A764-6C79F46F4FAA}"/>
          </ac:spMkLst>
        </pc:spChg>
        <pc:spChg chg="add del mod">
          <ac:chgData name="julian lalu" userId="53ae8bccc8714cbe" providerId="LiveId" clId="{808E88B3-59D8-4237-BDE2-1967D36495B0}" dt="2023-01-17T14:24:39.190" v="9232" actId="6264"/>
          <ac:spMkLst>
            <pc:docMk/>
            <pc:sldMk cId="3587697550" sldId="602"/>
            <ac:spMk id="12" creationId="{56BA69A1-3944-41D2-818F-1A592B68A2BB}"/>
          </ac:spMkLst>
        </pc:spChg>
        <pc:spChg chg="add del mod">
          <ac:chgData name="julian lalu" userId="53ae8bccc8714cbe" providerId="LiveId" clId="{808E88B3-59D8-4237-BDE2-1967D36495B0}" dt="2023-01-17T14:24:39.190" v="9232" actId="6264"/>
          <ac:spMkLst>
            <pc:docMk/>
            <pc:sldMk cId="3587697550" sldId="602"/>
            <ac:spMk id="15" creationId="{E36BE21D-8DF8-4099-A642-832FE39C9164}"/>
          </ac:spMkLst>
        </pc:spChg>
        <pc:spChg chg="add del mod">
          <ac:chgData name="julian lalu" userId="53ae8bccc8714cbe" providerId="LiveId" clId="{808E88B3-59D8-4237-BDE2-1967D36495B0}" dt="2023-01-17T14:24:39.190" v="9232" actId="6264"/>
          <ac:spMkLst>
            <pc:docMk/>
            <pc:sldMk cId="3587697550" sldId="602"/>
            <ac:spMk id="16" creationId="{B25E2710-76E3-459F-8466-EB9075ED1E2D}"/>
          </ac:spMkLst>
        </pc:spChg>
      </pc:sldChg>
      <pc:sldChg chg="modSp">
        <pc:chgData name="julian lalu" userId="53ae8bccc8714cbe" providerId="LiveId" clId="{808E88B3-59D8-4237-BDE2-1967D36495B0}" dt="2023-01-06T07:34:53.959" v="184"/>
        <pc:sldMkLst>
          <pc:docMk/>
          <pc:sldMk cId="1292437060" sldId="603"/>
        </pc:sldMkLst>
        <pc:spChg chg="mod">
          <ac:chgData name="julian lalu" userId="53ae8bccc8714cbe" providerId="LiveId" clId="{808E88B3-59D8-4237-BDE2-1967D36495B0}" dt="2023-01-06T07:34:53.959" v="184"/>
          <ac:spMkLst>
            <pc:docMk/>
            <pc:sldMk cId="1292437060" sldId="603"/>
            <ac:spMk id="2" creationId="{016E2007-8CE0-8F96-32C0-CAF3061DA634}"/>
          </ac:spMkLst>
        </pc:spChg>
      </pc:sldChg>
      <pc:sldChg chg="modSp">
        <pc:chgData name="julian lalu" userId="53ae8bccc8714cbe" providerId="LiveId" clId="{808E88B3-59D8-4237-BDE2-1967D36495B0}" dt="2023-01-06T07:34:53.959" v="184"/>
        <pc:sldMkLst>
          <pc:docMk/>
          <pc:sldMk cId="37111977" sldId="604"/>
        </pc:sldMkLst>
        <pc:spChg chg="mod">
          <ac:chgData name="julian lalu" userId="53ae8bccc8714cbe" providerId="LiveId" clId="{808E88B3-59D8-4237-BDE2-1967D36495B0}" dt="2023-01-06T07:34:53.959" v="184"/>
          <ac:spMkLst>
            <pc:docMk/>
            <pc:sldMk cId="37111977" sldId="604"/>
            <ac:spMk id="2" creationId="{016E2007-8CE0-8F96-32C0-CAF3061DA634}"/>
          </ac:spMkLst>
        </pc:spChg>
      </pc:sldChg>
      <pc:sldChg chg="modSp">
        <pc:chgData name="julian lalu" userId="53ae8bccc8714cbe" providerId="LiveId" clId="{808E88B3-59D8-4237-BDE2-1967D36495B0}" dt="2023-01-06T07:34:53.959" v="184"/>
        <pc:sldMkLst>
          <pc:docMk/>
          <pc:sldMk cId="3121198841" sldId="605"/>
        </pc:sldMkLst>
        <pc:spChg chg="mod">
          <ac:chgData name="julian lalu" userId="53ae8bccc8714cbe" providerId="LiveId" clId="{808E88B3-59D8-4237-BDE2-1967D36495B0}" dt="2023-01-06T07:34:53.959" v="184"/>
          <ac:spMkLst>
            <pc:docMk/>
            <pc:sldMk cId="3121198841" sldId="605"/>
            <ac:spMk id="2" creationId="{016E2007-8CE0-8F96-32C0-CAF3061DA634}"/>
          </ac:spMkLst>
        </pc:spChg>
      </pc:sldChg>
      <pc:sldChg chg="addSp delSp modSp mod chgLayout">
        <pc:chgData name="julian lalu" userId="53ae8bccc8714cbe" providerId="LiveId" clId="{808E88B3-59D8-4237-BDE2-1967D36495B0}" dt="2023-01-17T14:24:52.117" v="9239" actId="6264"/>
        <pc:sldMkLst>
          <pc:docMk/>
          <pc:sldMk cId="1581926869" sldId="606"/>
        </pc:sldMkLst>
        <pc:spChg chg="mod ord">
          <ac:chgData name="julian lalu" userId="53ae8bccc8714cbe" providerId="LiveId" clId="{808E88B3-59D8-4237-BDE2-1967D36495B0}" dt="2023-01-17T14:24:52.117" v="9239" actId="6264"/>
          <ac:spMkLst>
            <pc:docMk/>
            <pc:sldMk cId="1581926869" sldId="606"/>
            <ac:spMk id="2" creationId="{016E2007-8CE0-8F96-32C0-CAF3061DA634}"/>
          </ac:spMkLst>
        </pc:spChg>
        <pc:spChg chg="mod ord">
          <ac:chgData name="julian lalu" userId="53ae8bccc8714cbe" providerId="LiveId" clId="{808E88B3-59D8-4237-BDE2-1967D36495B0}" dt="2023-01-17T14:24:52.117" v="9239" actId="6264"/>
          <ac:spMkLst>
            <pc:docMk/>
            <pc:sldMk cId="1581926869" sldId="606"/>
            <ac:spMk id="3" creationId="{81B55519-B62F-8C42-B72D-40D6D83F4D41}"/>
          </ac:spMkLst>
        </pc:spChg>
        <pc:spChg chg="add del mod">
          <ac:chgData name="julian lalu" userId="53ae8bccc8714cbe" providerId="LiveId" clId="{808E88B3-59D8-4237-BDE2-1967D36495B0}" dt="2023-01-17T14:24:52.117" v="9239" actId="6264"/>
          <ac:spMkLst>
            <pc:docMk/>
            <pc:sldMk cId="1581926869" sldId="606"/>
            <ac:spMk id="4" creationId="{164CF012-1CC1-41EA-8DC5-43C50A047804}"/>
          </ac:spMkLst>
        </pc:spChg>
        <pc:spChg chg="mod ord">
          <ac:chgData name="julian lalu" userId="53ae8bccc8714cbe" providerId="LiveId" clId="{808E88B3-59D8-4237-BDE2-1967D36495B0}" dt="2023-01-17T14:24:52.117" v="9239" actId="6264"/>
          <ac:spMkLst>
            <pc:docMk/>
            <pc:sldMk cId="1581926869" sldId="606"/>
            <ac:spMk id="5" creationId="{CDC5785C-2CCE-A6C0-456A-5BF89833D499}"/>
          </ac:spMkLst>
        </pc:spChg>
        <pc:spChg chg="add del mod">
          <ac:chgData name="julian lalu" userId="53ae8bccc8714cbe" providerId="LiveId" clId="{808E88B3-59D8-4237-BDE2-1967D36495B0}" dt="2023-01-17T14:24:52.117" v="9239" actId="6264"/>
          <ac:spMkLst>
            <pc:docMk/>
            <pc:sldMk cId="1581926869" sldId="606"/>
            <ac:spMk id="9" creationId="{C84B1447-4F95-4AAF-888F-0FC52A2080E9}"/>
          </ac:spMkLst>
        </pc:spChg>
        <pc:spChg chg="add del mod">
          <ac:chgData name="julian lalu" userId="53ae8bccc8714cbe" providerId="LiveId" clId="{808E88B3-59D8-4237-BDE2-1967D36495B0}" dt="2023-01-17T14:24:52.117" v="9239" actId="6264"/>
          <ac:spMkLst>
            <pc:docMk/>
            <pc:sldMk cId="1581926869" sldId="606"/>
            <ac:spMk id="10" creationId="{B18F1D8D-193F-4797-90EE-666D0810FBBA}"/>
          </ac:spMkLst>
        </pc:spChg>
        <pc:spChg chg="add del mod">
          <ac:chgData name="julian lalu" userId="53ae8bccc8714cbe" providerId="LiveId" clId="{808E88B3-59D8-4237-BDE2-1967D36495B0}" dt="2023-01-17T14:24:52.117" v="9239" actId="6264"/>
          <ac:spMkLst>
            <pc:docMk/>
            <pc:sldMk cId="1581926869" sldId="606"/>
            <ac:spMk id="11" creationId="{64C01553-3D15-4B47-ACB0-ABA5BA89615F}"/>
          </ac:spMkLst>
        </pc:spChg>
        <pc:spChg chg="mod ord">
          <ac:chgData name="julian lalu" userId="53ae8bccc8714cbe" providerId="LiveId" clId="{808E88B3-59D8-4237-BDE2-1967D36495B0}" dt="2023-01-17T14:24:52.117" v="9239" actId="6264"/>
          <ac:spMkLst>
            <pc:docMk/>
            <pc:sldMk cId="1581926869" sldId="606"/>
            <ac:spMk id="18" creationId="{8728F194-06EF-CA47-8BC8-D995E55405BE}"/>
          </ac:spMkLst>
        </pc:spChg>
      </pc:sldChg>
      <pc:sldChg chg="modSp">
        <pc:chgData name="julian lalu" userId="53ae8bccc8714cbe" providerId="LiveId" clId="{808E88B3-59D8-4237-BDE2-1967D36495B0}" dt="2023-01-06T07:34:53.959" v="184"/>
        <pc:sldMkLst>
          <pc:docMk/>
          <pc:sldMk cId="1589983917" sldId="607"/>
        </pc:sldMkLst>
        <pc:spChg chg="mod">
          <ac:chgData name="julian lalu" userId="53ae8bccc8714cbe" providerId="LiveId" clId="{808E88B3-59D8-4237-BDE2-1967D36495B0}" dt="2023-01-06T07:34:53.959" v="184"/>
          <ac:spMkLst>
            <pc:docMk/>
            <pc:sldMk cId="1589983917" sldId="607"/>
            <ac:spMk id="2" creationId="{016E2007-8CE0-8F96-32C0-CAF3061DA634}"/>
          </ac:spMkLst>
        </pc:spChg>
      </pc:sldChg>
      <pc:sldChg chg="modSp">
        <pc:chgData name="julian lalu" userId="53ae8bccc8714cbe" providerId="LiveId" clId="{808E88B3-59D8-4237-BDE2-1967D36495B0}" dt="2023-01-06T07:34:53.959" v="184"/>
        <pc:sldMkLst>
          <pc:docMk/>
          <pc:sldMk cId="4162101336" sldId="608"/>
        </pc:sldMkLst>
        <pc:spChg chg="mod">
          <ac:chgData name="julian lalu" userId="53ae8bccc8714cbe" providerId="LiveId" clId="{808E88B3-59D8-4237-BDE2-1967D36495B0}" dt="2023-01-06T07:34:53.959" v="184"/>
          <ac:spMkLst>
            <pc:docMk/>
            <pc:sldMk cId="4162101336" sldId="608"/>
            <ac:spMk id="2" creationId="{016E2007-8CE0-8F96-32C0-CAF3061DA634}"/>
          </ac:spMkLst>
        </pc:spChg>
      </pc:sldChg>
      <pc:sldChg chg="modSp">
        <pc:chgData name="julian lalu" userId="53ae8bccc8714cbe" providerId="LiveId" clId="{808E88B3-59D8-4237-BDE2-1967D36495B0}" dt="2023-01-06T07:34:53.959" v="184"/>
        <pc:sldMkLst>
          <pc:docMk/>
          <pc:sldMk cId="3399715519" sldId="609"/>
        </pc:sldMkLst>
        <pc:spChg chg="mod">
          <ac:chgData name="julian lalu" userId="53ae8bccc8714cbe" providerId="LiveId" clId="{808E88B3-59D8-4237-BDE2-1967D36495B0}" dt="2023-01-06T07:34:53.959" v="184"/>
          <ac:spMkLst>
            <pc:docMk/>
            <pc:sldMk cId="3399715519" sldId="609"/>
            <ac:spMk id="2" creationId="{016E2007-8CE0-8F96-32C0-CAF3061DA634}"/>
          </ac:spMkLst>
        </pc:spChg>
      </pc:sldChg>
      <pc:sldChg chg="modSp">
        <pc:chgData name="julian lalu" userId="53ae8bccc8714cbe" providerId="LiveId" clId="{808E88B3-59D8-4237-BDE2-1967D36495B0}" dt="2023-01-06T07:34:53.959" v="184"/>
        <pc:sldMkLst>
          <pc:docMk/>
          <pc:sldMk cId="4107451294" sldId="610"/>
        </pc:sldMkLst>
        <pc:spChg chg="mod">
          <ac:chgData name="julian lalu" userId="53ae8bccc8714cbe" providerId="LiveId" clId="{808E88B3-59D8-4237-BDE2-1967D36495B0}" dt="2023-01-06T07:34:53.959" v="184"/>
          <ac:spMkLst>
            <pc:docMk/>
            <pc:sldMk cId="4107451294" sldId="610"/>
            <ac:spMk id="2" creationId="{016E2007-8CE0-8F96-32C0-CAF3061DA634}"/>
          </ac:spMkLst>
        </pc:spChg>
      </pc:sldChg>
      <pc:sldChg chg="modSp">
        <pc:chgData name="julian lalu" userId="53ae8bccc8714cbe" providerId="LiveId" clId="{808E88B3-59D8-4237-BDE2-1967D36495B0}" dt="2023-01-06T07:34:53.959" v="184"/>
        <pc:sldMkLst>
          <pc:docMk/>
          <pc:sldMk cId="1676961817" sldId="611"/>
        </pc:sldMkLst>
        <pc:spChg chg="mod">
          <ac:chgData name="julian lalu" userId="53ae8bccc8714cbe" providerId="LiveId" clId="{808E88B3-59D8-4237-BDE2-1967D36495B0}" dt="2023-01-06T07:34:53.959" v="184"/>
          <ac:spMkLst>
            <pc:docMk/>
            <pc:sldMk cId="1676961817" sldId="611"/>
            <ac:spMk id="2" creationId="{016E2007-8CE0-8F96-32C0-CAF3061DA634}"/>
          </ac:spMkLst>
        </pc:spChg>
      </pc:sldChg>
      <pc:sldChg chg="modSp">
        <pc:chgData name="julian lalu" userId="53ae8bccc8714cbe" providerId="LiveId" clId="{808E88B3-59D8-4237-BDE2-1967D36495B0}" dt="2023-01-06T07:34:53.959" v="184"/>
        <pc:sldMkLst>
          <pc:docMk/>
          <pc:sldMk cId="3706914691" sldId="612"/>
        </pc:sldMkLst>
        <pc:spChg chg="mod">
          <ac:chgData name="julian lalu" userId="53ae8bccc8714cbe" providerId="LiveId" clId="{808E88B3-59D8-4237-BDE2-1967D36495B0}" dt="2023-01-06T07:34:53.959" v="184"/>
          <ac:spMkLst>
            <pc:docMk/>
            <pc:sldMk cId="3706914691" sldId="612"/>
            <ac:spMk id="2" creationId="{016E2007-8CE0-8F96-32C0-CAF3061DA634}"/>
          </ac:spMkLst>
        </pc:spChg>
      </pc:sldChg>
      <pc:sldChg chg="addSp delSp modSp mod chgLayout">
        <pc:chgData name="julian lalu" userId="53ae8bccc8714cbe" providerId="LiveId" clId="{808E88B3-59D8-4237-BDE2-1967D36495B0}" dt="2023-01-17T14:20:39.604" v="9178" actId="6264"/>
        <pc:sldMkLst>
          <pc:docMk/>
          <pc:sldMk cId="2711893520" sldId="613"/>
        </pc:sldMkLst>
        <pc:spChg chg="mod ord">
          <ac:chgData name="julian lalu" userId="53ae8bccc8714cbe" providerId="LiveId" clId="{808E88B3-59D8-4237-BDE2-1967D36495B0}" dt="2023-01-17T14:20:39.604" v="9178" actId="6264"/>
          <ac:spMkLst>
            <pc:docMk/>
            <pc:sldMk cId="2711893520" sldId="613"/>
            <ac:spMk id="2" creationId="{0ADF98EF-F400-3CB7-6179-D2D0B1108CE2}"/>
          </ac:spMkLst>
        </pc:spChg>
        <pc:spChg chg="mod ord">
          <ac:chgData name="julian lalu" userId="53ae8bccc8714cbe" providerId="LiveId" clId="{808E88B3-59D8-4237-BDE2-1967D36495B0}" dt="2023-01-17T14:20:39.604" v="9178" actId="6264"/>
          <ac:spMkLst>
            <pc:docMk/>
            <pc:sldMk cId="2711893520" sldId="613"/>
            <ac:spMk id="3" creationId="{9BF0BE93-4BCC-E242-88D8-97449C731B85}"/>
          </ac:spMkLst>
        </pc:spChg>
        <pc:spChg chg="add del mod">
          <ac:chgData name="julian lalu" userId="53ae8bccc8714cbe" providerId="LiveId" clId="{808E88B3-59D8-4237-BDE2-1967D36495B0}" dt="2023-01-17T14:20:39.604" v="9178" actId="6264"/>
          <ac:spMkLst>
            <pc:docMk/>
            <pc:sldMk cId="2711893520" sldId="613"/>
            <ac:spMk id="4" creationId="{EDC3E168-26BA-4AE7-8669-3A2CE2A9D513}"/>
          </ac:spMkLst>
        </pc:spChg>
        <pc:spChg chg="mod ord">
          <ac:chgData name="julian lalu" userId="53ae8bccc8714cbe" providerId="LiveId" clId="{808E88B3-59D8-4237-BDE2-1967D36495B0}" dt="2023-01-17T14:20:39.604" v="9178" actId="6264"/>
          <ac:spMkLst>
            <pc:docMk/>
            <pc:sldMk cId="2711893520" sldId="613"/>
            <ac:spMk id="5" creationId="{24614EFE-F9EF-B0EC-FFD4-BF3F11BCB22B}"/>
          </ac:spMkLst>
        </pc:spChg>
        <pc:spChg chg="add del mod">
          <ac:chgData name="julian lalu" userId="53ae8bccc8714cbe" providerId="LiveId" clId="{808E88B3-59D8-4237-BDE2-1967D36495B0}" dt="2023-01-17T14:20:39.604" v="9178" actId="6264"/>
          <ac:spMkLst>
            <pc:docMk/>
            <pc:sldMk cId="2711893520" sldId="613"/>
            <ac:spMk id="6" creationId="{B62B5C28-8AC1-4FAA-8BB3-4683231089FC}"/>
          </ac:spMkLst>
        </pc:spChg>
        <pc:spChg chg="add del mod">
          <ac:chgData name="julian lalu" userId="53ae8bccc8714cbe" providerId="LiveId" clId="{808E88B3-59D8-4237-BDE2-1967D36495B0}" dt="2023-01-17T14:20:39.604" v="9178" actId="6264"/>
          <ac:spMkLst>
            <pc:docMk/>
            <pc:sldMk cId="2711893520" sldId="613"/>
            <ac:spMk id="10" creationId="{AF7AE9D4-FE0A-4572-B8DC-FDBCA8CC0423}"/>
          </ac:spMkLst>
        </pc:spChg>
        <pc:spChg chg="add del mod">
          <ac:chgData name="julian lalu" userId="53ae8bccc8714cbe" providerId="LiveId" clId="{808E88B3-59D8-4237-BDE2-1967D36495B0}" dt="2023-01-17T14:20:39.604" v="9178" actId="6264"/>
          <ac:spMkLst>
            <pc:docMk/>
            <pc:sldMk cId="2711893520" sldId="613"/>
            <ac:spMk id="11" creationId="{3FA450C0-BE43-42A3-9B5C-B732AC899930}"/>
          </ac:spMkLst>
        </pc:spChg>
        <pc:spChg chg="mod ord">
          <ac:chgData name="julian lalu" userId="53ae8bccc8714cbe" providerId="LiveId" clId="{808E88B3-59D8-4237-BDE2-1967D36495B0}" dt="2023-01-17T14:20:39.604" v="9178" actId="6264"/>
          <ac:spMkLst>
            <pc:docMk/>
            <pc:sldMk cId="2711893520" sldId="613"/>
            <ac:spMk id="22" creationId="{CCFF94B5-3B3F-793A-D063-262615312438}"/>
          </ac:spMkLst>
        </pc:spChg>
      </pc:sldChg>
      <pc:sldChg chg="addSp delSp modSp mod chgLayout">
        <pc:chgData name="julian lalu" userId="53ae8bccc8714cbe" providerId="LiveId" clId="{808E88B3-59D8-4237-BDE2-1967D36495B0}" dt="2023-01-17T14:20:39.604" v="9178" actId="6264"/>
        <pc:sldMkLst>
          <pc:docMk/>
          <pc:sldMk cId="921023433" sldId="614"/>
        </pc:sldMkLst>
        <pc:spChg chg="mod ord">
          <ac:chgData name="julian lalu" userId="53ae8bccc8714cbe" providerId="LiveId" clId="{808E88B3-59D8-4237-BDE2-1967D36495B0}" dt="2023-01-17T14:20:39.604" v="9178" actId="6264"/>
          <ac:spMkLst>
            <pc:docMk/>
            <pc:sldMk cId="921023433" sldId="614"/>
            <ac:spMk id="2" creationId="{0ADF98EF-F400-3CB7-6179-D2D0B1108CE2}"/>
          </ac:spMkLst>
        </pc:spChg>
        <pc:spChg chg="add del mod">
          <ac:chgData name="julian lalu" userId="53ae8bccc8714cbe" providerId="LiveId" clId="{808E88B3-59D8-4237-BDE2-1967D36495B0}" dt="2023-01-17T14:20:39.604" v="9178" actId="6264"/>
          <ac:spMkLst>
            <pc:docMk/>
            <pc:sldMk cId="921023433" sldId="614"/>
            <ac:spMk id="4" creationId="{FA5060E3-3C75-4E79-B11E-5431E70EEDB5}"/>
          </ac:spMkLst>
        </pc:spChg>
        <pc:spChg chg="mod ord">
          <ac:chgData name="julian lalu" userId="53ae8bccc8714cbe" providerId="LiveId" clId="{808E88B3-59D8-4237-BDE2-1967D36495B0}" dt="2023-01-17T14:20:39.604" v="9178" actId="6264"/>
          <ac:spMkLst>
            <pc:docMk/>
            <pc:sldMk cId="921023433" sldId="614"/>
            <ac:spMk id="5" creationId="{24614EFE-F9EF-B0EC-FFD4-BF3F11BCB22B}"/>
          </ac:spMkLst>
        </pc:spChg>
        <pc:spChg chg="add del mod">
          <ac:chgData name="julian lalu" userId="53ae8bccc8714cbe" providerId="LiveId" clId="{808E88B3-59D8-4237-BDE2-1967D36495B0}" dt="2023-01-17T14:20:39.604" v="9178" actId="6264"/>
          <ac:spMkLst>
            <pc:docMk/>
            <pc:sldMk cId="921023433" sldId="614"/>
            <ac:spMk id="6" creationId="{3883F92B-B778-4954-9573-74A533A896C9}"/>
          </ac:spMkLst>
        </pc:spChg>
        <pc:spChg chg="add del mod">
          <ac:chgData name="julian lalu" userId="53ae8bccc8714cbe" providerId="LiveId" clId="{808E88B3-59D8-4237-BDE2-1967D36495B0}" dt="2023-01-17T14:20:39.604" v="9178" actId="6264"/>
          <ac:spMkLst>
            <pc:docMk/>
            <pc:sldMk cId="921023433" sldId="614"/>
            <ac:spMk id="7" creationId="{08B83508-C162-4C42-8CB9-A060FA2FCF85}"/>
          </ac:spMkLst>
        </pc:spChg>
        <pc:spChg chg="mod ord">
          <ac:chgData name="julian lalu" userId="53ae8bccc8714cbe" providerId="LiveId" clId="{808E88B3-59D8-4237-BDE2-1967D36495B0}" dt="2023-01-17T14:20:39.604" v="9178" actId="6264"/>
          <ac:spMkLst>
            <pc:docMk/>
            <pc:sldMk cId="921023433" sldId="614"/>
            <ac:spMk id="8" creationId="{27BA9351-B682-795C-7DFE-595EB0918B10}"/>
          </ac:spMkLst>
        </pc:spChg>
        <pc:spChg chg="add del mod">
          <ac:chgData name="julian lalu" userId="53ae8bccc8714cbe" providerId="LiveId" clId="{808E88B3-59D8-4237-BDE2-1967D36495B0}" dt="2023-01-17T14:20:39.604" v="9178" actId="6264"/>
          <ac:spMkLst>
            <pc:docMk/>
            <pc:sldMk cId="921023433" sldId="614"/>
            <ac:spMk id="12" creationId="{7A3A2881-84C3-4B1B-A423-72A118081B6E}"/>
          </ac:spMkLst>
        </pc:spChg>
        <pc:spChg chg="mod ord">
          <ac:chgData name="julian lalu" userId="53ae8bccc8714cbe" providerId="LiveId" clId="{808E88B3-59D8-4237-BDE2-1967D36495B0}" dt="2023-01-17T14:20:39.604" v="9178" actId="6264"/>
          <ac:spMkLst>
            <pc:docMk/>
            <pc:sldMk cId="921023433" sldId="614"/>
            <ac:spMk id="22" creationId="{CCFF94B5-3B3F-793A-D063-262615312438}"/>
          </ac:spMkLst>
        </pc:spChg>
      </pc:sldChg>
      <pc:sldChg chg="addSp delSp modSp mod chgLayout">
        <pc:chgData name="julian lalu" userId="53ae8bccc8714cbe" providerId="LiveId" clId="{808E88B3-59D8-4237-BDE2-1967D36495B0}" dt="2023-01-17T14:20:51.277" v="9180" actId="6264"/>
        <pc:sldMkLst>
          <pc:docMk/>
          <pc:sldMk cId="2083419121" sldId="615"/>
        </pc:sldMkLst>
        <pc:spChg chg="mod ord">
          <ac:chgData name="julian lalu" userId="53ae8bccc8714cbe" providerId="LiveId" clId="{808E88B3-59D8-4237-BDE2-1967D36495B0}" dt="2023-01-17T14:20:51.277" v="9180" actId="6264"/>
          <ac:spMkLst>
            <pc:docMk/>
            <pc:sldMk cId="2083419121" sldId="615"/>
            <ac:spMk id="2" creationId="{0ADF98EF-F400-3CB7-6179-D2D0B1108CE2}"/>
          </ac:spMkLst>
        </pc:spChg>
        <pc:spChg chg="mod ord">
          <ac:chgData name="julian lalu" userId="53ae8bccc8714cbe" providerId="LiveId" clId="{808E88B3-59D8-4237-BDE2-1967D36495B0}" dt="2023-01-17T14:20:51.277" v="9180" actId="6264"/>
          <ac:spMkLst>
            <pc:docMk/>
            <pc:sldMk cId="2083419121" sldId="615"/>
            <ac:spMk id="3" creationId="{B45B7600-1C34-C7DA-2E48-5033CB3CE6C8}"/>
          </ac:spMkLst>
        </pc:spChg>
        <pc:spChg chg="add del mod">
          <ac:chgData name="julian lalu" userId="53ae8bccc8714cbe" providerId="LiveId" clId="{808E88B3-59D8-4237-BDE2-1967D36495B0}" dt="2023-01-17T14:20:51.277" v="9180" actId="6264"/>
          <ac:spMkLst>
            <pc:docMk/>
            <pc:sldMk cId="2083419121" sldId="615"/>
            <ac:spMk id="4" creationId="{D9207EE8-C452-4146-849C-B5F2724EC0F8}"/>
          </ac:spMkLst>
        </pc:spChg>
        <pc:spChg chg="mod ord">
          <ac:chgData name="julian lalu" userId="53ae8bccc8714cbe" providerId="LiveId" clId="{808E88B3-59D8-4237-BDE2-1967D36495B0}" dt="2023-01-17T14:20:51.277" v="9180" actId="6264"/>
          <ac:spMkLst>
            <pc:docMk/>
            <pc:sldMk cId="2083419121" sldId="615"/>
            <ac:spMk id="5" creationId="{24614EFE-F9EF-B0EC-FFD4-BF3F11BCB22B}"/>
          </ac:spMkLst>
        </pc:spChg>
        <pc:spChg chg="add del mod">
          <ac:chgData name="julian lalu" userId="53ae8bccc8714cbe" providerId="LiveId" clId="{808E88B3-59D8-4237-BDE2-1967D36495B0}" dt="2023-01-17T14:20:51.277" v="9180" actId="6264"/>
          <ac:spMkLst>
            <pc:docMk/>
            <pc:sldMk cId="2083419121" sldId="615"/>
            <ac:spMk id="7" creationId="{9C766F11-ACAE-4145-BC65-E344517B7E38}"/>
          </ac:spMkLst>
        </pc:spChg>
        <pc:spChg chg="add del mod">
          <ac:chgData name="julian lalu" userId="53ae8bccc8714cbe" providerId="LiveId" clId="{808E88B3-59D8-4237-BDE2-1967D36495B0}" dt="2023-01-17T14:20:51.277" v="9180" actId="6264"/>
          <ac:spMkLst>
            <pc:docMk/>
            <pc:sldMk cId="2083419121" sldId="615"/>
            <ac:spMk id="8" creationId="{BAF1A189-5C75-4E50-B5C7-447A402C6D80}"/>
          </ac:spMkLst>
        </pc:spChg>
        <pc:spChg chg="add del mod">
          <ac:chgData name="julian lalu" userId="53ae8bccc8714cbe" providerId="LiveId" clId="{808E88B3-59D8-4237-BDE2-1967D36495B0}" dt="2023-01-17T14:20:51.277" v="9180" actId="6264"/>
          <ac:spMkLst>
            <pc:docMk/>
            <pc:sldMk cId="2083419121" sldId="615"/>
            <ac:spMk id="9" creationId="{5AB6789E-4C3D-42E3-B0D7-509A22EF670D}"/>
          </ac:spMkLst>
        </pc:spChg>
        <pc:spChg chg="mod ord">
          <ac:chgData name="julian lalu" userId="53ae8bccc8714cbe" providerId="LiveId" clId="{808E88B3-59D8-4237-BDE2-1967D36495B0}" dt="2023-01-17T14:20:51.277" v="9180" actId="6264"/>
          <ac:spMkLst>
            <pc:docMk/>
            <pc:sldMk cId="2083419121" sldId="615"/>
            <ac:spMk id="16" creationId="{AF684AC3-6771-64A8-774E-251C39021694}"/>
          </ac:spMkLst>
        </pc:spChg>
      </pc:sldChg>
      <pc:sldChg chg="addSp delSp modSp mod chgLayout">
        <pc:chgData name="julian lalu" userId="53ae8bccc8714cbe" providerId="LiveId" clId="{808E88B3-59D8-4237-BDE2-1967D36495B0}" dt="2023-01-17T14:21:24.582" v="9184" actId="6264"/>
        <pc:sldMkLst>
          <pc:docMk/>
          <pc:sldMk cId="883418148" sldId="616"/>
        </pc:sldMkLst>
        <pc:spChg chg="mod ord">
          <ac:chgData name="julian lalu" userId="53ae8bccc8714cbe" providerId="LiveId" clId="{808E88B3-59D8-4237-BDE2-1967D36495B0}" dt="2023-01-17T14:21:24.582" v="9184" actId="6264"/>
          <ac:spMkLst>
            <pc:docMk/>
            <pc:sldMk cId="883418148" sldId="616"/>
            <ac:spMk id="2" creationId="{0ADF98EF-F400-3CB7-6179-D2D0B1108CE2}"/>
          </ac:spMkLst>
        </pc:spChg>
        <pc:spChg chg="mod ord">
          <ac:chgData name="julian lalu" userId="53ae8bccc8714cbe" providerId="LiveId" clId="{808E88B3-59D8-4237-BDE2-1967D36495B0}" dt="2023-01-17T14:21:24.582" v="9184" actId="6264"/>
          <ac:spMkLst>
            <pc:docMk/>
            <pc:sldMk cId="883418148" sldId="616"/>
            <ac:spMk id="3" creationId="{009E79B0-7190-F549-200F-08C27488364C}"/>
          </ac:spMkLst>
        </pc:spChg>
        <pc:spChg chg="add del mod">
          <ac:chgData name="julian lalu" userId="53ae8bccc8714cbe" providerId="LiveId" clId="{808E88B3-59D8-4237-BDE2-1967D36495B0}" dt="2023-01-17T14:21:17.479" v="9183" actId="6264"/>
          <ac:spMkLst>
            <pc:docMk/>
            <pc:sldMk cId="883418148" sldId="616"/>
            <ac:spMk id="4" creationId="{1B13D278-C9A1-4537-9757-99F4258C89EA}"/>
          </ac:spMkLst>
        </pc:spChg>
        <pc:spChg chg="mod ord">
          <ac:chgData name="julian lalu" userId="53ae8bccc8714cbe" providerId="LiveId" clId="{808E88B3-59D8-4237-BDE2-1967D36495B0}" dt="2023-01-17T14:21:24.582" v="9184" actId="6264"/>
          <ac:spMkLst>
            <pc:docMk/>
            <pc:sldMk cId="883418148" sldId="616"/>
            <ac:spMk id="5" creationId="{24614EFE-F9EF-B0EC-FFD4-BF3F11BCB22B}"/>
          </ac:spMkLst>
        </pc:spChg>
        <pc:spChg chg="add del mod">
          <ac:chgData name="julian lalu" userId="53ae8bccc8714cbe" providerId="LiveId" clId="{808E88B3-59D8-4237-BDE2-1967D36495B0}" dt="2023-01-17T14:21:17.479" v="9183" actId="6264"/>
          <ac:spMkLst>
            <pc:docMk/>
            <pc:sldMk cId="883418148" sldId="616"/>
            <ac:spMk id="7" creationId="{31A6184B-C491-400A-9A34-45620CDCFEFE}"/>
          </ac:spMkLst>
        </pc:spChg>
        <pc:spChg chg="add del mod">
          <ac:chgData name="julian lalu" userId="53ae8bccc8714cbe" providerId="LiveId" clId="{808E88B3-59D8-4237-BDE2-1967D36495B0}" dt="2023-01-17T14:21:17.479" v="9183" actId="6264"/>
          <ac:spMkLst>
            <pc:docMk/>
            <pc:sldMk cId="883418148" sldId="616"/>
            <ac:spMk id="8" creationId="{7C5E0543-D4E8-4A44-8655-FC183EAC45D3}"/>
          </ac:spMkLst>
        </pc:spChg>
        <pc:spChg chg="add del mod">
          <ac:chgData name="julian lalu" userId="53ae8bccc8714cbe" providerId="LiveId" clId="{808E88B3-59D8-4237-BDE2-1967D36495B0}" dt="2023-01-17T14:21:17.479" v="9183" actId="6264"/>
          <ac:spMkLst>
            <pc:docMk/>
            <pc:sldMk cId="883418148" sldId="616"/>
            <ac:spMk id="9" creationId="{0AB57A08-23E9-4DD6-909C-3530B23B75E9}"/>
          </ac:spMkLst>
        </pc:spChg>
        <pc:spChg chg="add del mod">
          <ac:chgData name="julian lalu" userId="53ae8bccc8714cbe" providerId="LiveId" clId="{808E88B3-59D8-4237-BDE2-1967D36495B0}" dt="2023-01-17T14:21:24.582" v="9184" actId="6264"/>
          <ac:spMkLst>
            <pc:docMk/>
            <pc:sldMk cId="883418148" sldId="616"/>
            <ac:spMk id="10" creationId="{A2D465DA-8B36-4380-A93C-9A9373B7F4A3}"/>
          </ac:spMkLst>
        </pc:spChg>
        <pc:spChg chg="add del mod">
          <ac:chgData name="julian lalu" userId="53ae8bccc8714cbe" providerId="LiveId" clId="{808E88B3-59D8-4237-BDE2-1967D36495B0}" dt="2023-01-17T14:21:24.582" v="9184" actId="6264"/>
          <ac:spMkLst>
            <pc:docMk/>
            <pc:sldMk cId="883418148" sldId="616"/>
            <ac:spMk id="11" creationId="{595BD63A-140B-43E4-8CB2-0B958CA0EA15}"/>
          </ac:spMkLst>
        </pc:spChg>
        <pc:spChg chg="add del mod">
          <ac:chgData name="julian lalu" userId="53ae8bccc8714cbe" providerId="LiveId" clId="{808E88B3-59D8-4237-BDE2-1967D36495B0}" dt="2023-01-17T14:21:24.582" v="9184" actId="6264"/>
          <ac:spMkLst>
            <pc:docMk/>
            <pc:sldMk cId="883418148" sldId="616"/>
            <ac:spMk id="12" creationId="{2BD39E10-4200-4C6D-BB81-6D250549B6D7}"/>
          </ac:spMkLst>
        </pc:spChg>
        <pc:spChg chg="add del mod">
          <ac:chgData name="julian lalu" userId="53ae8bccc8714cbe" providerId="LiveId" clId="{808E88B3-59D8-4237-BDE2-1967D36495B0}" dt="2023-01-17T14:21:24.582" v="9184" actId="6264"/>
          <ac:spMkLst>
            <pc:docMk/>
            <pc:sldMk cId="883418148" sldId="616"/>
            <ac:spMk id="13" creationId="{0695720C-82BD-498D-980B-AF402A657E3F}"/>
          </ac:spMkLst>
        </pc:spChg>
        <pc:spChg chg="mod ord">
          <ac:chgData name="julian lalu" userId="53ae8bccc8714cbe" providerId="LiveId" clId="{808E88B3-59D8-4237-BDE2-1967D36495B0}" dt="2023-01-17T14:21:24.582" v="9184" actId="6264"/>
          <ac:spMkLst>
            <pc:docMk/>
            <pc:sldMk cId="883418148" sldId="616"/>
            <ac:spMk id="16" creationId="{AF684AC3-6771-64A8-774E-251C39021694}"/>
          </ac:spMkLst>
        </pc:spChg>
      </pc:sldChg>
      <pc:sldChg chg="addSp delSp modSp mod chgLayout">
        <pc:chgData name="julian lalu" userId="53ae8bccc8714cbe" providerId="LiveId" clId="{808E88B3-59D8-4237-BDE2-1967D36495B0}" dt="2023-01-17T14:21:05.660" v="9182" actId="6264"/>
        <pc:sldMkLst>
          <pc:docMk/>
          <pc:sldMk cId="3432043759" sldId="617"/>
        </pc:sldMkLst>
        <pc:spChg chg="mod ord">
          <ac:chgData name="julian lalu" userId="53ae8bccc8714cbe" providerId="LiveId" clId="{808E88B3-59D8-4237-BDE2-1967D36495B0}" dt="2023-01-17T14:21:05.660" v="9182" actId="6264"/>
          <ac:spMkLst>
            <pc:docMk/>
            <pc:sldMk cId="3432043759" sldId="617"/>
            <ac:spMk id="2" creationId="{0ADF98EF-F400-3CB7-6179-D2D0B1108CE2}"/>
          </ac:spMkLst>
        </pc:spChg>
        <pc:spChg chg="mod ord">
          <ac:chgData name="julian lalu" userId="53ae8bccc8714cbe" providerId="LiveId" clId="{808E88B3-59D8-4237-BDE2-1967D36495B0}" dt="2023-01-17T14:21:05.660" v="9182" actId="6264"/>
          <ac:spMkLst>
            <pc:docMk/>
            <pc:sldMk cId="3432043759" sldId="617"/>
            <ac:spMk id="3" creationId="{C1AC6ABB-8DB5-57A7-FFB2-4C793617BBB9}"/>
          </ac:spMkLst>
        </pc:spChg>
        <pc:spChg chg="add del mod">
          <ac:chgData name="julian lalu" userId="53ae8bccc8714cbe" providerId="LiveId" clId="{808E88B3-59D8-4237-BDE2-1967D36495B0}" dt="2023-01-17T14:21:05.660" v="9182" actId="6264"/>
          <ac:spMkLst>
            <pc:docMk/>
            <pc:sldMk cId="3432043759" sldId="617"/>
            <ac:spMk id="4" creationId="{3C5EB500-E378-49F9-A8D1-A85A74F08CBE}"/>
          </ac:spMkLst>
        </pc:spChg>
        <pc:spChg chg="mod ord">
          <ac:chgData name="julian lalu" userId="53ae8bccc8714cbe" providerId="LiveId" clId="{808E88B3-59D8-4237-BDE2-1967D36495B0}" dt="2023-01-17T14:21:05.660" v="9182" actId="6264"/>
          <ac:spMkLst>
            <pc:docMk/>
            <pc:sldMk cId="3432043759" sldId="617"/>
            <ac:spMk id="5" creationId="{24614EFE-F9EF-B0EC-FFD4-BF3F11BCB22B}"/>
          </ac:spMkLst>
        </pc:spChg>
        <pc:spChg chg="add del mod">
          <ac:chgData name="julian lalu" userId="53ae8bccc8714cbe" providerId="LiveId" clId="{808E88B3-59D8-4237-BDE2-1967D36495B0}" dt="2023-01-17T14:21:05.660" v="9182" actId="6264"/>
          <ac:spMkLst>
            <pc:docMk/>
            <pc:sldMk cId="3432043759" sldId="617"/>
            <ac:spMk id="6" creationId="{8C0071B8-7F43-4AE3-B658-B1EC9F669816}"/>
          </ac:spMkLst>
        </pc:spChg>
        <pc:spChg chg="add del mod">
          <ac:chgData name="julian lalu" userId="53ae8bccc8714cbe" providerId="LiveId" clId="{808E88B3-59D8-4237-BDE2-1967D36495B0}" dt="2023-01-17T14:21:05.660" v="9182" actId="6264"/>
          <ac:spMkLst>
            <pc:docMk/>
            <pc:sldMk cId="3432043759" sldId="617"/>
            <ac:spMk id="9" creationId="{4DB30205-986D-49FB-A8AC-FF33DF04A741}"/>
          </ac:spMkLst>
        </pc:spChg>
        <pc:spChg chg="add del mod">
          <ac:chgData name="julian lalu" userId="53ae8bccc8714cbe" providerId="LiveId" clId="{808E88B3-59D8-4237-BDE2-1967D36495B0}" dt="2023-01-17T14:21:05.660" v="9182" actId="6264"/>
          <ac:spMkLst>
            <pc:docMk/>
            <pc:sldMk cId="3432043759" sldId="617"/>
            <ac:spMk id="10" creationId="{C3C4A336-E3DB-4866-81A9-133B492AA1C9}"/>
          </ac:spMkLst>
        </pc:spChg>
        <pc:spChg chg="mod ord">
          <ac:chgData name="julian lalu" userId="53ae8bccc8714cbe" providerId="LiveId" clId="{808E88B3-59D8-4237-BDE2-1967D36495B0}" dt="2023-01-17T14:21:05.660" v="9182" actId="6264"/>
          <ac:spMkLst>
            <pc:docMk/>
            <pc:sldMk cId="3432043759" sldId="617"/>
            <ac:spMk id="16" creationId="{AF684AC3-6771-64A8-774E-251C39021694}"/>
          </ac:spMkLst>
        </pc:spChg>
      </pc:sldChg>
      <pc:sldChg chg="modSp">
        <pc:chgData name="julian lalu" userId="53ae8bccc8714cbe" providerId="LiveId" clId="{808E88B3-59D8-4237-BDE2-1967D36495B0}" dt="2023-01-06T07:34:53.959" v="184"/>
        <pc:sldMkLst>
          <pc:docMk/>
          <pc:sldMk cId="4243032423" sldId="618"/>
        </pc:sldMkLst>
        <pc:spChg chg="mod">
          <ac:chgData name="julian lalu" userId="53ae8bccc8714cbe" providerId="LiveId" clId="{808E88B3-59D8-4237-BDE2-1967D36495B0}" dt="2023-01-06T07:34:53.959" v="184"/>
          <ac:spMkLst>
            <pc:docMk/>
            <pc:sldMk cId="4243032423" sldId="618"/>
            <ac:spMk id="2" creationId="{0ADF98EF-F400-3CB7-6179-D2D0B1108CE2}"/>
          </ac:spMkLst>
        </pc:spChg>
      </pc:sldChg>
      <pc:sldChg chg="modSp">
        <pc:chgData name="julian lalu" userId="53ae8bccc8714cbe" providerId="LiveId" clId="{808E88B3-59D8-4237-BDE2-1967D36495B0}" dt="2023-01-06T07:34:53.959" v="184"/>
        <pc:sldMkLst>
          <pc:docMk/>
          <pc:sldMk cId="1004642541" sldId="619"/>
        </pc:sldMkLst>
        <pc:spChg chg="mod">
          <ac:chgData name="julian lalu" userId="53ae8bccc8714cbe" providerId="LiveId" clId="{808E88B3-59D8-4237-BDE2-1967D36495B0}" dt="2023-01-06T07:34:53.959" v="184"/>
          <ac:spMkLst>
            <pc:docMk/>
            <pc:sldMk cId="1004642541" sldId="619"/>
            <ac:spMk id="2" creationId="{0ADF98EF-F400-3CB7-6179-D2D0B1108CE2}"/>
          </ac:spMkLst>
        </pc:spChg>
      </pc:sldChg>
      <pc:sldChg chg="addSp delSp modSp mod chgLayout">
        <pc:chgData name="julian lalu" userId="53ae8bccc8714cbe" providerId="LiveId" clId="{808E88B3-59D8-4237-BDE2-1967D36495B0}" dt="2023-01-17T14:21:05.660" v="9182" actId="6264"/>
        <pc:sldMkLst>
          <pc:docMk/>
          <pc:sldMk cId="3407200969" sldId="620"/>
        </pc:sldMkLst>
        <pc:spChg chg="mod ord">
          <ac:chgData name="julian lalu" userId="53ae8bccc8714cbe" providerId="LiveId" clId="{808E88B3-59D8-4237-BDE2-1967D36495B0}" dt="2023-01-17T14:21:05.660" v="9182" actId="6264"/>
          <ac:spMkLst>
            <pc:docMk/>
            <pc:sldMk cId="3407200969" sldId="620"/>
            <ac:spMk id="2" creationId="{0ADF98EF-F400-3CB7-6179-D2D0B1108CE2}"/>
          </ac:spMkLst>
        </pc:spChg>
        <pc:spChg chg="mod ord">
          <ac:chgData name="julian lalu" userId="53ae8bccc8714cbe" providerId="LiveId" clId="{808E88B3-59D8-4237-BDE2-1967D36495B0}" dt="2023-01-17T14:21:05.660" v="9182" actId="6264"/>
          <ac:spMkLst>
            <pc:docMk/>
            <pc:sldMk cId="3407200969" sldId="620"/>
            <ac:spMk id="3" creationId="{068A6EE1-6AA1-8838-40E2-E01D8AF19219}"/>
          </ac:spMkLst>
        </pc:spChg>
        <pc:spChg chg="add del mod">
          <ac:chgData name="julian lalu" userId="53ae8bccc8714cbe" providerId="LiveId" clId="{808E88B3-59D8-4237-BDE2-1967D36495B0}" dt="2023-01-17T14:21:05.660" v="9182" actId="6264"/>
          <ac:spMkLst>
            <pc:docMk/>
            <pc:sldMk cId="3407200969" sldId="620"/>
            <ac:spMk id="4" creationId="{B1F5AB75-F94E-4093-8502-74EBEB07D398}"/>
          </ac:spMkLst>
        </pc:spChg>
        <pc:spChg chg="mod ord">
          <ac:chgData name="julian lalu" userId="53ae8bccc8714cbe" providerId="LiveId" clId="{808E88B3-59D8-4237-BDE2-1967D36495B0}" dt="2023-01-17T14:21:05.660" v="9182" actId="6264"/>
          <ac:spMkLst>
            <pc:docMk/>
            <pc:sldMk cId="3407200969" sldId="620"/>
            <ac:spMk id="5" creationId="{24614EFE-F9EF-B0EC-FFD4-BF3F11BCB22B}"/>
          </ac:spMkLst>
        </pc:spChg>
        <pc:spChg chg="add del mod">
          <ac:chgData name="julian lalu" userId="53ae8bccc8714cbe" providerId="LiveId" clId="{808E88B3-59D8-4237-BDE2-1967D36495B0}" dt="2023-01-17T14:21:05.660" v="9182" actId="6264"/>
          <ac:spMkLst>
            <pc:docMk/>
            <pc:sldMk cId="3407200969" sldId="620"/>
            <ac:spMk id="6" creationId="{57BBDA20-77A9-413C-A092-F04938AEA8CD}"/>
          </ac:spMkLst>
        </pc:spChg>
        <pc:spChg chg="add del mod">
          <ac:chgData name="julian lalu" userId="53ae8bccc8714cbe" providerId="LiveId" clId="{808E88B3-59D8-4237-BDE2-1967D36495B0}" dt="2023-01-17T14:21:05.660" v="9182" actId="6264"/>
          <ac:spMkLst>
            <pc:docMk/>
            <pc:sldMk cId="3407200969" sldId="620"/>
            <ac:spMk id="9" creationId="{7DCCB83E-E1B6-4311-8268-9A1597917384}"/>
          </ac:spMkLst>
        </pc:spChg>
        <pc:spChg chg="add del mod">
          <ac:chgData name="julian lalu" userId="53ae8bccc8714cbe" providerId="LiveId" clId="{808E88B3-59D8-4237-BDE2-1967D36495B0}" dt="2023-01-17T14:21:05.660" v="9182" actId="6264"/>
          <ac:spMkLst>
            <pc:docMk/>
            <pc:sldMk cId="3407200969" sldId="620"/>
            <ac:spMk id="10" creationId="{638E9CCB-5107-4E83-920D-376EABF84DD9}"/>
          </ac:spMkLst>
        </pc:spChg>
        <pc:spChg chg="mod ord">
          <ac:chgData name="julian lalu" userId="53ae8bccc8714cbe" providerId="LiveId" clId="{808E88B3-59D8-4237-BDE2-1967D36495B0}" dt="2023-01-17T14:21:05.660" v="9182" actId="6264"/>
          <ac:spMkLst>
            <pc:docMk/>
            <pc:sldMk cId="3407200969" sldId="620"/>
            <ac:spMk id="16" creationId="{AF684AC3-6771-64A8-774E-251C39021694}"/>
          </ac:spMkLst>
        </pc:spChg>
      </pc:sldChg>
      <pc:sldChg chg="modSp">
        <pc:chgData name="julian lalu" userId="53ae8bccc8714cbe" providerId="LiveId" clId="{808E88B3-59D8-4237-BDE2-1967D36495B0}" dt="2023-01-06T07:34:53.959" v="184"/>
        <pc:sldMkLst>
          <pc:docMk/>
          <pc:sldMk cId="2070679716" sldId="621"/>
        </pc:sldMkLst>
        <pc:spChg chg="mod">
          <ac:chgData name="julian lalu" userId="53ae8bccc8714cbe" providerId="LiveId" clId="{808E88B3-59D8-4237-BDE2-1967D36495B0}" dt="2023-01-06T07:34:53.959" v="184"/>
          <ac:spMkLst>
            <pc:docMk/>
            <pc:sldMk cId="2070679716" sldId="621"/>
            <ac:spMk id="2" creationId="{0ADF98EF-F400-3CB7-6179-D2D0B1108CE2}"/>
          </ac:spMkLst>
        </pc:spChg>
      </pc:sldChg>
      <pc:sldChg chg="addSp delSp modSp mod chgLayout">
        <pc:chgData name="julian lalu" userId="53ae8bccc8714cbe" providerId="LiveId" clId="{808E88B3-59D8-4237-BDE2-1967D36495B0}" dt="2023-01-17T14:21:05.660" v="9182" actId="6264"/>
        <pc:sldMkLst>
          <pc:docMk/>
          <pc:sldMk cId="1143427878" sldId="622"/>
        </pc:sldMkLst>
        <pc:spChg chg="mod ord">
          <ac:chgData name="julian lalu" userId="53ae8bccc8714cbe" providerId="LiveId" clId="{808E88B3-59D8-4237-BDE2-1967D36495B0}" dt="2023-01-17T14:21:05.660" v="9182" actId="6264"/>
          <ac:spMkLst>
            <pc:docMk/>
            <pc:sldMk cId="1143427878" sldId="622"/>
            <ac:spMk id="2" creationId="{0ADF98EF-F400-3CB7-6179-D2D0B1108CE2}"/>
          </ac:spMkLst>
        </pc:spChg>
        <pc:spChg chg="add del mod">
          <ac:chgData name="julian lalu" userId="53ae8bccc8714cbe" providerId="LiveId" clId="{808E88B3-59D8-4237-BDE2-1967D36495B0}" dt="2023-01-17T14:21:05.660" v="9182" actId="6264"/>
          <ac:spMkLst>
            <pc:docMk/>
            <pc:sldMk cId="1143427878" sldId="622"/>
            <ac:spMk id="4" creationId="{E004EF87-E52D-4614-B7A8-EBA27B7641BA}"/>
          </ac:spMkLst>
        </pc:spChg>
        <pc:spChg chg="mod ord">
          <ac:chgData name="julian lalu" userId="53ae8bccc8714cbe" providerId="LiveId" clId="{808E88B3-59D8-4237-BDE2-1967D36495B0}" dt="2023-01-17T14:21:05.660" v="9182" actId="6264"/>
          <ac:spMkLst>
            <pc:docMk/>
            <pc:sldMk cId="1143427878" sldId="622"/>
            <ac:spMk id="5" creationId="{24614EFE-F9EF-B0EC-FFD4-BF3F11BCB22B}"/>
          </ac:spMkLst>
        </pc:spChg>
        <pc:spChg chg="mod ord">
          <ac:chgData name="julian lalu" userId="53ae8bccc8714cbe" providerId="LiveId" clId="{808E88B3-59D8-4237-BDE2-1967D36495B0}" dt="2023-01-17T14:21:05.660" v="9182" actId="6264"/>
          <ac:spMkLst>
            <pc:docMk/>
            <pc:sldMk cId="1143427878" sldId="622"/>
            <ac:spMk id="6" creationId="{7B1A1AE0-AFC4-25D2-065F-459D98446BBF}"/>
          </ac:spMkLst>
        </pc:spChg>
        <pc:spChg chg="add del mod">
          <ac:chgData name="julian lalu" userId="53ae8bccc8714cbe" providerId="LiveId" clId="{808E88B3-59D8-4237-BDE2-1967D36495B0}" dt="2023-01-17T14:21:05.660" v="9182" actId="6264"/>
          <ac:spMkLst>
            <pc:docMk/>
            <pc:sldMk cId="1143427878" sldId="622"/>
            <ac:spMk id="13" creationId="{8906B8FF-6C09-4F6C-99C9-2A99683E5834}"/>
          </ac:spMkLst>
        </pc:spChg>
        <pc:spChg chg="add del mod">
          <ac:chgData name="julian lalu" userId="53ae8bccc8714cbe" providerId="LiveId" clId="{808E88B3-59D8-4237-BDE2-1967D36495B0}" dt="2023-01-17T14:21:05.660" v="9182" actId="6264"/>
          <ac:spMkLst>
            <pc:docMk/>
            <pc:sldMk cId="1143427878" sldId="622"/>
            <ac:spMk id="14" creationId="{A75E1D79-7C3C-440A-B510-B0C934B00808}"/>
          </ac:spMkLst>
        </pc:spChg>
        <pc:spChg chg="add del mod">
          <ac:chgData name="julian lalu" userId="53ae8bccc8714cbe" providerId="LiveId" clId="{808E88B3-59D8-4237-BDE2-1967D36495B0}" dt="2023-01-17T14:21:05.660" v="9182" actId="6264"/>
          <ac:spMkLst>
            <pc:docMk/>
            <pc:sldMk cId="1143427878" sldId="622"/>
            <ac:spMk id="15" creationId="{4865ABB8-F05E-4795-A47A-49A07588ECEB}"/>
          </ac:spMkLst>
        </pc:spChg>
        <pc:spChg chg="mod ord">
          <ac:chgData name="julian lalu" userId="53ae8bccc8714cbe" providerId="LiveId" clId="{808E88B3-59D8-4237-BDE2-1967D36495B0}" dt="2023-01-17T14:21:05.660" v="9182" actId="6264"/>
          <ac:spMkLst>
            <pc:docMk/>
            <pc:sldMk cId="1143427878" sldId="622"/>
            <ac:spMk id="16" creationId="{AF684AC3-6771-64A8-774E-251C39021694}"/>
          </ac:spMkLst>
        </pc:spChg>
      </pc:sldChg>
      <pc:sldChg chg="addSp delSp modSp mod chgLayout">
        <pc:chgData name="julian lalu" userId="53ae8bccc8714cbe" providerId="LiveId" clId="{808E88B3-59D8-4237-BDE2-1967D36495B0}" dt="2023-01-17T14:25:41.821" v="9255" actId="6264"/>
        <pc:sldMkLst>
          <pc:docMk/>
          <pc:sldMk cId="1049155441" sldId="623"/>
        </pc:sldMkLst>
        <pc:spChg chg="mod ord">
          <ac:chgData name="julian lalu" userId="53ae8bccc8714cbe" providerId="LiveId" clId="{808E88B3-59D8-4237-BDE2-1967D36495B0}" dt="2023-01-17T14:25:41.821" v="9255" actId="6264"/>
          <ac:spMkLst>
            <pc:docMk/>
            <pc:sldMk cId="1049155441" sldId="623"/>
            <ac:spMk id="2" creationId="{6693E945-DB65-1AE4-EA1B-48FC3D67BB66}"/>
          </ac:spMkLst>
        </pc:spChg>
        <pc:spChg chg="add del mod">
          <ac:chgData name="julian lalu" userId="53ae8bccc8714cbe" providerId="LiveId" clId="{808E88B3-59D8-4237-BDE2-1967D36495B0}" dt="2023-01-17T14:25:41.821" v="9255" actId="6264"/>
          <ac:spMkLst>
            <pc:docMk/>
            <pc:sldMk cId="1049155441" sldId="623"/>
            <ac:spMk id="4" creationId="{E286B9A5-5427-418A-BDAF-57CA4137C60C}"/>
          </ac:spMkLst>
        </pc:spChg>
        <pc:spChg chg="mod ord">
          <ac:chgData name="julian lalu" userId="53ae8bccc8714cbe" providerId="LiveId" clId="{808E88B3-59D8-4237-BDE2-1967D36495B0}" dt="2023-01-17T14:25:41.821" v="9255" actId="6264"/>
          <ac:spMkLst>
            <pc:docMk/>
            <pc:sldMk cId="1049155441" sldId="623"/>
            <ac:spMk id="5" creationId="{4D876DE5-A7BB-1677-0A2C-669EE49B1A9A}"/>
          </ac:spMkLst>
        </pc:spChg>
        <pc:spChg chg="add del mod">
          <ac:chgData name="julian lalu" userId="53ae8bccc8714cbe" providerId="LiveId" clId="{808E88B3-59D8-4237-BDE2-1967D36495B0}" dt="2023-01-17T14:25:41.821" v="9255" actId="6264"/>
          <ac:spMkLst>
            <pc:docMk/>
            <pc:sldMk cId="1049155441" sldId="623"/>
            <ac:spMk id="6" creationId="{08917C6D-CFF4-43E7-B972-FE87FF9A6867}"/>
          </ac:spMkLst>
        </pc:spChg>
        <pc:spChg chg="del">
          <ac:chgData name="julian lalu" userId="53ae8bccc8714cbe" providerId="LiveId" clId="{808E88B3-59D8-4237-BDE2-1967D36495B0}" dt="2023-01-17T14:25:41.821" v="9255" actId="6264"/>
          <ac:spMkLst>
            <pc:docMk/>
            <pc:sldMk cId="1049155441" sldId="623"/>
            <ac:spMk id="9" creationId="{6AFF9CF5-5194-085A-5A0A-410B2C3E3E20}"/>
          </ac:spMkLst>
        </pc:spChg>
        <pc:spChg chg="mod ord">
          <ac:chgData name="julian lalu" userId="53ae8bccc8714cbe" providerId="LiveId" clId="{808E88B3-59D8-4237-BDE2-1967D36495B0}" dt="2023-01-17T14:25:41.821" v="9255" actId="6264"/>
          <ac:spMkLst>
            <pc:docMk/>
            <pc:sldMk cId="1049155441" sldId="623"/>
            <ac:spMk id="10" creationId="{BEB1448A-C3FE-A876-7964-340861419EAD}"/>
          </ac:spMkLst>
        </pc:spChg>
        <pc:spChg chg="add del mod">
          <ac:chgData name="julian lalu" userId="53ae8bccc8714cbe" providerId="LiveId" clId="{808E88B3-59D8-4237-BDE2-1967D36495B0}" dt="2023-01-17T14:25:41.821" v="9255" actId="6264"/>
          <ac:spMkLst>
            <pc:docMk/>
            <pc:sldMk cId="1049155441" sldId="623"/>
            <ac:spMk id="11" creationId="{8513DA1B-DBDF-4B02-A4AD-7DC2BCFB4CB5}"/>
          </ac:spMkLst>
        </pc:spChg>
        <pc:spChg chg="add mod ord">
          <ac:chgData name="julian lalu" userId="53ae8bccc8714cbe" providerId="LiveId" clId="{808E88B3-59D8-4237-BDE2-1967D36495B0}" dt="2023-01-17T14:25:41.821" v="9255" actId="6264"/>
          <ac:spMkLst>
            <pc:docMk/>
            <pc:sldMk cId="1049155441" sldId="623"/>
            <ac:spMk id="14" creationId="{8E0F8D3B-07E5-4CFA-8129-557C6497326B}"/>
          </ac:spMkLst>
        </pc:spChg>
      </pc:sldChg>
      <pc:sldChg chg="addSp delSp modSp mod chgLayout">
        <pc:chgData name="julian lalu" userId="53ae8bccc8714cbe" providerId="LiveId" clId="{808E88B3-59D8-4237-BDE2-1967D36495B0}" dt="2023-01-17T14:25:06.710" v="9246" actId="6264"/>
        <pc:sldMkLst>
          <pc:docMk/>
          <pc:sldMk cId="3351815074" sldId="624"/>
        </pc:sldMkLst>
        <pc:spChg chg="mod ord">
          <ac:chgData name="julian lalu" userId="53ae8bccc8714cbe" providerId="LiveId" clId="{808E88B3-59D8-4237-BDE2-1967D36495B0}" dt="2023-01-17T14:25:06.710" v="9246" actId="6264"/>
          <ac:spMkLst>
            <pc:docMk/>
            <pc:sldMk cId="3351815074" sldId="624"/>
            <ac:spMk id="2" creationId="{53C3D54E-50E7-C61A-861B-8725504D138E}"/>
          </ac:spMkLst>
        </pc:spChg>
        <pc:spChg chg="mod ord">
          <ac:chgData name="julian lalu" userId="53ae8bccc8714cbe" providerId="LiveId" clId="{808E88B3-59D8-4237-BDE2-1967D36495B0}" dt="2023-01-17T14:25:06.710" v="9246" actId="6264"/>
          <ac:spMkLst>
            <pc:docMk/>
            <pc:sldMk cId="3351815074" sldId="624"/>
            <ac:spMk id="3" creationId="{8B6E76E8-2C5D-86BF-414B-E7D37F5CEBF6}"/>
          </ac:spMkLst>
        </pc:spChg>
        <pc:spChg chg="add del mod">
          <ac:chgData name="julian lalu" userId="53ae8bccc8714cbe" providerId="LiveId" clId="{808E88B3-59D8-4237-BDE2-1967D36495B0}" dt="2023-01-17T14:25:06.710" v="9246" actId="6264"/>
          <ac:spMkLst>
            <pc:docMk/>
            <pc:sldMk cId="3351815074" sldId="624"/>
            <ac:spMk id="4" creationId="{3DDC7015-0E69-4059-BA47-F3B97CD54521}"/>
          </ac:spMkLst>
        </pc:spChg>
        <pc:spChg chg="mod ord">
          <ac:chgData name="julian lalu" userId="53ae8bccc8714cbe" providerId="LiveId" clId="{808E88B3-59D8-4237-BDE2-1967D36495B0}" dt="2023-01-17T14:25:06.710" v="9246" actId="6264"/>
          <ac:spMkLst>
            <pc:docMk/>
            <pc:sldMk cId="3351815074" sldId="624"/>
            <ac:spMk id="5" creationId="{0A909C95-A401-DA03-FFCD-0138CD2EF079}"/>
          </ac:spMkLst>
        </pc:spChg>
        <pc:spChg chg="mod ord">
          <ac:chgData name="julian lalu" userId="53ae8bccc8714cbe" providerId="LiveId" clId="{808E88B3-59D8-4237-BDE2-1967D36495B0}" dt="2023-01-17T14:25:06.710" v="9246" actId="6264"/>
          <ac:spMkLst>
            <pc:docMk/>
            <pc:sldMk cId="3351815074" sldId="624"/>
            <ac:spMk id="6" creationId="{9AA7521F-358C-E58D-443E-1C542ABCB8B2}"/>
          </ac:spMkLst>
        </pc:spChg>
        <pc:spChg chg="add del mod">
          <ac:chgData name="julian lalu" userId="53ae8bccc8714cbe" providerId="LiveId" clId="{808E88B3-59D8-4237-BDE2-1967D36495B0}" dt="2023-01-17T14:25:06.710" v="9246" actId="6264"/>
          <ac:spMkLst>
            <pc:docMk/>
            <pc:sldMk cId="3351815074" sldId="624"/>
            <ac:spMk id="7" creationId="{565FF95D-28C7-4003-8B14-7682D0EC6DF7}"/>
          </ac:spMkLst>
        </pc:spChg>
        <pc:spChg chg="add del mod">
          <ac:chgData name="julian lalu" userId="53ae8bccc8714cbe" providerId="LiveId" clId="{808E88B3-59D8-4237-BDE2-1967D36495B0}" dt="2023-01-17T14:25:06.710" v="9246" actId="6264"/>
          <ac:spMkLst>
            <pc:docMk/>
            <pc:sldMk cId="3351815074" sldId="624"/>
            <ac:spMk id="8" creationId="{5BFBDC54-C535-4E0C-A0CE-E2FA8DA1E9C8}"/>
          </ac:spMkLst>
        </pc:spChg>
        <pc:spChg chg="add del mod">
          <ac:chgData name="julian lalu" userId="53ae8bccc8714cbe" providerId="LiveId" clId="{808E88B3-59D8-4237-BDE2-1967D36495B0}" dt="2023-01-17T14:25:06.710" v="9246" actId="6264"/>
          <ac:spMkLst>
            <pc:docMk/>
            <pc:sldMk cId="3351815074" sldId="624"/>
            <ac:spMk id="11" creationId="{40634C1A-80A6-4C81-967D-761D627813FB}"/>
          </ac:spMkLst>
        </pc:spChg>
      </pc:sldChg>
      <pc:sldChg chg="modSp">
        <pc:chgData name="julian lalu" userId="53ae8bccc8714cbe" providerId="LiveId" clId="{808E88B3-59D8-4237-BDE2-1967D36495B0}" dt="2023-01-06T07:34:53.959" v="184"/>
        <pc:sldMkLst>
          <pc:docMk/>
          <pc:sldMk cId="2826817996" sldId="625"/>
        </pc:sldMkLst>
        <pc:spChg chg="mod">
          <ac:chgData name="julian lalu" userId="53ae8bccc8714cbe" providerId="LiveId" clId="{808E88B3-59D8-4237-BDE2-1967D36495B0}" dt="2023-01-06T07:34:53.959" v="184"/>
          <ac:spMkLst>
            <pc:docMk/>
            <pc:sldMk cId="2826817996" sldId="625"/>
            <ac:spMk id="2" creationId="{53C3D54E-50E7-C61A-861B-8725504D138E}"/>
          </ac:spMkLst>
        </pc:spChg>
      </pc:sldChg>
      <pc:sldChg chg="addSp delSp modSp mod chgLayout">
        <pc:chgData name="julian lalu" userId="53ae8bccc8714cbe" providerId="LiveId" clId="{808E88B3-59D8-4237-BDE2-1967D36495B0}" dt="2023-01-17T14:25:09.086" v="9247" actId="6264"/>
        <pc:sldMkLst>
          <pc:docMk/>
          <pc:sldMk cId="1307235194" sldId="626"/>
        </pc:sldMkLst>
        <pc:spChg chg="mod ord">
          <ac:chgData name="julian lalu" userId="53ae8bccc8714cbe" providerId="LiveId" clId="{808E88B3-59D8-4237-BDE2-1967D36495B0}" dt="2023-01-17T14:25:09.086" v="9247" actId="6264"/>
          <ac:spMkLst>
            <pc:docMk/>
            <pc:sldMk cId="1307235194" sldId="626"/>
            <ac:spMk id="2" creationId="{53C3D54E-50E7-C61A-861B-8725504D138E}"/>
          </ac:spMkLst>
        </pc:spChg>
        <pc:spChg chg="mod ord">
          <ac:chgData name="julian lalu" userId="53ae8bccc8714cbe" providerId="LiveId" clId="{808E88B3-59D8-4237-BDE2-1967D36495B0}" dt="2023-01-17T14:25:09.086" v="9247" actId="6264"/>
          <ac:spMkLst>
            <pc:docMk/>
            <pc:sldMk cId="1307235194" sldId="626"/>
            <ac:spMk id="3" creationId="{8B6E76E8-2C5D-86BF-414B-E7D37F5CEBF6}"/>
          </ac:spMkLst>
        </pc:spChg>
        <pc:spChg chg="add del mod">
          <ac:chgData name="julian lalu" userId="53ae8bccc8714cbe" providerId="LiveId" clId="{808E88B3-59D8-4237-BDE2-1967D36495B0}" dt="2023-01-17T14:25:09.086" v="9247" actId="6264"/>
          <ac:spMkLst>
            <pc:docMk/>
            <pc:sldMk cId="1307235194" sldId="626"/>
            <ac:spMk id="4" creationId="{CE82F044-2B9F-48A1-9B19-C09F4AB32269}"/>
          </ac:spMkLst>
        </pc:spChg>
        <pc:spChg chg="mod ord">
          <ac:chgData name="julian lalu" userId="53ae8bccc8714cbe" providerId="LiveId" clId="{808E88B3-59D8-4237-BDE2-1967D36495B0}" dt="2023-01-17T14:25:09.086" v="9247" actId="6264"/>
          <ac:spMkLst>
            <pc:docMk/>
            <pc:sldMk cId="1307235194" sldId="626"/>
            <ac:spMk id="5" creationId="{0A909C95-A401-DA03-FFCD-0138CD2EF079}"/>
          </ac:spMkLst>
        </pc:spChg>
        <pc:spChg chg="mod ord">
          <ac:chgData name="julian lalu" userId="53ae8bccc8714cbe" providerId="LiveId" clId="{808E88B3-59D8-4237-BDE2-1967D36495B0}" dt="2023-01-17T14:25:09.086" v="9247" actId="6264"/>
          <ac:spMkLst>
            <pc:docMk/>
            <pc:sldMk cId="1307235194" sldId="626"/>
            <ac:spMk id="6" creationId="{34770742-4DA2-9025-4558-C4BBF436CDD0}"/>
          </ac:spMkLst>
        </pc:spChg>
        <pc:spChg chg="add del mod">
          <ac:chgData name="julian lalu" userId="53ae8bccc8714cbe" providerId="LiveId" clId="{808E88B3-59D8-4237-BDE2-1967D36495B0}" dt="2023-01-17T14:25:09.086" v="9247" actId="6264"/>
          <ac:spMkLst>
            <pc:docMk/>
            <pc:sldMk cId="1307235194" sldId="626"/>
            <ac:spMk id="9" creationId="{E90A06E5-0C8A-4445-B33C-F3975BB0C1FC}"/>
          </ac:spMkLst>
        </pc:spChg>
        <pc:spChg chg="add del mod">
          <ac:chgData name="julian lalu" userId="53ae8bccc8714cbe" providerId="LiveId" clId="{808E88B3-59D8-4237-BDE2-1967D36495B0}" dt="2023-01-17T14:25:09.086" v="9247" actId="6264"/>
          <ac:spMkLst>
            <pc:docMk/>
            <pc:sldMk cId="1307235194" sldId="626"/>
            <ac:spMk id="10" creationId="{39715C49-77AB-4B12-97DF-F43E9F1DB280}"/>
          </ac:spMkLst>
        </pc:spChg>
        <pc:spChg chg="add del mod">
          <ac:chgData name="julian lalu" userId="53ae8bccc8714cbe" providerId="LiveId" clId="{808E88B3-59D8-4237-BDE2-1967D36495B0}" dt="2023-01-17T14:25:09.086" v="9247" actId="6264"/>
          <ac:spMkLst>
            <pc:docMk/>
            <pc:sldMk cId="1307235194" sldId="626"/>
            <ac:spMk id="11" creationId="{79CF1B14-C41C-4411-8D9D-15557A3BE354}"/>
          </ac:spMkLst>
        </pc:spChg>
      </pc:sldChg>
      <pc:sldChg chg="addSp delSp modSp mod chgLayout">
        <pc:chgData name="julian lalu" userId="53ae8bccc8714cbe" providerId="LiveId" clId="{808E88B3-59D8-4237-BDE2-1967D36495B0}" dt="2023-01-17T14:25:04.294" v="9244" actId="6264"/>
        <pc:sldMkLst>
          <pc:docMk/>
          <pc:sldMk cId="1747282729" sldId="627"/>
        </pc:sldMkLst>
        <pc:spChg chg="mod ord">
          <ac:chgData name="julian lalu" userId="53ae8bccc8714cbe" providerId="LiveId" clId="{808E88B3-59D8-4237-BDE2-1967D36495B0}" dt="2023-01-17T14:25:04.294" v="9244" actId="6264"/>
          <ac:spMkLst>
            <pc:docMk/>
            <pc:sldMk cId="1747282729" sldId="627"/>
            <ac:spMk id="2" creationId="{53C3D54E-50E7-C61A-861B-8725504D138E}"/>
          </ac:spMkLst>
        </pc:spChg>
        <pc:spChg chg="mod ord">
          <ac:chgData name="julian lalu" userId="53ae8bccc8714cbe" providerId="LiveId" clId="{808E88B3-59D8-4237-BDE2-1967D36495B0}" dt="2023-01-17T14:25:04.294" v="9244" actId="6264"/>
          <ac:spMkLst>
            <pc:docMk/>
            <pc:sldMk cId="1747282729" sldId="627"/>
            <ac:spMk id="3" creationId="{8B6E76E8-2C5D-86BF-414B-E7D37F5CEBF6}"/>
          </ac:spMkLst>
        </pc:spChg>
        <pc:spChg chg="add del mod">
          <ac:chgData name="julian lalu" userId="53ae8bccc8714cbe" providerId="LiveId" clId="{808E88B3-59D8-4237-BDE2-1967D36495B0}" dt="2023-01-17T14:25:04.294" v="9244" actId="6264"/>
          <ac:spMkLst>
            <pc:docMk/>
            <pc:sldMk cId="1747282729" sldId="627"/>
            <ac:spMk id="4" creationId="{CA771907-9A27-48DA-AE9B-ACA21DC8F710}"/>
          </ac:spMkLst>
        </pc:spChg>
        <pc:spChg chg="mod ord">
          <ac:chgData name="julian lalu" userId="53ae8bccc8714cbe" providerId="LiveId" clId="{808E88B3-59D8-4237-BDE2-1967D36495B0}" dt="2023-01-17T14:25:04.294" v="9244" actId="6264"/>
          <ac:spMkLst>
            <pc:docMk/>
            <pc:sldMk cId="1747282729" sldId="627"/>
            <ac:spMk id="5" creationId="{0A909C95-A401-DA03-FFCD-0138CD2EF079}"/>
          </ac:spMkLst>
        </pc:spChg>
        <pc:spChg chg="mod ord">
          <ac:chgData name="julian lalu" userId="53ae8bccc8714cbe" providerId="LiveId" clId="{808E88B3-59D8-4237-BDE2-1967D36495B0}" dt="2023-01-17T14:25:04.294" v="9244" actId="6264"/>
          <ac:spMkLst>
            <pc:docMk/>
            <pc:sldMk cId="1747282729" sldId="627"/>
            <ac:spMk id="6" creationId="{C7593112-7BAF-4A73-8086-54D35D1B37A7}"/>
          </ac:spMkLst>
        </pc:spChg>
        <pc:spChg chg="add del mod">
          <ac:chgData name="julian lalu" userId="53ae8bccc8714cbe" providerId="LiveId" clId="{808E88B3-59D8-4237-BDE2-1967D36495B0}" dt="2023-01-17T14:25:04.294" v="9244" actId="6264"/>
          <ac:spMkLst>
            <pc:docMk/>
            <pc:sldMk cId="1747282729" sldId="627"/>
            <ac:spMk id="9" creationId="{6FBEEF21-B19D-4D39-BF17-EA7894CAC670}"/>
          </ac:spMkLst>
        </pc:spChg>
        <pc:spChg chg="add del mod">
          <ac:chgData name="julian lalu" userId="53ae8bccc8714cbe" providerId="LiveId" clId="{808E88B3-59D8-4237-BDE2-1967D36495B0}" dt="2023-01-17T14:25:04.294" v="9244" actId="6264"/>
          <ac:spMkLst>
            <pc:docMk/>
            <pc:sldMk cId="1747282729" sldId="627"/>
            <ac:spMk id="10" creationId="{5E670B0D-E5B2-471D-BFB4-86FFE371E326}"/>
          </ac:spMkLst>
        </pc:spChg>
        <pc:spChg chg="add del mod">
          <ac:chgData name="julian lalu" userId="53ae8bccc8714cbe" providerId="LiveId" clId="{808E88B3-59D8-4237-BDE2-1967D36495B0}" dt="2023-01-17T14:25:04.294" v="9244" actId="6264"/>
          <ac:spMkLst>
            <pc:docMk/>
            <pc:sldMk cId="1747282729" sldId="627"/>
            <ac:spMk id="11" creationId="{CB87C0DE-2453-4CE7-8E22-5ECFD8C8AF12}"/>
          </ac:spMkLst>
        </pc:spChg>
      </pc:sldChg>
      <pc:sldChg chg="modSp">
        <pc:chgData name="julian lalu" userId="53ae8bccc8714cbe" providerId="LiveId" clId="{808E88B3-59D8-4237-BDE2-1967D36495B0}" dt="2023-01-06T07:34:53.959" v="184"/>
        <pc:sldMkLst>
          <pc:docMk/>
          <pc:sldMk cId="441316039" sldId="628"/>
        </pc:sldMkLst>
        <pc:spChg chg="mod">
          <ac:chgData name="julian lalu" userId="53ae8bccc8714cbe" providerId="LiveId" clId="{808E88B3-59D8-4237-BDE2-1967D36495B0}" dt="2023-01-06T07:34:53.959" v="184"/>
          <ac:spMkLst>
            <pc:docMk/>
            <pc:sldMk cId="441316039" sldId="628"/>
            <ac:spMk id="2" creationId="{53C3D54E-50E7-C61A-861B-8725504D138E}"/>
          </ac:spMkLst>
        </pc:spChg>
      </pc:sldChg>
      <pc:sldChg chg="addSp delSp modSp mod chgLayout">
        <pc:chgData name="julian lalu" userId="53ae8bccc8714cbe" providerId="LiveId" clId="{808E88B3-59D8-4237-BDE2-1967D36495B0}" dt="2023-01-17T14:25:05.485" v="9245" actId="6264"/>
        <pc:sldMkLst>
          <pc:docMk/>
          <pc:sldMk cId="3929154281" sldId="629"/>
        </pc:sldMkLst>
        <pc:spChg chg="mod ord">
          <ac:chgData name="julian lalu" userId="53ae8bccc8714cbe" providerId="LiveId" clId="{808E88B3-59D8-4237-BDE2-1967D36495B0}" dt="2023-01-17T14:25:05.485" v="9245" actId="6264"/>
          <ac:spMkLst>
            <pc:docMk/>
            <pc:sldMk cId="3929154281" sldId="629"/>
            <ac:spMk id="2" creationId="{53C3D54E-50E7-C61A-861B-8725504D138E}"/>
          </ac:spMkLst>
        </pc:spChg>
        <pc:spChg chg="mod ord">
          <ac:chgData name="julian lalu" userId="53ae8bccc8714cbe" providerId="LiveId" clId="{808E88B3-59D8-4237-BDE2-1967D36495B0}" dt="2023-01-17T14:25:05.485" v="9245" actId="6264"/>
          <ac:spMkLst>
            <pc:docMk/>
            <pc:sldMk cId="3929154281" sldId="629"/>
            <ac:spMk id="3" creationId="{8B6E76E8-2C5D-86BF-414B-E7D37F5CEBF6}"/>
          </ac:spMkLst>
        </pc:spChg>
        <pc:spChg chg="add del mod">
          <ac:chgData name="julian lalu" userId="53ae8bccc8714cbe" providerId="LiveId" clId="{808E88B3-59D8-4237-BDE2-1967D36495B0}" dt="2023-01-17T14:25:05.485" v="9245" actId="6264"/>
          <ac:spMkLst>
            <pc:docMk/>
            <pc:sldMk cId="3929154281" sldId="629"/>
            <ac:spMk id="4" creationId="{98E7DC6A-62FC-4F0E-AC51-C1F32CA4274E}"/>
          </ac:spMkLst>
        </pc:spChg>
        <pc:spChg chg="mod ord">
          <ac:chgData name="julian lalu" userId="53ae8bccc8714cbe" providerId="LiveId" clId="{808E88B3-59D8-4237-BDE2-1967D36495B0}" dt="2023-01-17T14:25:05.485" v="9245" actId="6264"/>
          <ac:spMkLst>
            <pc:docMk/>
            <pc:sldMk cId="3929154281" sldId="629"/>
            <ac:spMk id="5" creationId="{0A909C95-A401-DA03-FFCD-0138CD2EF079}"/>
          </ac:spMkLst>
        </pc:spChg>
        <pc:spChg chg="mod ord">
          <ac:chgData name="julian lalu" userId="53ae8bccc8714cbe" providerId="LiveId" clId="{808E88B3-59D8-4237-BDE2-1967D36495B0}" dt="2023-01-17T14:25:05.485" v="9245" actId="6264"/>
          <ac:spMkLst>
            <pc:docMk/>
            <pc:sldMk cId="3929154281" sldId="629"/>
            <ac:spMk id="6" creationId="{37F4D959-D1BD-0051-B6F6-FA2408B0CABF}"/>
          </ac:spMkLst>
        </pc:spChg>
        <pc:spChg chg="add del mod">
          <ac:chgData name="julian lalu" userId="53ae8bccc8714cbe" providerId="LiveId" clId="{808E88B3-59D8-4237-BDE2-1967D36495B0}" dt="2023-01-17T14:25:05.485" v="9245" actId="6264"/>
          <ac:spMkLst>
            <pc:docMk/>
            <pc:sldMk cId="3929154281" sldId="629"/>
            <ac:spMk id="8" creationId="{EE87A334-4351-499A-857B-D0E0F2D75247}"/>
          </ac:spMkLst>
        </pc:spChg>
        <pc:spChg chg="add del mod">
          <ac:chgData name="julian lalu" userId="53ae8bccc8714cbe" providerId="LiveId" clId="{808E88B3-59D8-4237-BDE2-1967D36495B0}" dt="2023-01-17T14:25:05.485" v="9245" actId="6264"/>
          <ac:spMkLst>
            <pc:docMk/>
            <pc:sldMk cId="3929154281" sldId="629"/>
            <ac:spMk id="11" creationId="{7E9B14C6-A5A0-4DC8-877B-E6B6554C7C5A}"/>
          </ac:spMkLst>
        </pc:spChg>
        <pc:spChg chg="add del mod">
          <ac:chgData name="julian lalu" userId="53ae8bccc8714cbe" providerId="LiveId" clId="{808E88B3-59D8-4237-BDE2-1967D36495B0}" dt="2023-01-17T14:25:05.485" v="9245" actId="6264"/>
          <ac:spMkLst>
            <pc:docMk/>
            <pc:sldMk cId="3929154281" sldId="629"/>
            <ac:spMk id="12" creationId="{98E6AE5F-8458-47B5-B799-581AA5DFD6A6}"/>
          </ac:spMkLst>
        </pc:spChg>
      </pc:sldChg>
      <pc:sldChg chg="addSp delSp modSp mod chgLayout">
        <pc:chgData name="julian lalu" userId="53ae8bccc8714cbe" providerId="LiveId" clId="{808E88B3-59D8-4237-BDE2-1967D36495B0}" dt="2023-01-17T14:25:11.678" v="9248" actId="6264"/>
        <pc:sldMkLst>
          <pc:docMk/>
          <pc:sldMk cId="3550992855" sldId="630"/>
        </pc:sldMkLst>
        <pc:spChg chg="mod ord">
          <ac:chgData name="julian lalu" userId="53ae8bccc8714cbe" providerId="LiveId" clId="{808E88B3-59D8-4237-BDE2-1967D36495B0}" dt="2023-01-17T14:25:11.678" v="9248" actId="6264"/>
          <ac:spMkLst>
            <pc:docMk/>
            <pc:sldMk cId="3550992855" sldId="630"/>
            <ac:spMk id="2" creationId="{53C3D54E-50E7-C61A-861B-8725504D138E}"/>
          </ac:spMkLst>
        </pc:spChg>
        <pc:spChg chg="mod ord">
          <ac:chgData name="julian lalu" userId="53ae8bccc8714cbe" providerId="LiveId" clId="{808E88B3-59D8-4237-BDE2-1967D36495B0}" dt="2023-01-17T14:25:11.678" v="9248" actId="6264"/>
          <ac:spMkLst>
            <pc:docMk/>
            <pc:sldMk cId="3550992855" sldId="630"/>
            <ac:spMk id="3" creationId="{8B6E76E8-2C5D-86BF-414B-E7D37F5CEBF6}"/>
          </ac:spMkLst>
        </pc:spChg>
        <pc:spChg chg="add del mod">
          <ac:chgData name="julian lalu" userId="53ae8bccc8714cbe" providerId="LiveId" clId="{808E88B3-59D8-4237-BDE2-1967D36495B0}" dt="2023-01-17T14:25:11.678" v="9248" actId="6264"/>
          <ac:spMkLst>
            <pc:docMk/>
            <pc:sldMk cId="3550992855" sldId="630"/>
            <ac:spMk id="4" creationId="{6F402DAF-7CA3-44AE-BB25-EAD360781347}"/>
          </ac:spMkLst>
        </pc:spChg>
        <pc:spChg chg="mod ord">
          <ac:chgData name="julian lalu" userId="53ae8bccc8714cbe" providerId="LiveId" clId="{808E88B3-59D8-4237-BDE2-1967D36495B0}" dt="2023-01-17T14:25:11.678" v="9248" actId="6264"/>
          <ac:spMkLst>
            <pc:docMk/>
            <pc:sldMk cId="3550992855" sldId="630"/>
            <ac:spMk id="5" creationId="{0A909C95-A401-DA03-FFCD-0138CD2EF079}"/>
          </ac:spMkLst>
        </pc:spChg>
        <pc:spChg chg="mod ord">
          <ac:chgData name="julian lalu" userId="53ae8bccc8714cbe" providerId="LiveId" clId="{808E88B3-59D8-4237-BDE2-1967D36495B0}" dt="2023-01-17T14:25:11.678" v="9248" actId="6264"/>
          <ac:spMkLst>
            <pc:docMk/>
            <pc:sldMk cId="3550992855" sldId="630"/>
            <ac:spMk id="6" creationId="{E0FFEEAF-D65A-60F2-23EF-2E377401E8DF}"/>
          </ac:spMkLst>
        </pc:spChg>
        <pc:spChg chg="add del mod">
          <ac:chgData name="julian lalu" userId="53ae8bccc8714cbe" providerId="LiveId" clId="{808E88B3-59D8-4237-BDE2-1967D36495B0}" dt="2023-01-17T14:25:11.678" v="9248" actId="6264"/>
          <ac:spMkLst>
            <pc:docMk/>
            <pc:sldMk cId="3550992855" sldId="630"/>
            <ac:spMk id="9" creationId="{924720A4-0C25-4FBE-A84A-F805C8AD19AE}"/>
          </ac:spMkLst>
        </pc:spChg>
        <pc:spChg chg="add del mod">
          <ac:chgData name="julian lalu" userId="53ae8bccc8714cbe" providerId="LiveId" clId="{808E88B3-59D8-4237-BDE2-1967D36495B0}" dt="2023-01-17T14:25:11.678" v="9248" actId="6264"/>
          <ac:spMkLst>
            <pc:docMk/>
            <pc:sldMk cId="3550992855" sldId="630"/>
            <ac:spMk id="10" creationId="{41F706F1-AB7A-4D17-A6E2-DC1E43EBDBE2}"/>
          </ac:spMkLst>
        </pc:spChg>
        <pc:spChg chg="add del mod">
          <ac:chgData name="julian lalu" userId="53ae8bccc8714cbe" providerId="LiveId" clId="{808E88B3-59D8-4237-BDE2-1967D36495B0}" dt="2023-01-17T14:25:11.678" v="9248" actId="6264"/>
          <ac:spMkLst>
            <pc:docMk/>
            <pc:sldMk cId="3550992855" sldId="630"/>
            <ac:spMk id="11" creationId="{DC3CFBDD-FA6D-4A51-91FB-2BD1320B50F2}"/>
          </ac:spMkLst>
        </pc:spChg>
      </pc:sldChg>
      <pc:sldChg chg="addSp delSp modSp mod chgLayout">
        <pc:chgData name="julian lalu" userId="53ae8bccc8714cbe" providerId="LiveId" clId="{808E88B3-59D8-4237-BDE2-1967D36495B0}" dt="2023-01-17T14:25:15.822" v="9249" actId="6264"/>
        <pc:sldMkLst>
          <pc:docMk/>
          <pc:sldMk cId="1317356337" sldId="631"/>
        </pc:sldMkLst>
        <pc:spChg chg="mod ord">
          <ac:chgData name="julian lalu" userId="53ae8bccc8714cbe" providerId="LiveId" clId="{808E88B3-59D8-4237-BDE2-1967D36495B0}" dt="2023-01-17T14:25:15.822" v="9249" actId="6264"/>
          <ac:spMkLst>
            <pc:docMk/>
            <pc:sldMk cId="1317356337" sldId="631"/>
            <ac:spMk id="2" creationId="{53C3D54E-50E7-C61A-861B-8725504D138E}"/>
          </ac:spMkLst>
        </pc:spChg>
        <pc:spChg chg="mod ord">
          <ac:chgData name="julian lalu" userId="53ae8bccc8714cbe" providerId="LiveId" clId="{808E88B3-59D8-4237-BDE2-1967D36495B0}" dt="2023-01-17T14:25:15.822" v="9249" actId="6264"/>
          <ac:spMkLst>
            <pc:docMk/>
            <pc:sldMk cId="1317356337" sldId="631"/>
            <ac:spMk id="3" creationId="{8B6E76E8-2C5D-86BF-414B-E7D37F5CEBF6}"/>
          </ac:spMkLst>
        </pc:spChg>
        <pc:spChg chg="add del mod">
          <ac:chgData name="julian lalu" userId="53ae8bccc8714cbe" providerId="LiveId" clId="{808E88B3-59D8-4237-BDE2-1967D36495B0}" dt="2023-01-17T14:25:15.822" v="9249" actId="6264"/>
          <ac:spMkLst>
            <pc:docMk/>
            <pc:sldMk cId="1317356337" sldId="631"/>
            <ac:spMk id="4" creationId="{A13676CD-989E-47DD-B0A3-5419E215604A}"/>
          </ac:spMkLst>
        </pc:spChg>
        <pc:spChg chg="mod ord">
          <ac:chgData name="julian lalu" userId="53ae8bccc8714cbe" providerId="LiveId" clId="{808E88B3-59D8-4237-BDE2-1967D36495B0}" dt="2023-01-17T14:25:15.822" v="9249" actId="6264"/>
          <ac:spMkLst>
            <pc:docMk/>
            <pc:sldMk cId="1317356337" sldId="631"/>
            <ac:spMk id="5" creationId="{0A909C95-A401-DA03-FFCD-0138CD2EF079}"/>
          </ac:spMkLst>
        </pc:spChg>
        <pc:spChg chg="mod ord">
          <ac:chgData name="julian lalu" userId="53ae8bccc8714cbe" providerId="LiveId" clId="{808E88B3-59D8-4237-BDE2-1967D36495B0}" dt="2023-01-17T14:25:15.822" v="9249" actId="6264"/>
          <ac:spMkLst>
            <pc:docMk/>
            <pc:sldMk cId="1317356337" sldId="631"/>
            <ac:spMk id="6" creationId="{58807752-F6F3-54A0-E7B3-3D4F467CE1CB}"/>
          </ac:spMkLst>
        </pc:spChg>
        <pc:spChg chg="add del mod">
          <ac:chgData name="julian lalu" userId="53ae8bccc8714cbe" providerId="LiveId" clId="{808E88B3-59D8-4237-BDE2-1967D36495B0}" dt="2023-01-17T14:25:15.822" v="9249" actId="6264"/>
          <ac:spMkLst>
            <pc:docMk/>
            <pc:sldMk cId="1317356337" sldId="631"/>
            <ac:spMk id="9" creationId="{B18BB6F5-740B-4BFD-A5A9-6BA1C435DD59}"/>
          </ac:spMkLst>
        </pc:spChg>
        <pc:spChg chg="add del mod">
          <ac:chgData name="julian lalu" userId="53ae8bccc8714cbe" providerId="LiveId" clId="{808E88B3-59D8-4237-BDE2-1967D36495B0}" dt="2023-01-17T14:25:15.822" v="9249" actId="6264"/>
          <ac:spMkLst>
            <pc:docMk/>
            <pc:sldMk cId="1317356337" sldId="631"/>
            <ac:spMk id="10" creationId="{6F6E7122-6B44-496B-831A-E52DF45E244F}"/>
          </ac:spMkLst>
        </pc:spChg>
        <pc:spChg chg="add del mod">
          <ac:chgData name="julian lalu" userId="53ae8bccc8714cbe" providerId="LiveId" clId="{808E88B3-59D8-4237-BDE2-1967D36495B0}" dt="2023-01-17T14:25:15.822" v="9249" actId="6264"/>
          <ac:spMkLst>
            <pc:docMk/>
            <pc:sldMk cId="1317356337" sldId="631"/>
            <ac:spMk id="11" creationId="{D78BDEAE-9A67-416D-8CDB-2E8920AF5EF3}"/>
          </ac:spMkLst>
        </pc:spChg>
      </pc:sldChg>
      <pc:sldChg chg="modSp">
        <pc:chgData name="julian lalu" userId="53ae8bccc8714cbe" providerId="LiveId" clId="{808E88B3-59D8-4237-BDE2-1967D36495B0}" dt="2023-01-06T07:34:53.959" v="184"/>
        <pc:sldMkLst>
          <pc:docMk/>
          <pc:sldMk cId="2344290033" sldId="633"/>
        </pc:sldMkLst>
        <pc:spChg chg="mod">
          <ac:chgData name="julian lalu" userId="53ae8bccc8714cbe" providerId="LiveId" clId="{808E88B3-59D8-4237-BDE2-1967D36495B0}" dt="2023-01-06T07:34:53.959" v="184"/>
          <ac:spMkLst>
            <pc:docMk/>
            <pc:sldMk cId="2344290033" sldId="633"/>
            <ac:spMk id="2" creationId="{53C3D54E-50E7-C61A-861B-8725504D138E}"/>
          </ac:spMkLst>
        </pc:spChg>
      </pc:sldChg>
      <pc:sldChg chg="addSp delSp modSp mod chgLayout">
        <pc:chgData name="julian lalu" userId="53ae8bccc8714cbe" providerId="LiveId" clId="{808E88B3-59D8-4237-BDE2-1967D36495B0}" dt="2023-01-17T14:25:17.325" v="9250" actId="6264"/>
        <pc:sldMkLst>
          <pc:docMk/>
          <pc:sldMk cId="2347646954" sldId="634"/>
        </pc:sldMkLst>
        <pc:spChg chg="mod ord">
          <ac:chgData name="julian lalu" userId="53ae8bccc8714cbe" providerId="LiveId" clId="{808E88B3-59D8-4237-BDE2-1967D36495B0}" dt="2023-01-17T14:25:17.325" v="9250" actId="6264"/>
          <ac:spMkLst>
            <pc:docMk/>
            <pc:sldMk cId="2347646954" sldId="634"/>
            <ac:spMk id="2" creationId="{53C3D54E-50E7-C61A-861B-8725504D138E}"/>
          </ac:spMkLst>
        </pc:spChg>
        <pc:spChg chg="mod ord">
          <ac:chgData name="julian lalu" userId="53ae8bccc8714cbe" providerId="LiveId" clId="{808E88B3-59D8-4237-BDE2-1967D36495B0}" dt="2023-01-17T14:25:17.325" v="9250" actId="6264"/>
          <ac:spMkLst>
            <pc:docMk/>
            <pc:sldMk cId="2347646954" sldId="634"/>
            <ac:spMk id="3" creationId="{8B6E76E8-2C5D-86BF-414B-E7D37F5CEBF6}"/>
          </ac:spMkLst>
        </pc:spChg>
        <pc:spChg chg="add del mod">
          <ac:chgData name="julian lalu" userId="53ae8bccc8714cbe" providerId="LiveId" clId="{808E88B3-59D8-4237-BDE2-1967D36495B0}" dt="2023-01-17T14:25:17.325" v="9250" actId="6264"/>
          <ac:spMkLst>
            <pc:docMk/>
            <pc:sldMk cId="2347646954" sldId="634"/>
            <ac:spMk id="4" creationId="{EF571A0F-551C-451A-952E-1760567FA5A3}"/>
          </ac:spMkLst>
        </pc:spChg>
        <pc:spChg chg="mod ord">
          <ac:chgData name="julian lalu" userId="53ae8bccc8714cbe" providerId="LiveId" clId="{808E88B3-59D8-4237-BDE2-1967D36495B0}" dt="2023-01-17T14:25:17.325" v="9250" actId="6264"/>
          <ac:spMkLst>
            <pc:docMk/>
            <pc:sldMk cId="2347646954" sldId="634"/>
            <ac:spMk id="5" creationId="{0A909C95-A401-DA03-FFCD-0138CD2EF079}"/>
          </ac:spMkLst>
        </pc:spChg>
        <pc:spChg chg="mod ord">
          <ac:chgData name="julian lalu" userId="53ae8bccc8714cbe" providerId="LiveId" clId="{808E88B3-59D8-4237-BDE2-1967D36495B0}" dt="2023-01-17T14:25:17.325" v="9250" actId="6264"/>
          <ac:spMkLst>
            <pc:docMk/>
            <pc:sldMk cId="2347646954" sldId="634"/>
            <ac:spMk id="6" creationId="{DF7BFAB9-A3A3-D35B-2B6F-2D66FBD9C724}"/>
          </ac:spMkLst>
        </pc:spChg>
        <pc:spChg chg="add del mod">
          <ac:chgData name="julian lalu" userId="53ae8bccc8714cbe" providerId="LiveId" clId="{808E88B3-59D8-4237-BDE2-1967D36495B0}" dt="2023-01-17T14:25:17.325" v="9250" actId="6264"/>
          <ac:spMkLst>
            <pc:docMk/>
            <pc:sldMk cId="2347646954" sldId="634"/>
            <ac:spMk id="7" creationId="{223F88D0-92AC-4CCB-A60B-82F8ACAD9BD0}"/>
          </ac:spMkLst>
        </pc:spChg>
        <pc:spChg chg="add del mod">
          <ac:chgData name="julian lalu" userId="53ae8bccc8714cbe" providerId="LiveId" clId="{808E88B3-59D8-4237-BDE2-1967D36495B0}" dt="2023-01-17T14:25:17.325" v="9250" actId="6264"/>
          <ac:spMkLst>
            <pc:docMk/>
            <pc:sldMk cId="2347646954" sldId="634"/>
            <ac:spMk id="9" creationId="{75022D01-5249-439E-AFCF-8FF962308CD3}"/>
          </ac:spMkLst>
        </pc:spChg>
        <pc:spChg chg="add del mod">
          <ac:chgData name="julian lalu" userId="53ae8bccc8714cbe" providerId="LiveId" clId="{808E88B3-59D8-4237-BDE2-1967D36495B0}" dt="2023-01-17T14:25:17.325" v="9250" actId="6264"/>
          <ac:spMkLst>
            <pc:docMk/>
            <pc:sldMk cId="2347646954" sldId="634"/>
            <ac:spMk id="10" creationId="{0C0128F1-CA8A-4785-A509-67EE1D3548B2}"/>
          </ac:spMkLst>
        </pc:spChg>
      </pc:sldChg>
      <pc:sldChg chg="addSp delSp modSp mod chgLayout">
        <pc:chgData name="julian lalu" userId="53ae8bccc8714cbe" providerId="LiveId" clId="{808E88B3-59D8-4237-BDE2-1967D36495B0}" dt="2023-01-17T14:25:18.693" v="9251" actId="6264"/>
        <pc:sldMkLst>
          <pc:docMk/>
          <pc:sldMk cId="810165560" sldId="635"/>
        </pc:sldMkLst>
        <pc:spChg chg="mod ord">
          <ac:chgData name="julian lalu" userId="53ae8bccc8714cbe" providerId="LiveId" clId="{808E88B3-59D8-4237-BDE2-1967D36495B0}" dt="2023-01-17T14:25:18.693" v="9251" actId="6264"/>
          <ac:spMkLst>
            <pc:docMk/>
            <pc:sldMk cId="810165560" sldId="635"/>
            <ac:spMk id="2" creationId="{53C3D54E-50E7-C61A-861B-8725504D138E}"/>
          </ac:spMkLst>
        </pc:spChg>
        <pc:spChg chg="mod ord">
          <ac:chgData name="julian lalu" userId="53ae8bccc8714cbe" providerId="LiveId" clId="{808E88B3-59D8-4237-BDE2-1967D36495B0}" dt="2023-01-17T14:25:18.693" v="9251" actId="6264"/>
          <ac:spMkLst>
            <pc:docMk/>
            <pc:sldMk cId="810165560" sldId="635"/>
            <ac:spMk id="3" creationId="{8B6E76E8-2C5D-86BF-414B-E7D37F5CEBF6}"/>
          </ac:spMkLst>
        </pc:spChg>
        <pc:spChg chg="add del mod">
          <ac:chgData name="julian lalu" userId="53ae8bccc8714cbe" providerId="LiveId" clId="{808E88B3-59D8-4237-BDE2-1967D36495B0}" dt="2023-01-17T14:25:18.693" v="9251" actId="6264"/>
          <ac:spMkLst>
            <pc:docMk/>
            <pc:sldMk cId="810165560" sldId="635"/>
            <ac:spMk id="4" creationId="{69356F54-BD2E-4649-BA2E-1A92F6931F28}"/>
          </ac:spMkLst>
        </pc:spChg>
        <pc:spChg chg="mod ord">
          <ac:chgData name="julian lalu" userId="53ae8bccc8714cbe" providerId="LiveId" clId="{808E88B3-59D8-4237-BDE2-1967D36495B0}" dt="2023-01-17T14:25:18.693" v="9251" actId="6264"/>
          <ac:spMkLst>
            <pc:docMk/>
            <pc:sldMk cId="810165560" sldId="635"/>
            <ac:spMk id="5" creationId="{0A909C95-A401-DA03-FFCD-0138CD2EF079}"/>
          </ac:spMkLst>
        </pc:spChg>
        <pc:spChg chg="mod ord">
          <ac:chgData name="julian lalu" userId="53ae8bccc8714cbe" providerId="LiveId" clId="{808E88B3-59D8-4237-BDE2-1967D36495B0}" dt="2023-01-17T14:25:18.693" v="9251" actId="6264"/>
          <ac:spMkLst>
            <pc:docMk/>
            <pc:sldMk cId="810165560" sldId="635"/>
            <ac:spMk id="6" creationId="{E82DA0B0-078B-8A97-C48D-57F480E2FA2E}"/>
          </ac:spMkLst>
        </pc:spChg>
        <pc:spChg chg="add del mod">
          <ac:chgData name="julian lalu" userId="53ae8bccc8714cbe" providerId="LiveId" clId="{808E88B3-59D8-4237-BDE2-1967D36495B0}" dt="2023-01-17T14:25:18.693" v="9251" actId="6264"/>
          <ac:spMkLst>
            <pc:docMk/>
            <pc:sldMk cId="810165560" sldId="635"/>
            <ac:spMk id="9" creationId="{B9059949-6161-49AA-A503-7AEB7D98B5A0}"/>
          </ac:spMkLst>
        </pc:spChg>
        <pc:spChg chg="add del mod">
          <ac:chgData name="julian lalu" userId="53ae8bccc8714cbe" providerId="LiveId" clId="{808E88B3-59D8-4237-BDE2-1967D36495B0}" dt="2023-01-17T14:25:18.693" v="9251" actId="6264"/>
          <ac:spMkLst>
            <pc:docMk/>
            <pc:sldMk cId="810165560" sldId="635"/>
            <ac:spMk id="10" creationId="{8D12591D-D8DE-43A5-B41D-1EDC7D87F87F}"/>
          </ac:spMkLst>
        </pc:spChg>
        <pc:spChg chg="add del mod">
          <ac:chgData name="julian lalu" userId="53ae8bccc8714cbe" providerId="LiveId" clId="{808E88B3-59D8-4237-BDE2-1967D36495B0}" dt="2023-01-17T14:25:18.693" v="9251" actId="6264"/>
          <ac:spMkLst>
            <pc:docMk/>
            <pc:sldMk cId="810165560" sldId="635"/>
            <ac:spMk id="11" creationId="{A790E252-513F-44A7-B761-180C412B1708}"/>
          </ac:spMkLst>
        </pc:spChg>
      </pc:sldChg>
      <pc:sldChg chg="modSp">
        <pc:chgData name="julian lalu" userId="53ae8bccc8714cbe" providerId="LiveId" clId="{808E88B3-59D8-4237-BDE2-1967D36495B0}" dt="2023-01-06T07:34:53.959" v="184"/>
        <pc:sldMkLst>
          <pc:docMk/>
          <pc:sldMk cId="3190687860" sldId="636"/>
        </pc:sldMkLst>
        <pc:spChg chg="mod">
          <ac:chgData name="julian lalu" userId="53ae8bccc8714cbe" providerId="LiveId" clId="{808E88B3-59D8-4237-BDE2-1967D36495B0}" dt="2023-01-06T07:34:53.959" v="184"/>
          <ac:spMkLst>
            <pc:docMk/>
            <pc:sldMk cId="3190687860" sldId="636"/>
            <ac:spMk id="2" creationId="{0ADF98EF-F400-3CB7-6179-D2D0B1108CE2}"/>
          </ac:spMkLst>
        </pc:spChg>
      </pc:sldChg>
      <pc:sldChg chg="addSp delSp modSp mod modAnim chgLayout">
        <pc:chgData name="julian lalu" userId="53ae8bccc8714cbe" providerId="LiveId" clId="{808E88B3-59D8-4237-BDE2-1967D36495B0}" dt="2023-01-17T14:26:26.385" v="9265"/>
        <pc:sldMkLst>
          <pc:docMk/>
          <pc:sldMk cId="60261841" sldId="637"/>
        </pc:sldMkLst>
        <pc:spChg chg="mod ord">
          <ac:chgData name="julian lalu" userId="53ae8bccc8714cbe" providerId="LiveId" clId="{808E88B3-59D8-4237-BDE2-1967D36495B0}" dt="2023-01-17T14:26:09.261" v="9260" actId="6264"/>
          <ac:spMkLst>
            <pc:docMk/>
            <pc:sldMk cId="60261841" sldId="637"/>
            <ac:spMk id="2" creationId="{0ADF98EF-F400-3CB7-6179-D2D0B1108CE2}"/>
          </ac:spMkLst>
        </pc:spChg>
        <pc:spChg chg="mod ord">
          <ac:chgData name="julian lalu" userId="53ae8bccc8714cbe" providerId="LiveId" clId="{808E88B3-59D8-4237-BDE2-1967D36495B0}" dt="2023-01-17T14:26:09.261" v="9260" actId="6264"/>
          <ac:spMkLst>
            <pc:docMk/>
            <pc:sldMk cId="60261841" sldId="637"/>
            <ac:spMk id="3" creationId="{E46C38CA-9248-A87E-63D6-6B97132F6711}"/>
          </ac:spMkLst>
        </pc:spChg>
        <pc:spChg chg="add del mod">
          <ac:chgData name="julian lalu" userId="53ae8bccc8714cbe" providerId="LiveId" clId="{808E88B3-59D8-4237-BDE2-1967D36495B0}" dt="2023-01-17T14:26:09.261" v="9260" actId="6264"/>
          <ac:spMkLst>
            <pc:docMk/>
            <pc:sldMk cId="60261841" sldId="637"/>
            <ac:spMk id="4" creationId="{9457FB98-4151-497B-B64A-3E647E6F858F}"/>
          </ac:spMkLst>
        </pc:spChg>
        <pc:spChg chg="mod ord">
          <ac:chgData name="julian lalu" userId="53ae8bccc8714cbe" providerId="LiveId" clId="{808E88B3-59D8-4237-BDE2-1967D36495B0}" dt="2023-01-17T14:26:09.261" v="9260" actId="6264"/>
          <ac:spMkLst>
            <pc:docMk/>
            <pc:sldMk cId="60261841" sldId="637"/>
            <ac:spMk id="5" creationId="{24614EFE-F9EF-B0EC-FFD4-BF3F11BCB22B}"/>
          </ac:spMkLst>
        </pc:spChg>
        <pc:spChg chg="add del mod">
          <ac:chgData name="julian lalu" userId="53ae8bccc8714cbe" providerId="LiveId" clId="{808E88B3-59D8-4237-BDE2-1967D36495B0}" dt="2023-01-17T14:26:09.261" v="9260" actId="6264"/>
          <ac:spMkLst>
            <pc:docMk/>
            <pc:sldMk cId="60261841" sldId="637"/>
            <ac:spMk id="6" creationId="{5EEA3828-891F-4617-BC9F-03BE4431C1B9}"/>
          </ac:spMkLst>
        </pc:spChg>
        <pc:spChg chg="add del mod">
          <ac:chgData name="julian lalu" userId="53ae8bccc8714cbe" providerId="LiveId" clId="{808E88B3-59D8-4237-BDE2-1967D36495B0}" dt="2023-01-17T14:26:09.261" v="9260" actId="6264"/>
          <ac:spMkLst>
            <pc:docMk/>
            <pc:sldMk cId="60261841" sldId="637"/>
            <ac:spMk id="8" creationId="{FA7B88A1-A149-4ECB-A033-BED08FE595C6}"/>
          </ac:spMkLst>
        </pc:spChg>
        <pc:spChg chg="add del mod">
          <ac:chgData name="julian lalu" userId="53ae8bccc8714cbe" providerId="LiveId" clId="{808E88B3-59D8-4237-BDE2-1967D36495B0}" dt="2023-01-17T14:26:09.261" v="9260" actId="6264"/>
          <ac:spMkLst>
            <pc:docMk/>
            <pc:sldMk cId="60261841" sldId="637"/>
            <ac:spMk id="9" creationId="{1C9DFB03-3EF7-44E5-961B-C2CA5C6707BA}"/>
          </ac:spMkLst>
        </pc:spChg>
        <pc:spChg chg="mod ord">
          <ac:chgData name="julian lalu" userId="53ae8bccc8714cbe" providerId="LiveId" clId="{808E88B3-59D8-4237-BDE2-1967D36495B0}" dt="2023-01-17T14:26:09.261" v="9260" actId="6264"/>
          <ac:spMkLst>
            <pc:docMk/>
            <pc:sldMk cId="60261841" sldId="637"/>
            <ac:spMk id="22" creationId="{CCFF94B5-3B3F-793A-D063-262615312438}"/>
          </ac:spMkLst>
        </pc:spChg>
      </pc:sldChg>
      <pc:sldChg chg="modSp">
        <pc:chgData name="julian lalu" userId="53ae8bccc8714cbe" providerId="LiveId" clId="{808E88B3-59D8-4237-BDE2-1967D36495B0}" dt="2023-01-06T07:34:53.959" v="184"/>
        <pc:sldMkLst>
          <pc:docMk/>
          <pc:sldMk cId="2409344282" sldId="638"/>
        </pc:sldMkLst>
        <pc:spChg chg="mod">
          <ac:chgData name="julian lalu" userId="53ae8bccc8714cbe" providerId="LiveId" clId="{808E88B3-59D8-4237-BDE2-1967D36495B0}" dt="2023-01-06T07:34:53.959" v="184"/>
          <ac:spMkLst>
            <pc:docMk/>
            <pc:sldMk cId="2409344282" sldId="638"/>
            <ac:spMk id="2" creationId="{0ADF98EF-F400-3CB7-6179-D2D0B1108CE2}"/>
          </ac:spMkLst>
        </pc:spChg>
      </pc:sldChg>
      <pc:sldChg chg="addSp delSp modSp mod chgLayout">
        <pc:chgData name="julian lalu" userId="53ae8bccc8714cbe" providerId="LiveId" clId="{808E88B3-59D8-4237-BDE2-1967D36495B0}" dt="2023-01-17T14:26:42.829" v="9267" actId="6264"/>
        <pc:sldMkLst>
          <pc:docMk/>
          <pc:sldMk cId="1016757007" sldId="639"/>
        </pc:sldMkLst>
        <pc:spChg chg="mod ord">
          <ac:chgData name="julian lalu" userId="53ae8bccc8714cbe" providerId="LiveId" clId="{808E88B3-59D8-4237-BDE2-1967D36495B0}" dt="2023-01-17T14:26:42.829" v="9267" actId="6264"/>
          <ac:spMkLst>
            <pc:docMk/>
            <pc:sldMk cId="1016757007" sldId="639"/>
            <ac:spMk id="2" creationId="{0ADF98EF-F400-3CB7-6179-D2D0B1108CE2}"/>
          </ac:spMkLst>
        </pc:spChg>
        <pc:spChg chg="mod ord">
          <ac:chgData name="julian lalu" userId="53ae8bccc8714cbe" providerId="LiveId" clId="{808E88B3-59D8-4237-BDE2-1967D36495B0}" dt="2023-01-17T14:26:42.829" v="9267" actId="6264"/>
          <ac:spMkLst>
            <pc:docMk/>
            <pc:sldMk cId="1016757007" sldId="639"/>
            <ac:spMk id="3" creationId="{059FF7B2-B636-BB23-0869-5594C41A69B9}"/>
          </ac:spMkLst>
        </pc:spChg>
        <pc:spChg chg="add del mod">
          <ac:chgData name="julian lalu" userId="53ae8bccc8714cbe" providerId="LiveId" clId="{808E88B3-59D8-4237-BDE2-1967D36495B0}" dt="2023-01-17T14:26:42.829" v="9267" actId="6264"/>
          <ac:spMkLst>
            <pc:docMk/>
            <pc:sldMk cId="1016757007" sldId="639"/>
            <ac:spMk id="4" creationId="{2957ED9A-7CC7-4714-96CD-02A4A4140846}"/>
          </ac:spMkLst>
        </pc:spChg>
        <pc:spChg chg="mod ord">
          <ac:chgData name="julian lalu" userId="53ae8bccc8714cbe" providerId="LiveId" clId="{808E88B3-59D8-4237-BDE2-1967D36495B0}" dt="2023-01-17T14:26:42.829" v="9267" actId="6264"/>
          <ac:spMkLst>
            <pc:docMk/>
            <pc:sldMk cId="1016757007" sldId="639"/>
            <ac:spMk id="5" creationId="{24614EFE-F9EF-B0EC-FFD4-BF3F11BCB22B}"/>
          </ac:spMkLst>
        </pc:spChg>
        <pc:spChg chg="add del mod">
          <ac:chgData name="julian lalu" userId="53ae8bccc8714cbe" providerId="LiveId" clId="{808E88B3-59D8-4237-BDE2-1967D36495B0}" dt="2023-01-17T14:26:42.829" v="9267" actId="6264"/>
          <ac:spMkLst>
            <pc:docMk/>
            <pc:sldMk cId="1016757007" sldId="639"/>
            <ac:spMk id="6" creationId="{D28976D9-E6DE-4191-9425-320292966EF6}"/>
          </ac:spMkLst>
        </pc:spChg>
        <pc:spChg chg="add del mod">
          <ac:chgData name="julian lalu" userId="53ae8bccc8714cbe" providerId="LiveId" clId="{808E88B3-59D8-4237-BDE2-1967D36495B0}" dt="2023-01-17T14:26:42.829" v="9267" actId="6264"/>
          <ac:spMkLst>
            <pc:docMk/>
            <pc:sldMk cId="1016757007" sldId="639"/>
            <ac:spMk id="8" creationId="{38847E2D-F73D-49FE-983A-71827EFA7383}"/>
          </ac:spMkLst>
        </pc:spChg>
        <pc:spChg chg="add del mod">
          <ac:chgData name="julian lalu" userId="53ae8bccc8714cbe" providerId="LiveId" clId="{808E88B3-59D8-4237-BDE2-1967D36495B0}" dt="2023-01-17T14:26:42.829" v="9267" actId="6264"/>
          <ac:spMkLst>
            <pc:docMk/>
            <pc:sldMk cId="1016757007" sldId="639"/>
            <ac:spMk id="9" creationId="{C63C7BE9-7CB2-4FA5-B68E-21E5BEE58F65}"/>
          </ac:spMkLst>
        </pc:spChg>
        <pc:spChg chg="mod ord">
          <ac:chgData name="julian lalu" userId="53ae8bccc8714cbe" providerId="LiveId" clId="{808E88B3-59D8-4237-BDE2-1967D36495B0}" dt="2023-01-17T14:26:42.829" v="9267" actId="6264"/>
          <ac:spMkLst>
            <pc:docMk/>
            <pc:sldMk cId="1016757007" sldId="639"/>
            <ac:spMk id="22" creationId="{CCFF94B5-3B3F-793A-D063-262615312438}"/>
          </ac:spMkLst>
        </pc:spChg>
      </pc:sldChg>
      <pc:sldChg chg="addSp delSp modSp del mod modAnim chgLayout">
        <pc:chgData name="julian lalu" userId="53ae8bccc8714cbe" providerId="LiveId" clId="{808E88B3-59D8-4237-BDE2-1967D36495B0}" dt="2023-01-17T14:28:02.218" v="9298" actId="47"/>
        <pc:sldMkLst>
          <pc:docMk/>
          <pc:sldMk cId="2462440489" sldId="641"/>
        </pc:sldMkLst>
        <pc:spChg chg="mod ord">
          <ac:chgData name="julian lalu" userId="53ae8bccc8714cbe" providerId="LiveId" clId="{808E88B3-59D8-4237-BDE2-1967D36495B0}" dt="2023-01-17T14:27:37.606" v="9284" actId="6264"/>
          <ac:spMkLst>
            <pc:docMk/>
            <pc:sldMk cId="2462440489" sldId="641"/>
            <ac:spMk id="2" creationId="{9FB34522-268B-D22A-B35C-482CEDED4BCA}"/>
          </ac:spMkLst>
        </pc:spChg>
        <pc:spChg chg="mod ord">
          <ac:chgData name="julian lalu" userId="53ae8bccc8714cbe" providerId="LiveId" clId="{808E88B3-59D8-4237-BDE2-1967D36495B0}" dt="2023-01-17T14:27:37.606" v="9284" actId="6264"/>
          <ac:spMkLst>
            <pc:docMk/>
            <pc:sldMk cId="2462440489" sldId="641"/>
            <ac:spMk id="3" creationId="{2DC4823A-E542-2A35-8D76-28E0619E07C1}"/>
          </ac:spMkLst>
        </pc:spChg>
        <pc:spChg chg="add del mod">
          <ac:chgData name="julian lalu" userId="53ae8bccc8714cbe" providerId="LiveId" clId="{808E88B3-59D8-4237-BDE2-1967D36495B0}" dt="2023-01-17T14:27:37.606" v="9284" actId="6264"/>
          <ac:spMkLst>
            <pc:docMk/>
            <pc:sldMk cId="2462440489" sldId="641"/>
            <ac:spMk id="4" creationId="{27A6D093-6B30-4718-BC98-9AAE655ABD7A}"/>
          </ac:spMkLst>
        </pc:spChg>
        <pc:spChg chg="mod ord">
          <ac:chgData name="julian lalu" userId="53ae8bccc8714cbe" providerId="LiveId" clId="{808E88B3-59D8-4237-BDE2-1967D36495B0}" dt="2023-01-17T14:27:37.606" v="9284" actId="6264"/>
          <ac:spMkLst>
            <pc:docMk/>
            <pc:sldMk cId="2462440489" sldId="641"/>
            <ac:spMk id="5" creationId="{67996604-B26B-CD07-A60F-D60DF012D074}"/>
          </ac:spMkLst>
        </pc:spChg>
        <pc:spChg chg="mod ord">
          <ac:chgData name="julian lalu" userId="53ae8bccc8714cbe" providerId="LiveId" clId="{808E88B3-59D8-4237-BDE2-1967D36495B0}" dt="2023-01-17T14:27:37.606" v="9284" actId="6264"/>
          <ac:spMkLst>
            <pc:docMk/>
            <pc:sldMk cId="2462440489" sldId="641"/>
            <ac:spMk id="6" creationId="{88D8F7C5-BD3E-CD31-5E5B-6BF5A0AAAA72}"/>
          </ac:spMkLst>
        </pc:spChg>
        <pc:spChg chg="add del mod">
          <ac:chgData name="julian lalu" userId="53ae8bccc8714cbe" providerId="LiveId" clId="{808E88B3-59D8-4237-BDE2-1967D36495B0}" dt="2023-01-17T14:27:37.606" v="9284" actId="6264"/>
          <ac:spMkLst>
            <pc:docMk/>
            <pc:sldMk cId="2462440489" sldId="641"/>
            <ac:spMk id="7" creationId="{248E6228-889E-48A0-8D67-EC3618F04B6F}"/>
          </ac:spMkLst>
        </pc:spChg>
        <pc:spChg chg="add del mod">
          <ac:chgData name="julian lalu" userId="53ae8bccc8714cbe" providerId="LiveId" clId="{808E88B3-59D8-4237-BDE2-1967D36495B0}" dt="2023-01-17T14:27:37.606" v="9284" actId="6264"/>
          <ac:spMkLst>
            <pc:docMk/>
            <pc:sldMk cId="2462440489" sldId="641"/>
            <ac:spMk id="9" creationId="{6F6D3CCE-1D45-4BA1-9D56-4E7558B26EB0}"/>
          </ac:spMkLst>
        </pc:spChg>
        <pc:spChg chg="add del mod">
          <ac:chgData name="julian lalu" userId="53ae8bccc8714cbe" providerId="LiveId" clId="{808E88B3-59D8-4237-BDE2-1967D36495B0}" dt="2023-01-17T14:27:37.606" v="9284" actId="6264"/>
          <ac:spMkLst>
            <pc:docMk/>
            <pc:sldMk cId="2462440489" sldId="641"/>
            <ac:spMk id="10" creationId="{49EA7CFC-DA5F-478C-9617-2C3B74C2D56C}"/>
          </ac:spMkLst>
        </pc:spChg>
      </pc:sldChg>
      <pc:sldChg chg="addSp delSp modSp mod modAnim chgLayout">
        <pc:chgData name="julian lalu" userId="53ae8bccc8714cbe" providerId="LiveId" clId="{808E88B3-59D8-4237-BDE2-1967D36495B0}" dt="2023-01-17T14:28:20.232" v="9303"/>
        <pc:sldMkLst>
          <pc:docMk/>
          <pc:sldMk cId="1478244048" sldId="642"/>
        </pc:sldMkLst>
        <pc:spChg chg="mod ord">
          <ac:chgData name="julian lalu" userId="53ae8bccc8714cbe" providerId="LiveId" clId="{808E88B3-59D8-4237-BDE2-1967D36495B0}" dt="2023-01-17T14:27:51.767" v="9297" actId="6264"/>
          <ac:spMkLst>
            <pc:docMk/>
            <pc:sldMk cId="1478244048" sldId="642"/>
            <ac:spMk id="2" creationId="{9FB34522-268B-D22A-B35C-482CEDED4BCA}"/>
          </ac:spMkLst>
        </pc:spChg>
        <pc:spChg chg="mod ord">
          <ac:chgData name="julian lalu" userId="53ae8bccc8714cbe" providerId="LiveId" clId="{808E88B3-59D8-4237-BDE2-1967D36495B0}" dt="2023-01-17T14:28:16.658" v="9302" actId="20577"/>
          <ac:spMkLst>
            <pc:docMk/>
            <pc:sldMk cId="1478244048" sldId="642"/>
            <ac:spMk id="3" creationId="{2DC4823A-E542-2A35-8D76-28E0619E07C1}"/>
          </ac:spMkLst>
        </pc:spChg>
        <pc:spChg chg="add del mod">
          <ac:chgData name="julian lalu" userId="53ae8bccc8714cbe" providerId="LiveId" clId="{808E88B3-59D8-4237-BDE2-1967D36495B0}" dt="2023-01-17T14:27:51.767" v="9297" actId="6264"/>
          <ac:spMkLst>
            <pc:docMk/>
            <pc:sldMk cId="1478244048" sldId="642"/>
            <ac:spMk id="4" creationId="{82DB8F30-27C7-4D42-8A4E-26CC772580FA}"/>
          </ac:spMkLst>
        </pc:spChg>
        <pc:spChg chg="mod ord">
          <ac:chgData name="julian lalu" userId="53ae8bccc8714cbe" providerId="LiveId" clId="{808E88B3-59D8-4237-BDE2-1967D36495B0}" dt="2023-01-17T14:27:51.767" v="9297" actId="6264"/>
          <ac:spMkLst>
            <pc:docMk/>
            <pc:sldMk cId="1478244048" sldId="642"/>
            <ac:spMk id="5" creationId="{67996604-B26B-CD07-A60F-D60DF012D074}"/>
          </ac:spMkLst>
        </pc:spChg>
        <pc:spChg chg="mod ord">
          <ac:chgData name="julian lalu" userId="53ae8bccc8714cbe" providerId="LiveId" clId="{808E88B3-59D8-4237-BDE2-1967D36495B0}" dt="2023-01-17T14:27:51.767" v="9297" actId="6264"/>
          <ac:spMkLst>
            <pc:docMk/>
            <pc:sldMk cId="1478244048" sldId="642"/>
            <ac:spMk id="6" creationId="{640A7F9A-92EF-D772-98CB-1457383880FE}"/>
          </ac:spMkLst>
        </pc:spChg>
        <pc:spChg chg="add del mod">
          <ac:chgData name="julian lalu" userId="53ae8bccc8714cbe" providerId="LiveId" clId="{808E88B3-59D8-4237-BDE2-1967D36495B0}" dt="2023-01-17T14:27:51.767" v="9297" actId="6264"/>
          <ac:spMkLst>
            <pc:docMk/>
            <pc:sldMk cId="1478244048" sldId="642"/>
            <ac:spMk id="7" creationId="{B5880153-1017-490E-B679-1871B531DF3E}"/>
          </ac:spMkLst>
        </pc:spChg>
        <pc:spChg chg="add del mod">
          <ac:chgData name="julian lalu" userId="53ae8bccc8714cbe" providerId="LiveId" clId="{808E88B3-59D8-4237-BDE2-1967D36495B0}" dt="2023-01-17T14:27:51.767" v="9297" actId="6264"/>
          <ac:spMkLst>
            <pc:docMk/>
            <pc:sldMk cId="1478244048" sldId="642"/>
            <ac:spMk id="8" creationId="{1EF8EFCC-31DB-4111-9958-7E56CCD32EBF}"/>
          </ac:spMkLst>
        </pc:spChg>
        <pc:spChg chg="add del mod">
          <ac:chgData name="julian lalu" userId="53ae8bccc8714cbe" providerId="LiveId" clId="{808E88B3-59D8-4237-BDE2-1967D36495B0}" dt="2023-01-17T14:27:51.767" v="9297" actId="6264"/>
          <ac:spMkLst>
            <pc:docMk/>
            <pc:sldMk cId="1478244048" sldId="642"/>
            <ac:spMk id="9" creationId="{935A0C56-59DE-414A-B3B6-5AE83180E97C}"/>
          </ac:spMkLst>
        </pc:spChg>
      </pc:sldChg>
      <pc:sldChg chg="modSp">
        <pc:chgData name="julian lalu" userId="53ae8bccc8714cbe" providerId="LiveId" clId="{808E88B3-59D8-4237-BDE2-1967D36495B0}" dt="2023-01-06T07:34:53.959" v="184"/>
        <pc:sldMkLst>
          <pc:docMk/>
          <pc:sldMk cId="3190633038" sldId="643"/>
        </pc:sldMkLst>
        <pc:spChg chg="mod">
          <ac:chgData name="julian lalu" userId="53ae8bccc8714cbe" providerId="LiveId" clId="{808E88B3-59D8-4237-BDE2-1967D36495B0}" dt="2023-01-06T07:34:53.959" v="184"/>
          <ac:spMkLst>
            <pc:docMk/>
            <pc:sldMk cId="3190633038" sldId="643"/>
            <ac:spMk id="2" creationId="{6693E945-DB65-1AE4-EA1B-48FC3D67BB66}"/>
          </ac:spMkLst>
        </pc:spChg>
      </pc:sldChg>
      <pc:sldChg chg="modSp mod">
        <pc:chgData name="julian lalu" userId="53ae8bccc8714cbe" providerId="LiveId" clId="{808E88B3-59D8-4237-BDE2-1967D36495B0}" dt="2023-01-17T14:29:39.929" v="9316" actId="108"/>
        <pc:sldMkLst>
          <pc:docMk/>
          <pc:sldMk cId="1163369552" sldId="648"/>
        </pc:sldMkLst>
        <pc:spChg chg="mod">
          <ac:chgData name="julian lalu" userId="53ae8bccc8714cbe" providerId="LiveId" clId="{808E88B3-59D8-4237-BDE2-1967D36495B0}" dt="2023-01-17T14:29:39.929" v="9316" actId="108"/>
          <ac:spMkLst>
            <pc:docMk/>
            <pc:sldMk cId="1163369552" sldId="648"/>
            <ac:spMk id="2" creationId="{CC9C9935-EFE3-0F3A-0874-876286E1681B}"/>
          </ac:spMkLst>
        </pc:spChg>
        <pc:spChg chg="mod">
          <ac:chgData name="julian lalu" userId="53ae8bccc8714cbe" providerId="LiveId" clId="{808E88B3-59D8-4237-BDE2-1967D36495B0}" dt="2023-01-06T07:44:00.662" v="365" actId="3064"/>
          <ac:spMkLst>
            <pc:docMk/>
            <pc:sldMk cId="1163369552" sldId="648"/>
            <ac:spMk id="3" creationId="{E7694943-7173-9D60-DF6E-A967C97F7A43}"/>
          </ac:spMkLst>
        </pc:spChg>
        <pc:spChg chg="mod">
          <ac:chgData name="julian lalu" userId="53ae8bccc8714cbe" providerId="LiveId" clId="{808E88B3-59D8-4237-BDE2-1967D36495B0}" dt="2023-01-17T12:46:20.360" v="6778"/>
          <ac:spMkLst>
            <pc:docMk/>
            <pc:sldMk cId="1163369552" sldId="648"/>
            <ac:spMk id="6" creationId="{5FAC6A82-AE9D-A8D9-421E-99BFA7B5FEAC}"/>
          </ac:spMkLst>
        </pc:spChg>
      </pc:sldChg>
      <pc:sldChg chg="modSp mod">
        <pc:chgData name="julian lalu" userId="53ae8bccc8714cbe" providerId="LiveId" clId="{808E88B3-59D8-4237-BDE2-1967D36495B0}" dt="2023-01-17T14:29:42.442" v="9317" actId="108"/>
        <pc:sldMkLst>
          <pc:docMk/>
          <pc:sldMk cId="61677279" sldId="649"/>
        </pc:sldMkLst>
        <pc:spChg chg="mod">
          <ac:chgData name="julian lalu" userId="53ae8bccc8714cbe" providerId="LiveId" clId="{808E88B3-59D8-4237-BDE2-1967D36495B0}" dt="2023-01-17T14:29:42.442" v="9317" actId="108"/>
          <ac:spMkLst>
            <pc:docMk/>
            <pc:sldMk cId="61677279" sldId="649"/>
            <ac:spMk id="2" creationId="{CC9C9935-EFE3-0F3A-0874-876286E1681B}"/>
          </ac:spMkLst>
        </pc:spChg>
        <pc:spChg chg="mod">
          <ac:chgData name="julian lalu" userId="53ae8bccc8714cbe" providerId="LiveId" clId="{808E88B3-59D8-4237-BDE2-1967D36495B0}" dt="2023-01-06T07:44:00.662" v="365" actId="3064"/>
          <ac:spMkLst>
            <pc:docMk/>
            <pc:sldMk cId="61677279" sldId="649"/>
            <ac:spMk id="3" creationId="{E7694943-7173-9D60-DF6E-A967C97F7A43}"/>
          </ac:spMkLst>
        </pc:spChg>
        <pc:spChg chg="mod">
          <ac:chgData name="julian lalu" userId="53ae8bccc8714cbe" providerId="LiveId" clId="{808E88B3-59D8-4237-BDE2-1967D36495B0}" dt="2023-01-17T12:46:20.360" v="6778"/>
          <ac:spMkLst>
            <pc:docMk/>
            <pc:sldMk cId="61677279" sldId="649"/>
            <ac:spMk id="6" creationId="{321D5789-E326-B130-E53D-EABE37E687BF}"/>
          </ac:spMkLst>
        </pc:spChg>
      </pc:sldChg>
      <pc:sldChg chg="modSp mod">
        <pc:chgData name="julian lalu" userId="53ae8bccc8714cbe" providerId="LiveId" clId="{808E88B3-59D8-4237-BDE2-1967D36495B0}" dt="2023-01-06T07:44:00.662" v="365" actId="3064"/>
        <pc:sldMkLst>
          <pc:docMk/>
          <pc:sldMk cId="1595339822" sldId="650"/>
        </pc:sldMkLst>
        <pc:spChg chg="mod">
          <ac:chgData name="julian lalu" userId="53ae8bccc8714cbe" providerId="LiveId" clId="{808E88B3-59D8-4237-BDE2-1967D36495B0}" dt="2023-01-06T07:34:53.959" v="184"/>
          <ac:spMkLst>
            <pc:docMk/>
            <pc:sldMk cId="1595339822" sldId="650"/>
            <ac:spMk id="2" creationId="{CC9C9935-EFE3-0F3A-0874-876286E1681B}"/>
          </ac:spMkLst>
        </pc:spChg>
        <pc:spChg chg="mod">
          <ac:chgData name="julian lalu" userId="53ae8bccc8714cbe" providerId="LiveId" clId="{808E88B3-59D8-4237-BDE2-1967D36495B0}" dt="2023-01-06T07:44:00.662" v="365" actId="3064"/>
          <ac:spMkLst>
            <pc:docMk/>
            <pc:sldMk cId="1595339822" sldId="650"/>
            <ac:spMk id="3" creationId="{E7694943-7173-9D60-DF6E-A967C97F7A43}"/>
          </ac:spMkLst>
        </pc:spChg>
      </pc:sldChg>
      <pc:sldChg chg="modSp mod">
        <pc:chgData name="julian lalu" userId="53ae8bccc8714cbe" providerId="LiveId" clId="{808E88B3-59D8-4237-BDE2-1967D36495B0}" dt="2023-01-06T07:44:00.662" v="365" actId="3064"/>
        <pc:sldMkLst>
          <pc:docMk/>
          <pc:sldMk cId="1291149005" sldId="651"/>
        </pc:sldMkLst>
        <pc:spChg chg="mod">
          <ac:chgData name="julian lalu" userId="53ae8bccc8714cbe" providerId="LiveId" clId="{808E88B3-59D8-4237-BDE2-1967D36495B0}" dt="2023-01-06T07:34:53.959" v="184"/>
          <ac:spMkLst>
            <pc:docMk/>
            <pc:sldMk cId="1291149005" sldId="651"/>
            <ac:spMk id="2" creationId="{CC9C9935-EFE3-0F3A-0874-876286E1681B}"/>
          </ac:spMkLst>
        </pc:spChg>
        <pc:spChg chg="mod">
          <ac:chgData name="julian lalu" userId="53ae8bccc8714cbe" providerId="LiveId" clId="{808E88B3-59D8-4237-BDE2-1967D36495B0}" dt="2023-01-06T07:44:00.662" v="365" actId="3064"/>
          <ac:spMkLst>
            <pc:docMk/>
            <pc:sldMk cId="1291149005" sldId="651"/>
            <ac:spMk id="3" creationId="{E7694943-7173-9D60-DF6E-A967C97F7A43}"/>
          </ac:spMkLst>
        </pc:spChg>
      </pc:sldChg>
      <pc:sldChg chg="modSp mod">
        <pc:chgData name="julian lalu" userId="53ae8bccc8714cbe" providerId="LiveId" clId="{808E88B3-59D8-4237-BDE2-1967D36495B0}" dt="2023-01-17T14:29:45.106" v="9318" actId="108"/>
        <pc:sldMkLst>
          <pc:docMk/>
          <pc:sldMk cId="3032546460" sldId="652"/>
        </pc:sldMkLst>
        <pc:spChg chg="mod">
          <ac:chgData name="julian lalu" userId="53ae8bccc8714cbe" providerId="LiveId" clId="{808E88B3-59D8-4237-BDE2-1967D36495B0}" dt="2023-01-17T14:29:45.106" v="9318" actId="108"/>
          <ac:spMkLst>
            <pc:docMk/>
            <pc:sldMk cId="3032546460" sldId="652"/>
            <ac:spMk id="2" creationId="{CC9C9935-EFE3-0F3A-0874-876286E1681B}"/>
          </ac:spMkLst>
        </pc:spChg>
        <pc:spChg chg="mod">
          <ac:chgData name="julian lalu" userId="53ae8bccc8714cbe" providerId="LiveId" clId="{808E88B3-59D8-4237-BDE2-1967D36495B0}" dt="2023-01-06T07:44:00.662" v="365" actId="3064"/>
          <ac:spMkLst>
            <pc:docMk/>
            <pc:sldMk cId="3032546460" sldId="652"/>
            <ac:spMk id="3" creationId="{E7694943-7173-9D60-DF6E-A967C97F7A43}"/>
          </ac:spMkLst>
        </pc:spChg>
        <pc:spChg chg="mod">
          <ac:chgData name="julian lalu" userId="53ae8bccc8714cbe" providerId="LiveId" clId="{808E88B3-59D8-4237-BDE2-1967D36495B0}" dt="2023-01-17T12:46:20.360" v="6778"/>
          <ac:spMkLst>
            <pc:docMk/>
            <pc:sldMk cId="3032546460" sldId="652"/>
            <ac:spMk id="10" creationId="{393E1C9D-3840-3FAC-D897-0F58782414D7}"/>
          </ac:spMkLst>
        </pc:spChg>
      </pc:sldChg>
      <pc:sldChg chg="modSp">
        <pc:chgData name="julian lalu" userId="53ae8bccc8714cbe" providerId="LiveId" clId="{808E88B3-59D8-4237-BDE2-1967D36495B0}" dt="2023-01-06T07:34:53.959" v="184"/>
        <pc:sldMkLst>
          <pc:docMk/>
          <pc:sldMk cId="4290966903" sldId="653"/>
        </pc:sldMkLst>
        <pc:spChg chg="mod">
          <ac:chgData name="julian lalu" userId="53ae8bccc8714cbe" providerId="LiveId" clId="{808E88B3-59D8-4237-BDE2-1967D36495B0}" dt="2023-01-06T07:34:53.959" v="184"/>
          <ac:spMkLst>
            <pc:docMk/>
            <pc:sldMk cId="4290966903" sldId="653"/>
            <ac:spMk id="2" creationId="{A0E83CAC-B2B2-119D-ED4F-F75556350A45}"/>
          </ac:spMkLst>
        </pc:spChg>
      </pc:sldChg>
      <pc:sldChg chg="modSp">
        <pc:chgData name="julian lalu" userId="53ae8bccc8714cbe" providerId="LiveId" clId="{808E88B3-59D8-4237-BDE2-1967D36495B0}" dt="2023-01-06T07:34:53.959" v="184"/>
        <pc:sldMkLst>
          <pc:docMk/>
          <pc:sldMk cId="3544006296" sldId="654"/>
        </pc:sldMkLst>
        <pc:spChg chg="mod">
          <ac:chgData name="julian lalu" userId="53ae8bccc8714cbe" providerId="LiveId" clId="{808E88B3-59D8-4237-BDE2-1967D36495B0}" dt="2023-01-06T07:34:53.959" v="184"/>
          <ac:spMkLst>
            <pc:docMk/>
            <pc:sldMk cId="3544006296" sldId="654"/>
            <ac:spMk id="2" creationId="{A0E83CAC-B2B2-119D-ED4F-F75556350A45}"/>
          </ac:spMkLst>
        </pc:spChg>
      </pc:sldChg>
      <pc:sldChg chg="modSp">
        <pc:chgData name="julian lalu" userId="53ae8bccc8714cbe" providerId="LiveId" clId="{808E88B3-59D8-4237-BDE2-1967D36495B0}" dt="2023-01-06T07:34:53.959" v="184"/>
        <pc:sldMkLst>
          <pc:docMk/>
          <pc:sldMk cId="1181573407" sldId="655"/>
        </pc:sldMkLst>
        <pc:spChg chg="mod">
          <ac:chgData name="julian lalu" userId="53ae8bccc8714cbe" providerId="LiveId" clId="{808E88B3-59D8-4237-BDE2-1967D36495B0}" dt="2023-01-06T07:34:53.959" v="184"/>
          <ac:spMkLst>
            <pc:docMk/>
            <pc:sldMk cId="1181573407" sldId="655"/>
            <ac:spMk id="2" creationId="{A0E83CAC-B2B2-119D-ED4F-F75556350A45}"/>
          </ac:spMkLst>
        </pc:spChg>
      </pc:sldChg>
      <pc:sldChg chg="modSp">
        <pc:chgData name="julian lalu" userId="53ae8bccc8714cbe" providerId="LiveId" clId="{808E88B3-59D8-4237-BDE2-1967D36495B0}" dt="2023-01-06T07:34:53.959" v="184"/>
        <pc:sldMkLst>
          <pc:docMk/>
          <pc:sldMk cId="1585084691" sldId="656"/>
        </pc:sldMkLst>
        <pc:spChg chg="mod">
          <ac:chgData name="julian lalu" userId="53ae8bccc8714cbe" providerId="LiveId" clId="{808E88B3-59D8-4237-BDE2-1967D36495B0}" dt="2023-01-06T07:34:53.959" v="184"/>
          <ac:spMkLst>
            <pc:docMk/>
            <pc:sldMk cId="1585084691" sldId="656"/>
            <ac:spMk id="2" creationId="{A0E83CAC-B2B2-119D-ED4F-F75556350A45}"/>
          </ac:spMkLst>
        </pc:spChg>
      </pc:sldChg>
      <pc:sldChg chg="modSp mod">
        <pc:chgData name="julian lalu" userId="53ae8bccc8714cbe" providerId="LiveId" clId="{808E88B3-59D8-4237-BDE2-1967D36495B0}" dt="2023-01-17T14:30:10.290" v="9322" actId="108"/>
        <pc:sldMkLst>
          <pc:docMk/>
          <pc:sldMk cId="1986106841" sldId="657"/>
        </pc:sldMkLst>
        <pc:spChg chg="mod">
          <ac:chgData name="julian lalu" userId="53ae8bccc8714cbe" providerId="LiveId" clId="{808E88B3-59D8-4237-BDE2-1967D36495B0}" dt="2023-01-17T14:30:10.290" v="9322" actId="108"/>
          <ac:spMkLst>
            <pc:docMk/>
            <pc:sldMk cId="1986106841" sldId="657"/>
            <ac:spMk id="2" creationId="{CDFE94F1-979C-6D1D-D103-A590C9C72030}"/>
          </ac:spMkLst>
        </pc:spChg>
        <pc:spChg chg="mod">
          <ac:chgData name="julian lalu" userId="53ae8bccc8714cbe" providerId="LiveId" clId="{808E88B3-59D8-4237-BDE2-1967D36495B0}" dt="2023-01-06T07:44:00.662" v="365" actId="3064"/>
          <ac:spMkLst>
            <pc:docMk/>
            <pc:sldMk cId="1986106841" sldId="657"/>
            <ac:spMk id="3" creationId="{D0B265AE-B43E-3866-E6DB-BCB0A3B15679}"/>
          </ac:spMkLst>
        </pc:spChg>
        <pc:spChg chg="mod">
          <ac:chgData name="julian lalu" userId="53ae8bccc8714cbe" providerId="LiveId" clId="{808E88B3-59D8-4237-BDE2-1967D36495B0}" dt="2023-01-17T12:46:20.360" v="6778"/>
          <ac:spMkLst>
            <pc:docMk/>
            <pc:sldMk cId="1986106841" sldId="657"/>
            <ac:spMk id="6" creationId="{E720FF57-3F70-882B-88E6-E2B69530A335}"/>
          </ac:spMkLst>
        </pc:spChg>
      </pc:sldChg>
      <pc:sldChg chg="addSp delSp modSp mod modClrScheme chgLayout">
        <pc:chgData name="julian lalu" userId="53ae8bccc8714cbe" providerId="LiveId" clId="{808E88B3-59D8-4237-BDE2-1967D36495B0}" dt="2023-01-17T14:31:30.202" v="9343" actId="108"/>
        <pc:sldMkLst>
          <pc:docMk/>
          <pc:sldMk cId="3974832380" sldId="658"/>
        </pc:sldMkLst>
        <pc:spChg chg="mod ord">
          <ac:chgData name="julian lalu" userId="53ae8bccc8714cbe" providerId="LiveId" clId="{808E88B3-59D8-4237-BDE2-1967D36495B0}" dt="2023-01-17T14:31:30.202" v="9343" actId="108"/>
          <ac:spMkLst>
            <pc:docMk/>
            <pc:sldMk cId="3974832380" sldId="658"/>
            <ac:spMk id="2" creationId="{D4F75848-C69B-1448-2994-EFD0EAC4626B}"/>
          </ac:spMkLst>
        </pc:spChg>
        <pc:spChg chg="mod ord">
          <ac:chgData name="julian lalu" userId="53ae8bccc8714cbe" providerId="LiveId" clId="{808E88B3-59D8-4237-BDE2-1967D36495B0}" dt="2023-01-17T12:22:40.127" v="6197" actId="700"/>
          <ac:spMkLst>
            <pc:docMk/>
            <pc:sldMk cId="3974832380" sldId="658"/>
            <ac:spMk id="3" creationId="{ACC1DDEA-EB07-213E-05AD-8E60D61421C1}"/>
          </ac:spMkLst>
        </pc:spChg>
        <pc:spChg chg="del mod ord">
          <ac:chgData name="julian lalu" userId="53ae8bccc8714cbe" providerId="LiveId" clId="{808E88B3-59D8-4237-BDE2-1967D36495B0}" dt="2023-01-17T12:22:51.187" v="6202" actId="478"/>
          <ac:spMkLst>
            <pc:docMk/>
            <pc:sldMk cId="3974832380" sldId="658"/>
            <ac:spMk id="4" creationId="{8FB6EFF7-370D-6D35-408C-213AEBE10CF5}"/>
          </ac:spMkLst>
        </pc:spChg>
        <pc:spChg chg="mod ord">
          <ac:chgData name="julian lalu" userId="53ae8bccc8714cbe" providerId="LiveId" clId="{808E88B3-59D8-4237-BDE2-1967D36495B0}" dt="2023-01-17T12:22:40.127" v="6197" actId="700"/>
          <ac:spMkLst>
            <pc:docMk/>
            <pc:sldMk cId="3974832380" sldId="658"/>
            <ac:spMk id="5" creationId="{A086AC9E-0828-4EA3-EFB3-F8C28116047B}"/>
          </ac:spMkLst>
        </pc:spChg>
        <pc:spChg chg="add del mod ord">
          <ac:chgData name="julian lalu" userId="53ae8bccc8714cbe" providerId="LiveId" clId="{808E88B3-59D8-4237-BDE2-1967D36495B0}" dt="2023-01-17T12:22:35.174" v="6195" actId="700"/>
          <ac:spMkLst>
            <pc:docMk/>
            <pc:sldMk cId="3974832380" sldId="658"/>
            <ac:spMk id="7" creationId="{4D761233-66F4-4FFD-A532-455FF91E11D1}"/>
          </ac:spMkLst>
        </pc:spChg>
        <pc:spChg chg="add mod ord">
          <ac:chgData name="julian lalu" userId="53ae8bccc8714cbe" providerId="LiveId" clId="{808E88B3-59D8-4237-BDE2-1967D36495B0}" dt="2023-01-17T12:46:20.360" v="6778"/>
          <ac:spMkLst>
            <pc:docMk/>
            <pc:sldMk cId="3974832380" sldId="658"/>
            <ac:spMk id="8" creationId="{CF28F5BA-5D46-47BE-B7F8-44552407701C}"/>
          </ac:spMkLst>
        </pc:spChg>
        <pc:grpChg chg="mod">
          <ac:chgData name="julian lalu" userId="53ae8bccc8714cbe" providerId="LiveId" clId="{808E88B3-59D8-4237-BDE2-1967D36495B0}" dt="2023-01-17T12:22:55.364" v="6203" actId="1076"/>
          <ac:grpSpMkLst>
            <pc:docMk/>
            <pc:sldMk cId="3974832380" sldId="658"/>
            <ac:grpSpMk id="6" creationId="{1F7B286E-0B3B-B318-CD75-E7078B014C82}"/>
          </ac:grpSpMkLst>
        </pc:grpChg>
        <pc:cxnChg chg="add mod">
          <ac:chgData name="julian lalu" userId="53ae8bccc8714cbe" providerId="LiveId" clId="{808E88B3-59D8-4237-BDE2-1967D36495B0}" dt="2023-01-17T12:37:48.275" v="6541" actId="1035"/>
          <ac:cxnSpMkLst>
            <pc:docMk/>
            <pc:sldMk cId="3974832380" sldId="658"/>
            <ac:cxnSpMk id="16" creationId="{63E7E502-8AB3-4882-A6D8-9FEE54E43863}"/>
          </ac:cxnSpMkLst>
        </pc:cxnChg>
      </pc:sldChg>
      <pc:sldChg chg="addSp delSp modSp del mod chgLayout">
        <pc:chgData name="julian lalu" userId="53ae8bccc8714cbe" providerId="LiveId" clId="{808E88B3-59D8-4237-BDE2-1967D36495B0}" dt="2023-01-17T12:34:23.938" v="6453" actId="47"/>
        <pc:sldMkLst>
          <pc:docMk/>
          <pc:sldMk cId="2764483927" sldId="659"/>
        </pc:sldMkLst>
        <pc:spChg chg="mod ord">
          <ac:chgData name="julian lalu" userId="53ae8bccc8714cbe" providerId="LiveId" clId="{808E88B3-59D8-4237-BDE2-1967D36495B0}" dt="2023-01-17T12:28:35.256" v="6450" actId="700"/>
          <ac:spMkLst>
            <pc:docMk/>
            <pc:sldMk cId="2764483927" sldId="659"/>
            <ac:spMk id="2" creationId="{D4F75848-C69B-1448-2994-EFD0EAC4626B}"/>
          </ac:spMkLst>
        </pc:spChg>
        <pc:spChg chg="mod ord">
          <ac:chgData name="julian lalu" userId="53ae8bccc8714cbe" providerId="LiveId" clId="{808E88B3-59D8-4237-BDE2-1967D36495B0}" dt="2023-01-17T12:28:35.256" v="6450" actId="700"/>
          <ac:spMkLst>
            <pc:docMk/>
            <pc:sldMk cId="2764483927" sldId="659"/>
            <ac:spMk id="3" creationId="{ACC1DDEA-EB07-213E-05AD-8E60D61421C1}"/>
          </ac:spMkLst>
        </pc:spChg>
        <pc:spChg chg="del mod ord">
          <ac:chgData name="julian lalu" userId="53ae8bccc8714cbe" providerId="LiveId" clId="{808E88B3-59D8-4237-BDE2-1967D36495B0}" dt="2023-01-17T12:28:40.356" v="6452" actId="478"/>
          <ac:spMkLst>
            <pc:docMk/>
            <pc:sldMk cId="2764483927" sldId="659"/>
            <ac:spMk id="4" creationId="{8FB6EFF7-370D-6D35-408C-213AEBE10CF5}"/>
          </ac:spMkLst>
        </pc:spChg>
        <pc:spChg chg="mod ord">
          <ac:chgData name="julian lalu" userId="53ae8bccc8714cbe" providerId="LiveId" clId="{808E88B3-59D8-4237-BDE2-1967D36495B0}" dt="2023-01-17T12:28:35.256" v="6450" actId="700"/>
          <ac:spMkLst>
            <pc:docMk/>
            <pc:sldMk cId="2764483927" sldId="659"/>
            <ac:spMk id="5" creationId="{A086AC9E-0828-4EA3-EFB3-F8C28116047B}"/>
          </ac:spMkLst>
        </pc:spChg>
        <pc:spChg chg="add mod ord">
          <ac:chgData name="julian lalu" userId="53ae8bccc8714cbe" providerId="LiveId" clId="{808E88B3-59D8-4237-BDE2-1967D36495B0}" dt="2023-01-17T12:28:38.440" v="6451"/>
          <ac:spMkLst>
            <pc:docMk/>
            <pc:sldMk cId="2764483927" sldId="659"/>
            <ac:spMk id="6" creationId="{A0282E9E-6D61-4130-ACF2-9B5EF43B611D}"/>
          </ac:spMkLst>
        </pc:spChg>
      </pc:sldChg>
      <pc:sldChg chg="addSp delSp modSp mod modAnim chgLayout">
        <pc:chgData name="julian lalu" userId="53ae8bccc8714cbe" providerId="LiveId" clId="{808E88B3-59D8-4237-BDE2-1967D36495B0}" dt="2023-01-17T14:21:59.224" v="9190"/>
        <pc:sldMkLst>
          <pc:docMk/>
          <pc:sldMk cId="918164158" sldId="661"/>
        </pc:sldMkLst>
        <pc:spChg chg="mod ord">
          <ac:chgData name="julian lalu" userId="53ae8bccc8714cbe" providerId="LiveId" clId="{808E88B3-59D8-4237-BDE2-1967D36495B0}" dt="2023-01-17T14:21:05.660" v="9182" actId="6264"/>
          <ac:spMkLst>
            <pc:docMk/>
            <pc:sldMk cId="918164158" sldId="661"/>
            <ac:spMk id="2" creationId="{0ADF98EF-F400-3CB7-6179-D2D0B1108CE2}"/>
          </ac:spMkLst>
        </pc:spChg>
        <pc:spChg chg="mod ord">
          <ac:chgData name="julian lalu" userId="53ae8bccc8714cbe" providerId="LiveId" clId="{808E88B3-59D8-4237-BDE2-1967D36495B0}" dt="2023-01-17T14:21:05.660" v="9182" actId="6264"/>
          <ac:spMkLst>
            <pc:docMk/>
            <pc:sldMk cId="918164158" sldId="661"/>
            <ac:spMk id="3" creationId="{801BDCAF-5931-A439-DBF8-00FAD53CC1EA}"/>
          </ac:spMkLst>
        </pc:spChg>
        <pc:spChg chg="add del mod">
          <ac:chgData name="julian lalu" userId="53ae8bccc8714cbe" providerId="LiveId" clId="{808E88B3-59D8-4237-BDE2-1967D36495B0}" dt="2023-01-17T14:21:05.660" v="9182" actId="6264"/>
          <ac:spMkLst>
            <pc:docMk/>
            <pc:sldMk cId="918164158" sldId="661"/>
            <ac:spMk id="4" creationId="{48431582-BF2B-44F8-99F5-2D50ED83BD82}"/>
          </ac:spMkLst>
        </pc:spChg>
        <pc:spChg chg="mod ord">
          <ac:chgData name="julian lalu" userId="53ae8bccc8714cbe" providerId="LiveId" clId="{808E88B3-59D8-4237-BDE2-1967D36495B0}" dt="2023-01-17T14:21:05.660" v="9182" actId="6264"/>
          <ac:spMkLst>
            <pc:docMk/>
            <pc:sldMk cId="918164158" sldId="661"/>
            <ac:spMk id="5" creationId="{24614EFE-F9EF-B0EC-FFD4-BF3F11BCB22B}"/>
          </ac:spMkLst>
        </pc:spChg>
        <pc:spChg chg="mod ord">
          <ac:chgData name="julian lalu" userId="53ae8bccc8714cbe" providerId="LiveId" clId="{808E88B3-59D8-4237-BDE2-1967D36495B0}" dt="2023-01-17T14:21:05.660" v="9182" actId="6264"/>
          <ac:spMkLst>
            <pc:docMk/>
            <pc:sldMk cId="918164158" sldId="661"/>
            <ac:spMk id="7" creationId="{24ED8B5E-8355-D751-6538-0DDAA67D578B}"/>
          </ac:spMkLst>
        </pc:spChg>
        <pc:spChg chg="add del mod">
          <ac:chgData name="julian lalu" userId="53ae8bccc8714cbe" providerId="LiveId" clId="{808E88B3-59D8-4237-BDE2-1967D36495B0}" dt="2023-01-17T14:21:05.660" v="9182" actId="6264"/>
          <ac:spMkLst>
            <pc:docMk/>
            <pc:sldMk cId="918164158" sldId="661"/>
            <ac:spMk id="8" creationId="{A1F55449-EB2F-46B6-A371-BAF777701337}"/>
          </ac:spMkLst>
        </pc:spChg>
        <pc:spChg chg="add del mod">
          <ac:chgData name="julian lalu" userId="53ae8bccc8714cbe" providerId="LiveId" clId="{808E88B3-59D8-4237-BDE2-1967D36495B0}" dt="2023-01-17T14:21:05.660" v="9182" actId="6264"/>
          <ac:spMkLst>
            <pc:docMk/>
            <pc:sldMk cId="918164158" sldId="661"/>
            <ac:spMk id="9" creationId="{AB5A0440-AA21-492C-983C-916FA8038BC0}"/>
          </ac:spMkLst>
        </pc:spChg>
        <pc:spChg chg="add del mod">
          <ac:chgData name="julian lalu" userId="53ae8bccc8714cbe" providerId="LiveId" clId="{808E88B3-59D8-4237-BDE2-1967D36495B0}" dt="2023-01-17T14:21:05.660" v="9182" actId="6264"/>
          <ac:spMkLst>
            <pc:docMk/>
            <pc:sldMk cId="918164158" sldId="661"/>
            <ac:spMk id="10" creationId="{277036B4-FB0D-44A2-90CA-80B34D20587D}"/>
          </ac:spMkLst>
        </pc:spChg>
      </pc:sldChg>
      <pc:sldChg chg="addSp delSp modSp del mod chgLayout">
        <pc:chgData name="julian lalu" userId="53ae8bccc8714cbe" providerId="LiveId" clId="{808E88B3-59D8-4237-BDE2-1967D36495B0}" dt="2023-01-17T14:22:04.396" v="9192" actId="47"/>
        <pc:sldMkLst>
          <pc:docMk/>
          <pc:sldMk cId="4271713942" sldId="662"/>
        </pc:sldMkLst>
        <pc:spChg chg="mod ord">
          <ac:chgData name="julian lalu" userId="53ae8bccc8714cbe" providerId="LiveId" clId="{808E88B3-59D8-4237-BDE2-1967D36495B0}" dt="2023-01-17T14:21:05.660" v="9182" actId="6264"/>
          <ac:spMkLst>
            <pc:docMk/>
            <pc:sldMk cId="4271713942" sldId="662"/>
            <ac:spMk id="2" creationId="{0ADF98EF-F400-3CB7-6179-D2D0B1108CE2}"/>
          </ac:spMkLst>
        </pc:spChg>
        <pc:spChg chg="mod ord">
          <ac:chgData name="julian lalu" userId="53ae8bccc8714cbe" providerId="LiveId" clId="{808E88B3-59D8-4237-BDE2-1967D36495B0}" dt="2023-01-17T14:21:05.660" v="9182" actId="6264"/>
          <ac:spMkLst>
            <pc:docMk/>
            <pc:sldMk cId="4271713942" sldId="662"/>
            <ac:spMk id="3" creationId="{FD0DD2CB-A23B-9FAC-FD57-DAD03AFDA085}"/>
          </ac:spMkLst>
        </pc:spChg>
        <pc:spChg chg="add del mod">
          <ac:chgData name="julian lalu" userId="53ae8bccc8714cbe" providerId="LiveId" clId="{808E88B3-59D8-4237-BDE2-1967D36495B0}" dt="2023-01-17T14:21:05.660" v="9182" actId="6264"/>
          <ac:spMkLst>
            <pc:docMk/>
            <pc:sldMk cId="4271713942" sldId="662"/>
            <ac:spMk id="4" creationId="{32CED876-881C-450B-857D-869E91B60D02}"/>
          </ac:spMkLst>
        </pc:spChg>
        <pc:spChg chg="mod ord">
          <ac:chgData name="julian lalu" userId="53ae8bccc8714cbe" providerId="LiveId" clId="{808E88B3-59D8-4237-BDE2-1967D36495B0}" dt="2023-01-17T14:21:05.660" v="9182" actId="6264"/>
          <ac:spMkLst>
            <pc:docMk/>
            <pc:sldMk cId="4271713942" sldId="662"/>
            <ac:spMk id="5" creationId="{24614EFE-F9EF-B0EC-FFD4-BF3F11BCB22B}"/>
          </ac:spMkLst>
        </pc:spChg>
        <pc:spChg chg="mod ord">
          <ac:chgData name="julian lalu" userId="53ae8bccc8714cbe" providerId="LiveId" clId="{808E88B3-59D8-4237-BDE2-1967D36495B0}" dt="2023-01-17T14:21:05.660" v="9182" actId="6264"/>
          <ac:spMkLst>
            <pc:docMk/>
            <pc:sldMk cId="4271713942" sldId="662"/>
            <ac:spMk id="7" creationId="{24ED8B5E-8355-D751-6538-0DDAA67D578B}"/>
          </ac:spMkLst>
        </pc:spChg>
        <pc:spChg chg="add del mod">
          <ac:chgData name="julian lalu" userId="53ae8bccc8714cbe" providerId="LiveId" clId="{808E88B3-59D8-4237-BDE2-1967D36495B0}" dt="2023-01-17T14:21:05.660" v="9182" actId="6264"/>
          <ac:spMkLst>
            <pc:docMk/>
            <pc:sldMk cId="4271713942" sldId="662"/>
            <ac:spMk id="8" creationId="{87A6A350-46F5-43CD-8DF9-CCB4DB6DCF38}"/>
          </ac:spMkLst>
        </pc:spChg>
        <pc:spChg chg="add del mod">
          <ac:chgData name="julian lalu" userId="53ae8bccc8714cbe" providerId="LiveId" clId="{808E88B3-59D8-4237-BDE2-1967D36495B0}" dt="2023-01-17T14:21:05.660" v="9182" actId="6264"/>
          <ac:spMkLst>
            <pc:docMk/>
            <pc:sldMk cId="4271713942" sldId="662"/>
            <ac:spMk id="9" creationId="{6235ACAD-6260-4C84-B7B4-0F92AFF020D0}"/>
          </ac:spMkLst>
        </pc:spChg>
        <pc:spChg chg="add del mod">
          <ac:chgData name="julian lalu" userId="53ae8bccc8714cbe" providerId="LiveId" clId="{808E88B3-59D8-4237-BDE2-1967D36495B0}" dt="2023-01-17T14:21:05.660" v="9182" actId="6264"/>
          <ac:spMkLst>
            <pc:docMk/>
            <pc:sldMk cId="4271713942" sldId="662"/>
            <ac:spMk id="10" creationId="{097092C4-34F5-47E7-96F5-5970880435F2}"/>
          </ac:spMkLst>
        </pc:spChg>
      </pc:sldChg>
      <pc:sldChg chg="addSp delSp modSp mod chgLayout">
        <pc:chgData name="julian lalu" userId="53ae8bccc8714cbe" providerId="LiveId" clId="{808E88B3-59D8-4237-BDE2-1967D36495B0}" dt="2023-01-17T14:22:51.971" v="9207" actId="15"/>
        <pc:sldMkLst>
          <pc:docMk/>
          <pc:sldMk cId="4103099204" sldId="663"/>
        </pc:sldMkLst>
        <pc:spChg chg="mod ord">
          <ac:chgData name="julian lalu" userId="53ae8bccc8714cbe" providerId="LiveId" clId="{808E88B3-59D8-4237-BDE2-1967D36495B0}" dt="2023-01-17T14:21:05.660" v="9182" actId="6264"/>
          <ac:spMkLst>
            <pc:docMk/>
            <pc:sldMk cId="4103099204" sldId="663"/>
            <ac:spMk id="2" creationId="{0ADF98EF-F400-3CB7-6179-D2D0B1108CE2}"/>
          </ac:spMkLst>
        </pc:spChg>
        <pc:spChg chg="mod ord">
          <ac:chgData name="julian lalu" userId="53ae8bccc8714cbe" providerId="LiveId" clId="{808E88B3-59D8-4237-BDE2-1967D36495B0}" dt="2023-01-17T14:21:05.660" v="9182" actId="6264"/>
          <ac:spMkLst>
            <pc:docMk/>
            <pc:sldMk cId="4103099204" sldId="663"/>
            <ac:spMk id="3" creationId="{56AC9B06-7528-7236-535A-0177C7C3EF69}"/>
          </ac:spMkLst>
        </pc:spChg>
        <pc:spChg chg="add del mod">
          <ac:chgData name="julian lalu" userId="53ae8bccc8714cbe" providerId="LiveId" clId="{808E88B3-59D8-4237-BDE2-1967D36495B0}" dt="2023-01-17T14:21:05.660" v="9182" actId="6264"/>
          <ac:spMkLst>
            <pc:docMk/>
            <pc:sldMk cId="4103099204" sldId="663"/>
            <ac:spMk id="4" creationId="{C8916FDB-3B76-4FCB-8CD4-09156C885923}"/>
          </ac:spMkLst>
        </pc:spChg>
        <pc:spChg chg="mod ord">
          <ac:chgData name="julian lalu" userId="53ae8bccc8714cbe" providerId="LiveId" clId="{808E88B3-59D8-4237-BDE2-1967D36495B0}" dt="2023-01-17T14:21:05.660" v="9182" actId="6264"/>
          <ac:spMkLst>
            <pc:docMk/>
            <pc:sldMk cId="4103099204" sldId="663"/>
            <ac:spMk id="5" creationId="{24614EFE-F9EF-B0EC-FFD4-BF3F11BCB22B}"/>
          </ac:spMkLst>
        </pc:spChg>
        <pc:spChg chg="mod ord">
          <ac:chgData name="julian lalu" userId="53ae8bccc8714cbe" providerId="LiveId" clId="{808E88B3-59D8-4237-BDE2-1967D36495B0}" dt="2023-01-17T14:22:51.971" v="9207" actId="15"/>
          <ac:spMkLst>
            <pc:docMk/>
            <pc:sldMk cId="4103099204" sldId="663"/>
            <ac:spMk id="7" creationId="{24ED8B5E-8355-D751-6538-0DDAA67D578B}"/>
          </ac:spMkLst>
        </pc:spChg>
        <pc:spChg chg="add del mod">
          <ac:chgData name="julian lalu" userId="53ae8bccc8714cbe" providerId="LiveId" clId="{808E88B3-59D8-4237-BDE2-1967D36495B0}" dt="2023-01-17T14:21:05.660" v="9182" actId="6264"/>
          <ac:spMkLst>
            <pc:docMk/>
            <pc:sldMk cId="4103099204" sldId="663"/>
            <ac:spMk id="9" creationId="{7FEFD496-2DC4-4326-A636-DB196A82C0C6}"/>
          </ac:spMkLst>
        </pc:spChg>
        <pc:spChg chg="add del mod">
          <ac:chgData name="julian lalu" userId="53ae8bccc8714cbe" providerId="LiveId" clId="{808E88B3-59D8-4237-BDE2-1967D36495B0}" dt="2023-01-17T14:21:05.660" v="9182" actId="6264"/>
          <ac:spMkLst>
            <pc:docMk/>
            <pc:sldMk cId="4103099204" sldId="663"/>
            <ac:spMk id="10" creationId="{0F11EA95-71A8-4E8A-B019-345C2910ED8C}"/>
          </ac:spMkLst>
        </pc:spChg>
        <pc:spChg chg="add del mod">
          <ac:chgData name="julian lalu" userId="53ae8bccc8714cbe" providerId="LiveId" clId="{808E88B3-59D8-4237-BDE2-1967D36495B0}" dt="2023-01-17T14:21:05.660" v="9182" actId="6264"/>
          <ac:spMkLst>
            <pc:docMk/>
            <pc:sldMk cId="4103099204" sldId="663"/>
            <ac:spMk id="11" creationId="{EBEF92F8-56FF-4FEF-A878-C6D656274956}"/>
          </ac:spMkLst>
        </pc:spChg>
      </pc:sldChg>
      <pc:sldChg chg="modSp">
        <pc:chgData name="julian lalu" userId="53ae8bccc8714cbe" providerId="LiveId" clId="{808E88B3-59D8-4237-BDE2-1967D36495B0}" dt="2023-01-06T07:34:53.959" v="184"/>
        <pc:sldMkLst>
          <pc:docMk/>
          <pc:sldMk cId="52891713" sldId="665"/>
        </pc:sldMkLst>
        <pc:spChg chg="mod">
          <ac:chgData name="julian lalu" userId="53ae8bccc8714cbe" providerId="LiveId" clId="{808E88B3-59D8-4237-BDE2-1967D36495B0}" dt="2023-01-06T07:34:53.959" v="184"/>
          <ac:spMkLst>
            <pc:docMk/>
            <pc:sldMk cId="52891713" sldId="665"/>
            <ac:spMk id="2" creationId="{0ADF98EF-F400-3CB7-6179-D2D0B1108CE2}"/>
          </ac:spMkLst>
        </pc:spChg>
      </pc:sldChg>
      <pc:sldChg chg="modSp">
        <pc:chgData name="julian lalu" userId="53ae8bccc8714cbe" providerId="LiveId" clId="{808E88B3-59D8-4237-BDE2-1967D36495B0}" dt="2023-01-06T07:34:53.959" v="184"/>
        <pc:sldMkLst>
          <pc:docMk/>
          <pc:sldMk cId="909516212" sldId="666"/>
        </pc:sldMkLst>
        <pc:spChg chg="mod">
          <ac:chgData name="julian lalu" userId="53ae8bccc8714cbe" providerId="LiveId" clId="{808E88B3-59D8-4237-BDE2-1967D36495B0}" dt="2023-01-06T07:34:53.959" v="184"/>
          <ac:spMkLst>
            <pc:docMk/>
            <pc:sldMk cId="909516212" sldId="666"/>
            <ac:spMk id="2" creationId="{0ADF98EF-F400-3CB7-6179-D2D0B1108CE2}"/>
          </ac:spMkLst>
        </pc:spChg>
      </pc:sldChg>
      <pc:sldChg chg="modSp">
        <pc:chgData name="julian lalu" userId="53ae8bccc8714cbe" providerId="LiveId" clId="{808E88B3-59D8-4237-BDE2-1967D36495B0}" dt="2023-01-06T07:34:53.959" v="184"/>
        <pc:sldMkLst>
          <pc:docMk/>
          <pc:sldMk cId="3764171546" sldId="668"/>
        </pc:sldMkLst>
        <pc:spChg chg="mod">
          <ac:chgData name="julian lalu" userId="53ae8bccc8714cbe" providerId="LiveId" clId="{808E88B3-59D8-4237-BDE2-1967D36495B0}" dt="2023-01-06T07:34:53.959" v="184"/>
          <ac:spMkLst>
            <pc:docMk/>
            <pc:sldMk cId="3764171546" sldId="668"/>
            <ac:spMk id="2" creationId="{0ADF98EF-F400-3CB7-6179-D2D0B1108CE2}"/>
          </ac:spMkLst>
        </pc:spChg>
      </pc:sldChg>
      <pc:sldChg chg="modSp">
        <pc:chgData name="julian lalu" userId="53ae8bccc8714cbe" providerId="LiveId" clId="{808E88B3-59D8-4237-BDE2-1967D36495B0}" dt="2023-01-06T07:34:53.959" v="184"/>
        <pc:sldMkLst>
          <pc:docMk/>
          <pc:sldMk cId="536966102" sldId="669"/>
        </pc:sldMkLst>
        <pc:spChg chg="mod">
          <ac:chgData name="julian lalu" userId="53ae8bccc8714cbe" providerId="LiveId" clId="{808E88B3-59D8-4237-BDE2-1967D36495B0}" dt="2023-01-06T07:34:53.959" v="184"/>
          <ac:spMkLst>
            <pc:docMk/>
            <pc:sldMk cId="536966102" sldId="669"/>
            <ac:spMk id="2" creationId="{0ADF98EF-F400-3CB7-6179-D2D0B1108CE2}"/>
          </ac:spMkLst>
        </pc:spChg>
      </pc:sldChg>
      <pc:sldChg chg="modSp mod">
        <pc:chgData name="julian lalu" userId="53ae8bccc8714cbe" providerId="LiveId" clId="{808E88B3-59D8-4237-BDE2-1967D36495B0}" dt="2023-01-17T14:31:24.434" v="9342" actId="108"/>
        <pc:sldMkLst>
          <pc:docMk/>
          <pc:sldMk cId="1124195565" sldId="671"/>
        </pc:sldMkLst>
        <pc:spChg chg="mod">
          <ac:chgData name="julian lalu" userId="53ae8bccc8714cbe" providerId="LiveId" clId="{808E88B3-59D8-4237-BDE2-1967D36495B0}" dt="2023-01-17T14:31:24.434" v="9342" actId="108"/>
          <ac:spMkLst>
            <pc:docMk/>
            <pc:sldMk cId="1124195565" sldId="671"/>
            <ac:spMk id="2" creationId="{00329F9E-77A3-DFA0-631D-9A88FEFA8C55}"/>
          </ac:spMkLst>
        </pc:spChg>
        <pc:spChg chg="mod">
          <ac:chgData name="julian lalu" userId="53ae8bccc8714cbe" providerId="LiveId" clId="{808E88B3-59D8-4237-BDE2-1967D36495B0}" dt="2023-01-17T12:46:20.360" v="6778"/>
          <ac:spMkLst>
            <pc:docMk/>
            <pc:sldMk cId="1124195565" sldId="671"/>
            <ac:spMk id="6" creationId="{11A7DECA-9732-257C-09A2-6962DA46E8E9}"/>
          </ac:spMkLst>
        </pc:spChg>
      </pc:sldChg>
      <pc:sldChg chg="addSp delSp modSp mod chgLayout">
        <pc:chgData name="julian lalu" userId="53ae8bccc8714cbe" providerId="LiveId" clId="{808E88B3-59D8-4237-BDE2-1967D36495B0}" dt="2023-01-17T14:32:55.450" v="9407" actId="108"/>
        <pc:sldMkLst>
          <pc:docMk/>
          <pc:sldMk cId="4252129912" sldId="672"/>
        </pc:sldMkLst>
        <pc:spChg chg="mod ord">
          <ac:chgData name="julian lalu" userId="53ae8bccc8714cbe" providerId="LiveId" clId="{808E88B3-59D8-4237-BDE2-1967D36495B0}" dt="2023-01-17T14:32:55.450" v="9407" actId="108"/>
          <ac:spMkLst>
            <pc:docMk/>
            <pc:sldMk cId="4252129912" sldId="672"/>
            <ac:spMk id="2" creationId="{4F9B1D65-CC97-7212-1BFC-FF0933C8BE3F}"/>
          </ac:spMkLst>
        </pc:spChg>
        <pc:spChg chg="mod ord">
          <ac:chgData name="julian lalu" userId="53ae8bccc8714cbe" providerId="LiveId" clId="{808E88B3-59D8-4237-BDE2-1967D36495B0}" dt="2023-01-17T12:51:46.713" v="6884" actId="6264"/>
          <ac:spMkLst>
            <pc:docMk/>
            <pc:sldMk cId="4252129912" sldId="672"/>
            <ac:spMk id="3" creationId="{795C4BA0-A1E3-73B3-07FB-ABCB40853383}"/>
          </ac:spMkLst>
        </pc:spChg>
        <pc:spChg chg="del mod ord">
          <ac:chgData name="julian lalu" userId="53ae8bccc8714cbe" providerId="LiveId" clId="{808E88B3-59D8-4237-BDE2-1967D36495B0}" dt="2023-01-17T12:48:08.196" v="6805" actId="478"/>
          <ac:spMkLst>
            <pc:docMk/>
            <pc:sldMk cId="4252129912" sldId="672"/>
            <ac:spMk id="4" creationId="{93FF5192-8D40-797C-88D2-034C01D1225B}"/>
          </ac:spMkLst>
        </pc:spChg>
        <pc:spChg chg="mod ord">
          <ac:chgData name="julian lalu" userId="53ae8bccc8714cbe" providerId="LiveId" clId="{808E88B3-59D8-4237-BDE2-1967D36495B0}" dt="2023-01-17T12:51:46.713" v="6884" actId="6264"/>
          <ac:spMkLst>
            <pc:docMk/>
            <pc:sldMk cId="4252129912" sldId="672"/>
            <ac:spMk id="5" creationId="{B5A8D60F-6B53-A726-7463-739B1D3D3795}"/>
          </ac:spMkLst>
        </pc:spChg>
        <pc:spChg chg="add mod ord">
          <ac:chgData name="julian lalu" userId="53ae8bccc8714cbe" providerId="LiveId" clId="{808E88B3-59D8-4237-BDE2-1967D36495B0}" dt="2023-01-17T12:51:46.713" v="6884" actId="6264"/>
          <ac:spMkLst>
            <pc:docMk/>
            <pc:sldMk cId="4252129912" sldId="672"/>
            <ac:spMk id="6" creationId="{BAA77205-C68A-427F-9F6D-4F3EB799CA7D}"/>
          </ac:spMkLst>
        </pc:spChg>
        <pc:spChg chg="mod">
          <ac:chgData name="julian lalu" userId="53ae8bccc8714cbe" providerId="LiveId" clId="{808E88B3-59D8-4237-BDE2-1967D36495B0}" dt="2023-01-17T12:48:12.459" v="6806" actId="1076"/>
          <ac:spMkLst>
            <pc:docMk/>
            <pc:sldMk cId="4252129912" sldId="672"/>
            <ac:spMk id="7" creationId="{E42EE6C0-0062-BEF2-EA9A-7F32FEAA2E42}"/>
          </ac:spMkLst>
        </pc:spChg>
        <pc:spChg chg="add del mod">
          <ac:chgData name="julian lalu" userId="53ae8bccc8714cbe" providerId="LiveId" clId="{808E88B3-59D8-4237-BDE2-1967D36495B0}" dt="2023-01-17T12:51:46.713" v="6884" actId="6264"/>
          <ac:spMkLst>
            <pc:docMk/>
            <pc:sldMk cId="4252129912" sldId="672"/>
            <ac:spMk id="9" creationId="{BA258A58-EA05-40A2-851B-DAD7B70FCE9C}"/>
          </ac:spMkLst>
        </pc:spChg>
        <pc:spChg chg="add del mod">
          <ac:chgData name="julian lalu" userId="53ae8bccc8714cbe" providerId="LiveId" clId="{808E88B3-59D8-4237-BDE2-1967D36495B0}" dt="2023-01-17T12:51:46.713" v="6884" actId="6264"/>
          <ac:spMkLst>
            <pc:docMk/>
            <pc:sldMk cId="4252129912" sldId="672"/>
            <ac:spMk id="10" creationId="{C5F714EA-CD5E-4189-989F-227E6ABD71C4}"/>
          </ac:spMkLst>
        </pc:spChg>
        <pc:spChg chg="add del mod">
          <ac:chgData name="julian lalu" userId="53ae8bccc8714cbe" providerId="LiveId" clId="{808E88B3-59D8-4237-BDE2-1967D36495B0}" dt="2023-01-17T12:51:46.713" v="6884" actId="6264"/>
          <ac:spMkLst>
            <pc:docMk/>
            <pc:sldMk cId="4252129912" sldId="672"/>
            <ac:spMk id="11" creationId="{53AA1B5B-13D1-42EA-9125-B1CF08D07A17}"/>
          </ac:spMkLst>
        </pc:spChg>
        <pc:spChg chg="add del mod">
          <ac:chgData name="julian lalu" userId="53ae8bccc8714cbe" providerId="LiveId" clId="{808E88B3-59D8-4237-BDE2-1967D36495B0}" dt="2023-01-17T12:51:46.713" v="6884" actId="6264"/>
          <ac:spMkLst>
            <pc:docMk/>
            <pc:sldMk cId="4252129912" sldId="672"/>
            <ac:spMk id="12" creationId="{B938838E-BB17-4D4E-9D08-62279AA1BF68}"/>
          </ac:spMkLst>
        </pc:spChg>
        <pc:cxnChg chg="add mod">
          <ac:chgData name="julian lalu" userId="53ae8bccc8714cbe" providerId="LiveId" clId="{808E88B3-59D8-4237-BDE2-1967D36495B0}" dt="2023-01-17T13:03:08.470" v="7319"/>
          <ac:cxnSpMkLst>
            <pc:docMk/>
            <pc:sldMk cId="4252129912" sldId="672"/>
            <ac:cxnSpMk id="13" creationId="{228C4B1C-73DE-4789-B425-60945FA21DB2}"/>
          </ac:cxnSpMkLst>
        </pc:cxnChg>
      </pc:sldChg>
      <pc:sldChg chg="addSp delSp modSp mod chgLayout">
        <pc:chgData name="julian lalu" userId="53ae8bccc8714cbe" providerId="LiveId" clId="{808E88B3-59D8-4237-BDE2-1967D36495B0}" dt="2023-01-17T14:33:34.820" v="9417" actId="108"/>
        <pc:sldMkLst>
          <pc:docMk/>
          <pc:sldMk cId="1065617798" sldId="673"/>
        </pc:sldMkLst>
        <pc:spChg chg="mod ord">
          <ac:chgData name="julian lalu" userId="53ae8bccc8714cbe" providerId="LiveId" clId="{808E88B3-59D8-4237-BDE2-1967D36495B0}" dt="2023-01-17T14:33:34.820" v="9417" actId="108"/>
          <ac:spMkLst>
            <pc:docMk/>
            <pc:sldMk cId="1065617798" sldId="673"/>
            <ac:spMk id="2" creationId="{6E186AAA-A31A-CE4B-B7C8-026EBB445864}"/>
          </ac:spMkLst>
        </pc:spChg>
        <pc:spChg chg="mod ord">
          <ac:chgData name="julian lalu" userId="53ae8bccc8714cbe" providerId="LiveId" clId="{808E88B3-59D8-4237-BDE2-1967D36495B0}" dt="2023-01-17T12:59:14.928" v="7086" actId="700"/>
          <ac:spMkLst>
            <pc:docMk/>
            <pc:sldMk cId="1065617798" sldId="673"/>
            <ac:spMk id="3" creationId="{224315ED-6995-C92E-1722-A02BEEB3FBED}"/>
          </ac:spMkLst>
        </pc:spChg>
        <pc:spChg chg="del mod ord">
          <ac:chgData name="julian lalu" userId="53ae8bccc8714cbe" providerId="LiveId" clId="{808E88B3-59D8-4237-BDE2-1967D36495B0}" dt="2023-01-17T12:59:19.587" v="7088" actId="478"/>
          <ac:spMkLst>
            <pc:docMk/>
            <pc:sldMk cId="1065617798" sldId="673"/>
            <ac:spMk id="4" creationId="{2E651045-06DA-F258-D491-37162A5B2451}"/>
          </ac:spMkLst>
        </pc:spChg>
        <pc:spChg chg="mod ord">
          <ac:chgData name="julian lalu" userId="53ae8bccc8714cbe" providerId="LiveId" clId="{808E88B3-59D8-4237-BDE2-1967D36495B0}" dt="2023-01-17T12:59:14.928" v="7086" actId="700"/>
          <ac:spMkLst>
            <pc:docMk/>
            <pc:sldMk cId="1065617798" sldId="673"/>
            <ac:spMk id="5" creationId="{1518A1ED-4409-F69C-B2EA-D5BD2EA0ED14}"/>
          </ac:spMkLst>
        </pc:spChg>
        <pc:spChg chg="add mod ord">
          <ac:chgData name="julian lalu" userId="53ae8bccc8714cbe" providerId="LiveId" clId="{808E88B3-59D8-4237-BDE2-1967D36495B0}" dt="2023-01-17T12:59:18.344" v="7087"/>
          <ac:spMkLst>
            <pc:docMk/>
            <pc:sldMk cId="1065617798" sldId="673"/>
            <ac:spMk id="6" creationId="{0EFA688C-DBE3-465C-86F1-816778275D66}"/>
          </ac:spMkLst>
        </pc:spChg>
        <pc:spChg chg="mod">
          <ac:chgData name="julian lalu" userId="53ae8bccc8714cbe" providerId="LiveId" clId="{808E88B3-59D8-4237-BDE2-1967D36495B0}" dt="2023-01-17T12:59:38.236" v="7089" actId="1076"/>
          <ac:spMkLst>
            <pc:docMk/>
            <pc:sldMk cId="1065617798" sldId="673"/>
            <ac:spMk id="7" creationId="{C9A4FC90-4A45-1CCA-26F5-F4FCCFE9007F}"/>
          </ac:spMkLst>
        </pc:spChg>
        <pc:cxnChg chg="add mod">
          <ac:chgData name="julian lalu" userId="53ae8bccc8714cbe" providerId="LiveId" clId="{808E88B3-59D8-4237-BDE2-1967D36495B0}" dt="2023-01-17T13:03:13.222" v="7327"/>
          <ac:cxnSpMkLst>
            <pc:docMk/>
            <pc:sldMk cId="1065617798" sldId="673"/>
            <ac:cxnSpMk id="8" creationId="{F1399FA5-DEC0-4FE8-8D25-202A7BBBC78A}"/>
          </ac:cxnSpMkLst>
        </pc:cxnChg>
      </pc:sldChg>
      <pc:sldChg chg="addSp delSp modSp mod setBg modAnim chgLayout">
        <pc:chgData name="julian lalu" userId="53ae8bccc8714cbe" providerId="LiveId" clId="{808E88B3-59D8-4237-BDE2-1967D36495B0}" dt="2023-01-17T14:33:32.300" v="9416" actId="108"/>
        <pc:sldMkLst>
          <pc:docMk/>
          <pc:sldMk cId="1864748405" sldId="674"/>
        </pc:sldMkLst>
        <pc:spChg chg="mod ord">
          <ac:chgData name="julian lalu" userId="53ae8bccc8714cbe" providerId="LiveId" clId="{808E88B3-59D8-4237-BDE2-1967D36495B0}" dt="2023-01-17T14:33:32.300" v="9416" actId="108"/>
          <ac:spMkLst>
            <pc:docMk/>
            <pc:sldMk cId="1864748405" sldId="674"/>
            <ac:spMk id="2" creationId="{6E186AAA-A31A-CE4B-B7C8-026EBB445864}"/>
          </ac:spMkLst>
        </pc:spChg>
        <pc:spChg chg="mod ord">
          <ac:chgData name="julian lalu" userId="53ae8bccc8714cbe" providerId="LiveId" clId="{808E88B3-59D8-4237-BDE2-1967D36495B0}" dt="2023-01-17T14:33:28.261" v="9415"/>
          <ac:spMkLst>
            <pc:docMk/>
            <pc:sldMk cId="1864748405" sldId="674"/>
            <ac:spMk id="3" creationId="{224315ED-6995-C92E-1722-A02BEEB3FBED}"/>
          </ac:spMkLst>
        </pc:spChg>
        <pc:spChg chg="del mod ord">
          <ac:chgData name="julian lalu" userId="53ae8bccc8714cbe" providerId="LiveId" clId="{808E88B3-59D8-4237-BDE2-1967D36495B0}" dt="2023-01-17T12:57:35.717" v="7065" actId="478"/>
          <ac:spMkLst>
            <pc:docMk/>
            <pc:sldMk cId="1864748405" sldId="674"/>
            <ac:spMk id="4" creationId="{2E651045-06DA-F258-D491-37162A5B2451}"/>
          </ac:spMkLst>
        </pc:spChg>
        <pc:spChg chg="mod ord">
          <ac:chgData name="julian lalu" userId="53ae8bccc8714cbe" providerId="LiveId" clId="{808E88B3-59D8-4237-BDE2-1967D36495B0}" dt="2023-01-17T14:33:28.261" v="9415"/>
          <ac:spMkLst>
            <pc:docMk/>
            <pc:sldMk cId="1864748405" sldId="674"/>
            <ac:spMk id="5" creationId="{1518A1ED-4409-F69C-B2EA-D5BD2EA0ED14}"/>
          </ac:spMkLst>
        </pc:spChg>
        <pc:spChg chg="add mod ord">
          <ac:chgData name="julian lalu" userId="53ae8bccc8714cbe" providerId="LiveId" clId="{808E88B3-59D8-4237-BDE2-1967D36495B0}" dt="2023-01-17T14:33:28.261" v="9415"/>
          <ac:spMkLst>
            <pc:docMk/>
            <pc:sldMk cId="1864748405" sldId="674"/>
            <ac:spMk id="6" creationId="{0D0E6DFD-59C7-4A07-8471-F608CFCD022F}"/>
          </ac:spMkLst>
        </pc:spChg>
        <pc:spChg chg="add del mod">
          <ac:chgData name="julian lalu" userId="53ae8bccc8714cbe" providerId="LiveId" clId="{808E88B3-59D8-4237-BDE2-1967D36495B0}" dt="2023-01-17T12:58:24.244" v="7075" actId="478"/>
          <ac:spMkLst>
            <pc:docMk/>
            <pc:sldMk cId="1864748405" sldId="674"/>
            <ac:spMk id="7" creationId="{3879C1C8-0E38-467F-AD0F-C37A0D58D294}"/>
          </ac:spMkLst>
        </pc:spChg>
        <pc:spChg chg="add del">
          <ac:chgData name="julian lalu" userId="53ae8bccc8714cbe" providerId="LiveId" clId="{808E88B3-59D8-4237-BDE2-1967D36495B0}" dt="2023-01-17T12:58:36.147" v="7077" actId="478"/>
          <ac:spMkLst>
            <pc:docMk/>
            <pc:sldMk cId="1864748405" sldId="674"/>
            <ac:spMk id="8" creationId="{C525175D-07E3-484D-9751-DF3A2DCB0DDA}"/>
          </ac:spMkLst>
        </pc:spChg>
        <pc:spChg chg="add mod">
          <ac:chgData name="julian lalu" userId="53ae8bccc8714cbe" providerId="LiveId" clId="{808E88B3-59D8-4237-BDE2-1967D36495B0}" dt="2023-01-17T12:58:57.299" v="7084" actId="14100"/>
          <ac:spMkLst>
            <pc:docMk/>
            <pc:sldMk cId="1864748405" sldId="674"/>
            <ac:spMk id="9" creationId="{051408BD-8A70-4C48-8BBC-3C57C2D9F223}"/>
          </ac:spMkLst>
        </pc:spChg>
        <pc:cxnChg chg="add mod">
          <ac:chgData name="julian lalu" userId="53ae8bccc8714cbe" providerId="LiveId" clId="{808E88B3-59D8-4237-BDE2-1967D36495B0}" dt="2023-01-17T13:03:12.870" v="7326"/>
          <ac:cxnSpMkLst>
            <pc:docMk/>
            <pc:sldMk cId="1864748405" sldId="674"/>
            <ac:cxnSpMk id="10" creationId="{AFC30F33-D2AD-4B7C-B007-FAE741E0F769}"/>
          </ac:cxnSpMkLst>
        </pc:cxnChg>
      </pc:sldChg>
      <pc:sldChg chg="addSp delSp modSp del mod chgLayout">
        <pc:chgData name="julian lalu" userId="53ae8bccc8714cbe" providerId="LiveId" clId="{808E88B3-59D8-4237-BDE2-1967D36495B0}" dt="2023-01-17T12:58:01.818" v="7069" actId="47"/>
        <pc:sldMkLst>
          <pc:docMk/>
          <pc:sldMk cId="1914170185" sldId="675"/>
        </pc:sldMkLst>
        <pc:spChg chg="mod ord">
          <ac:chgData name="julian lalu" userId="53ae8bccc8714cbe" providerId="LiveId" clId="{808E88B3-59D8-4237-BDE2-1967D36495B0}" dt="2023-01-17T12:57:46.817" v="7066" actId="700"/>
          <ac:spMkLst>
            <pc:docMk/>
            <pc:sldMk cId="1914170185" sldId="675"/>
            <ac:spMk id="2" creationId="{6E186AAA-A31A-CE4B-B7C8-026EBB445864}"/>
          </ac:spMkLst>
        </pc:spChg>
        <pc:spChg chg="mod ord">
          <ac:chgData name="julian lalu" userId="53ae8bccc8714cbe" providerId="LiveId" clId="{808E88B3-59D8-4237-BDE2-1967D36495B0}" dt="2023-01-17T12:57:46.817" v="7066" actId="700"/>
          <ac:spMkLst>
            <pc:docMk/>
            <pc:sldMk cId="1914170185" sldId="675"/>
            <ac:spMk id="3" creationId="{224315ED-6995-C92E-1722-A02BEEB3FBED}"/>
          </ac:spMkLst>
        </pc:spChg>
        <pc:spChg chg="del mod ord">
          <ac:chgData name="julian lalu" userId="53ae8bccc8714cbe" providerId="LiveId" clId="{808E88B3-59D8-4237-BDE2-1967D36495B0}" dt="2023-01-17T12:57:49.124" v="7068" actId="478"/>
          <ac:spMkLst>
            <pc:docMk/>
            <pc:sldMk cId="1914170185" sldId="675"/>
            <ac:spMk id="4" creationId="{2E651045-06DA-F258-D491-37162A5B2451}"/>
          </ac:spMkLst>
        </pc:spChg>
        <pc:spChg chg="mod ord">
          <ac:chgData name="julian lalu" userId="53ae8bccc8714cbe" providerId="LiveId" clId="{808E88B3-59D8-4237-BDE2-1967D36495B0}" dt="2023-01-17T12:57:46.817" v="7066" actId="700"/>
          <ac:spMkLst>
            <pc:docMk/>
            <pc:sldMk cId="1914170185" sldId="675"/>
            <ac:spMk id="5" creationId="{1518A1ED-4409-F69C-B2EA-D5BD2EA0ED14}"/>
          </ac:spMkLst>
        </pc:spChg>
        <pc:spChg chg="add mod ord">
          <ac:chgData name="julian lalu" userId="53ae8bccc8714cbe" providerId="LiveId" clId="{808E88B3-59D8-4237-BDE2-1967D36495B0}" dt="2023-01-17T12:57:47.687" v="7067"/>
          <ac:spMkLst>
            <pc:docMk/>
            <pc:sldMk cId="1914170185" sldId="675"/>
            <ac:spMk id="6" creationId="{175206D2-281C-4F9F-8907-C9363D3197A3}"/>
          </ac:spMkLst>
        </pc:spChg>
      </pc:sldChg>
      <pc:sldChg chg="addSp delSp modSp mod chgLayout">
        <pc:chgData name="julian lalu" userId="53ae8bccc8714cbe" providerId="LiveId" clId="{808E88B3-59D8-4237-BDE2-1967D36495B0}" dt="2023-01-17T14:33:39.898" v="9419" actId="108"/>
        <pc:sldMkLst>
          <pc:docMk/>
          <pc:sldMk cId="4032560081" sldId="676"/>
        </pc:sldMkLst>
        <pc:spChg chg="mod ord">
          <ac:chgData name="julian lalu" userId="53ae8bccc8714cbe" providerId="LiveId" clId="{808E88B3-59D8-4237-BDE2-1967D36495B0}" dt="2023-01-17T14:33:39.898" v="9419" actId="108"/>
          <ac:spMkLst>
            <pc:docMk/>
            <pc:sldMk cId="4032560081" sldId="676"/>
            <ac:spMk id="2" creationId="{AE132859-E57C-3CE7-9958-C69AED538794}"/>
          </ac:spMkLst>
        </pc:spChg>
        <pc:spChg chg="mod ord">
          <ac:chgData name="julian lalu" userId="53ae8bccc8714cbe" providerId="LiveId" clId="{808E88B3-59D8-4237-BDE2-1967D36495B0}" dt="2023-01-17T13:00:01.289" v="7095" actId="700"/>
          <ac:spMkLst>
            <pc:docMk/>
            <pc:sldMk cId="4032560081" sldId="676"/>
            <ac:spMk id="3" creationId="{D5BFDB7A-CE11-7EB4-1464-2DDE41A5F4EA}"/>
          </ac:spMkLst>
        </pc:spChg>
        <pc:spChg chg="del mod ord">
          <ac:chgData name="julian lalu" userId="53ae8bccc8714cbe" providerId="LiveId" clId="{808E88B3-59D8-4237-BDE2-1967D36495B0}" dt="2023-01-17T13:00:07.396" v="7099" actId="478"/>
          <ac:spMkLst>
            <pc:docMk/>
            <pc:sldMk cId="4032560081" sldId="676"/>
            <ac:spMk id="4" creationId="{1099A560-F9DF-7353-2FCF-BCE2A352A6C4}"/>
          </ac:spMkLst>
        </pc:spChg>
        <pc:spChg chg="mod ord">
          <ac:chgData name="julian lalu" userId="53ae8bccc8714cbe" providerId="LiveId" clId="{808E88B3-59D8-4237-BDE2-1967D36495B0}" dt="2023-01-17T13:00:01.289" v="7095" actId="700"/>
          <ac:spMkLst>
            <pc:docMk/>
            <pc:sldMk cId="4032560081" sldId="676"/>
            <ac:spMk id="5" creationId="{4DF20F8A-5275-00BD-E864-537FC13BC8D7}"/>
          </ac:spMkLst>
        </pc:spChg>
        <pc:spChg chg="add mod ord">
          <ac:chgData name="julian lalu" userId="53ae8bccc8714cbe" providerId="LiveId" clId="{808E88B3-59D8-4237-BDE2-1967D36495B0}" dt="2023-01-17T13:00:05.910" v="7098"/>
          <ac:spMkLst>
            <pc:docMk/>
            <pc:sldMk cId="4032560081" sldId="676"/>
            <ac:spMk id="6" creationId="{5C067DE0-6727-4C84-88C1-0D035CF089A0}"/>
          </ac:spMkLst>
        </pc:spChg>
        <pc:spChg chg="mod">
          <ac:chgData name="julian lalu" userId="53ae8bccc8714cbe" providerId="LiveId" clId="{808E88B3-59D8-4237-BDE2-1967D36495B0}" dt="2023-01-17T13:00:12.523" v="7100" actId="1076"/>
          <ac:spMkLst>
            <pc:docMk/>
            <pc:sldMk cId="4032560081" sldId="676"/>
            <ac:spMk id="7" creationId="{FA063BA2-425A-714C-A2B5-90FDE20E92D6}"/>
          </ac:spMkLst>
        </pc:spChg>
        <pc:spChg chg="mod">
          <ac:chgData name="julian lalu" userId="53ae8bccc8714cbe" providerId="LiveId" clId="{808E88B3-59D8-4237-BDE2-1967D36495B0}" dt="2023-01-17T13:00:12.523" v="7100" actId="1076"/>
          <ac:spMkLst>
            <pc:docMk/>
            <pc:sldMk cId="4032560081" sldId="676"/>
            <ac:spMk id="9" creationId="{641DD5B9-9BC3-99F7-5070-87AAFCFB66E6}"/>
          </ac:spMkLst>
        </pc:spChg>
        <pc:spChg chg="mod">
          <ac:chgData name="julian lalu" userId="53ae8bccc8714cbe" providerId="LiveId" clId="{808E88B3-59D8-4237-BDE2-1967D36495B0}" dt="2023-01-17T13:00:12.523" v="7100" actId="1076"/>
          <ac:spMkLst>
            <pc:docMk/>
            <pc:sldMk cId="4032560081" sldId="676"/>
            <ac:spMk id="12" creationId="{19096125-A709-D62A-FDC8-93AB9F9590EC}"/>
          </ac:spMkLst>
        </pc:spChg>
        <pc:spChg chg="mod">
          <ac:chgData name="julian lalu" userId="53ae8bccc8714cbe" providerId="LiveId" clId="{808E88B3-59D8-4237-BDE2-1967D36495B0}" dt="2023-01-17T13:00:12.523" v="7100" actId="1076"/>
          <ac:spMkLst>
            <pc:docMk/>
            <pc:sldMk cId="4032560081" sldId="676"/>
            <ac:spMk id="13" creationId="{BC2643A1-70A2-6310-DAF7-2BC1834726E1}"/>
          </ac:spMkLst>
        </pc:spChg>
        <pc:spChg chg="mod">
          <ac:chgData name="julian lalu" userId="53ae8bccc8714cbe" providerId="LiveId" clId="{808E88B3-59D8-4237-BDE2-1967D36495B0}" dt="2023-01-17T13:00:12.523" v="7100" actId="1076"/>
          <ac:spMkLst>
            <pc:docMk/>
            <pc:sldMk cId="4032560081" sldId="676"/>
            <ac:spMk id="14" creationId="{8836BA21-DB2C-C6ED-7A60-40AC7F49FE88}"/>
          </ac:spMkLst>
        </pc:spChg>
        <pc:spChg chg="mod">
          <ac:chgData name="julian lalu" userId="53ae8bccc8714cbe" providerId="LiveId" clId="{808E88B3-59D8-4237-BDE2-1967D36495B0}" dt="2023-01-17T13:00:12.523" v="7100" actId="1076"/>
          <ac:spMkLst>
            <pc:docMk/>
            <pc:sldMk cId="4032560081" sldId="676"/>
            <ac:spMk id="15" creationId="{923C6900-0B7F-D733-46D8-12120190BEE1}"/>
          </ac:spMkLst>
        </pc:spChg>
        <pc:spChg chg="mod">
          <ac:chgData name="julian lalu" userId="53ae8bccc8714cbe" providerId="LiveId" clId="{808E88B3-59D8-4237-BDE2-1967D36495B0}" dt="2023-01-17T13:00:12.523" v="7100" actId="1076"/>
          <ac:spMkLst>
            <pc:docMk/>
            <pc:sldMk cId="4032560081" sldId="676"/>
            <ac:spMk id="16" creationId="{1C0D30DA-A004-CF0C-AC29-55375AD262F1}"/>
          </ac:spMkLst>
        </pc:spChg>
        <pc:picChg chg="mod">
          <ac:chgData name="julian lalu" userId="53ae8bccc8714cbe" providerId="LiveId" clId="{808E88B3-59D8-4237-BDE2-1967D36495B0}" dt="2023-01-17T13:00:12.523" v="7100" actId="1076"/>
          <ac:picMkLst>
            <pc:docMk/>
            <pc:sldMk cId="4032560081" sldId="676"/>
            <ac:picMk id="11" creationId="{3D36848D-FEE0-A8B0-116F-9640FD707B72}"/>
          </ac:picMkLst>
        </pc:picChg>
        <pc:cxnChg chg="add mod">
          <ac:chgData name="julian lalu" userId="53ae8bccc8714cbe" providerId="LiveId" clId="{808E88B3-59D8-4237-BDE2-1967D36495B0}" dt="2023-01-17T13:03:15.222" v="7329"/>
          <ac:cxnSpMkLst>
            <pc:docMk/>
            <pc:sldMk cId="4032560081" sldId="676"/>
            <ac:cxnSpMk id="17" creationId="{C9715DA2-90F8-42E2-9AEB-208A0197A1B9}"/>
          </ac:cxnSpMkLst>
        </pc:cxnChg>
      </pc:sldChg>
      <pc:sldChg chg="addSp delSp modSp mod chgLayout">
        <pc:chgData name="julian lalu" userId="53ae8bccc8714cbe" providerId="LiveId" clId="{808E88B3-59D8-4237-BDE2-1967D36495B0}" dt="2023-01-17T14:34:23.858" v="9428" actId="108"/>
        <pc:sldMkLst>
          <pc:docMk/>
          <pc:sldMk cId="3069530876" sldId="677"/>
        </pc:sldMkLst>
        <pc:spChg chg="mod ord">
          <ac:chgData name="julian lalu" userId="53ae8bccc8714cbe" providerId="LiveId" clId="{808E88B3-59D8-4237-BDE2-1967D36495B0}" dt="2023-01-17T14:34:23.858" v="9428" actId="108"/>
          <ac:spMkLst>
            <pc:docMk/>
            <pc:sldMk cId="3069530876" sldId="677"/>
            <ac:spMk id="2" creationId="{6075FA01-DB92-9ACC-9558-387A1C0BAF9C}"/>
          </ac:spMkLst>
        </pc:spChg>
        <pc:spChg chg="mod">
          <ac:chgData name="julian lalu" userId="53ae8bccc8714cbe" providerId="LiveId" clId="{808E88B3-59D8-4237-BDE2-1967D36495B0}" dt="2023-01-17T13:06:35.525" v="7384" actId="14100"/>
          <ac:spMkLst>
            <pc:docMk/>
            <pc:sldMk cId="3069530876" sldId="677"/>
            <ac:spMk id="3" creationId="{DBF6CA57-DE23-4E8A-6C2A-9B63297EBFE9}"/>
          </ac:spMkLst>
        </pc:spChg>
        <pc:spChg chg="del mod ord">
          <ac:chgData name="julian lalu" userId="53ae8bccc8714cbe" providerId="LiveId" clId="{808E88B3-59D8-4237-BDE2-1967D36495B0}" dt="2023-01-17T13:06:18.723" v="7380" actId="478"/>
          <ac:spMkLst>
            <pc:docMk/>
            <pc:sldMk cId="3069530876" sldId="677"/>
            <ac:spMk id="4" creationId="{F3ABD9E4-DBB6-3A78-1C3D-6B4B83271163}"/>
          </ac:spMkLst>
        </pc:spChg>
        <pc:spChg chg="mod ord">
          <ac:chgData name="julian lalu" userId="53ae8bccc8714cbe" providerId="LiveId" clId="{808E88B3-59D8-4237-BDE2-1967D36495B0}" dt="2023-01-17T13:06:14.298" v="7378" actId="700"/>
          <ac:spMkLst>
            <pc:docMk/>
            <pc:sldMk cId="3069530876" sldId="677"/>
            <ac:spMk id="5" creationId="{A49C9180-7D42-7AD8-A73D-ABF3B6C9E057}"/>
          </ac:spMkLst>
        </pc:spChg>
        <pc:spChg chg="add mod ord">
          <ac:chgData name="julian lalu" userId="53ae8bccc8714cbe" providerId="LiveId" clId="{808E88B3-59D8-4237-BDE2-1967D36495B0}" dt="2023-01-17T13:06:14.298" v="7378" actId="700"/>
          <ac:spMkLst>
            <pc:docMk/>
            <pc:sldMk cId="3069530876" sldId="677"/>
            <ac:spMk id="6" creationId="{F231497D-9819-4F34-9C0C-E64559CE6836}"/>
          </ac:spMkLst>
        </pc:spChg>
        <pc:spChg chg="add mod ord">
          <ac:chgData name="julian lalu" userId="53ae8bccc8714cbe" providerId="LiveId" clId="{808E88B3-59D8-4237-BDE2-1967D36495B0}" dt="2023-01-17T13:06:17.144" v="7379"/>
          <ac:spMkLst>
            <pc:docMk/>
            <pc:sldMk cId="3069530876" sldId="677"/>
            <ac:spMk id="7" creationId="{EF58F1A7-741D-4281-8958-9A172D6F9E98}"/>
          </ac:spMkLst>
        </pc:spChg>
        <pc:spChg chg="mod">
          <ac:chgData name="julian lalu" userId="53ae8bccc8714cbe" providerId="LiveId" clId="{808E88B3-59D8-4237-BDE2-1967D36495B0}" dt="2023-01-17T13:06:42.406" v="7390" actId="313"/>
          <ac:spMkLst>
            <pc:docMk/>
            <pc:sldMk cId="3069530876" sldId="677"/>
            <ac:spMk id="11" creationId="{B9CA8248-6394-7444-0E31-30D052C0034A}"/>
          </ac:spMkLst>
        </pc:spChg>
        <pc:cxnChg chg="add mod">
          <ac:chgData name="julian lalu" userId="53ae8bccc8714cbe" providerId="LiveId" clId="{808E88B3-59D8-4237-BDE2-1967D36495B0}" dt="2023-01-17T13:47:41.206" v="8127"/>
          <ac:cxnSpMkLst>
            <pc:docMk/>
            <pc:sldMk cId="3069530876" sldId="677"/>
            <ac:cxnSpMk id="9" creationId="{2F6AAAD7-5639-460F-8DF6-EE22E3580F04}"/>
          </ac:cxnSpMkLst>
        </pc:cxnChg>
      </pc:sldChg>
      <pc:sldChg chg="addSp delSp modSp mod chgLayout">
        <pc:chgData name="julian lalu" userId="53ae8bccc8714cbe" providerId="LiveId" clId="{808E88B3-59D8-4237-BDE2-1967D36495B0}" dt="2023-01-17T13:47:16.147" v="8081" actId="20577"/>
        <pc:sldMkLst>
          <pc:docMk/>
          <pc:sldMk cId="129270231" sldId="678"/>
        </pc:sldMkLst>
        <pc:spChg chg="add mod ord">
          <ac:chgData name="julian lalu" userId="53ae8bccc8714cbe" providerId="LiveId" clId="{808E88B3-59D8-4237-BDE2-1967D36495B0}" dt="2023-01-17T13:47:16.147" v="8081" actId="20577"/>
          <ac:spMkLst>
            <pc:docMk/>
            <pc:sldMk cId="129270231" sldId="678"/>
            <ac:spMk id="2" creationId="{93595E6A-713E-45E8-9CDC-239497D9F5AF}"/>
          </ac:spMkLst>
        </pc:spChg>
        <pc:spChg chg="add mod ord">
          <ac:chgData name="julian lalu" userId="53ae8bccc8714cbe" providerId="LiveId" clId="{808E88B3-59D8-4237-BDE2-1967D36495B0}" dt="2023-01-17T13:47:12.904" v="8074" actId="700"/>
          <ac:spMkLst>
            <pc:docMk/>
            <pc:sldMk cId="129270231" sldId="678"/>
            <ac:spMk id="3" creationId="{B577AABE-A5CC-4202-86A1-B9CD5D5B9F57}"/>
          </ac:spMkLst>
        </pc:spChg>
        <pc:spChg chg="del">
          <ac:chgData name="julian lalu" userId="53ae8bccc8714cbe" providerId="LiveId" clId="{808E88B3-59D8-4237-BDE2-1967D36495B0}" dt="2023-01-17T13:47:11.280" v="8073" actId="478"/>
          <ac:spMkLst>
            <pc:docMk/>
            <pc:sldMk cId="129270231" sldId="678"/>
            <ac:spMk id="14" creationId="{9D3615B9-E986-904A-3DE7-050DEBF7194E}"/>
          </ac:spMkLst>
        </pc:spChg>
        <pc:spChg chg="del">
          <ac:chgData name="julian lalu" userId="53ae8bccc8714cbe" providerId="LiveId" clId="{808E88B3-59D8-4237-BDE2-1967D36495B0}" dt="2023-01-17T13:47:11.280" v="8073" actId="478"/>
          <ac:spMkLst>
            <pc:docMk/>
            <pc:sldMk cId="129270231" sldId="678"/>
            <ac:spMk id="15" creationId="{7CDB0118-E43C-BD29-5214-6042B2694ED7}"/>
          </ac:spMkLst>
        </pc:spChg>
        <pc:spChg chg="mod ord">
          <ac:chgData name="julian lalu" userId="53ae8bccc8714cbe" providerId="LiveId" clId="{808E88B3-59D8-4237-BDE2-1967D36495B0}" dt="2023-01-17T13:47:12.904" v="8074" actId="700"/>
          <ac:spMkLst>
            <pc:docMk/>
            <pc:sldMk cId="129270231" sldId="678"/>
            <ac:spMk id="16" creationId="{E4744B5F-F847-1777-C63C-C93419BF1DDF}"/>
          </ac:spMkLst>
        </pc:spChg>
        <pc:picChg chg="del">
          <ac:chgData name="julian lalu" userId="53ae8bccc8714cbe" providerId="LiveId" clId="{808E88B3-59D8-4237-BDE2-1967D36495B0}" dt="2023-01-17T13:47:11.280" v="8073" actId="478"/>
          <ac:picMkLst>
            <pc:docMk/>
            <pc:sldMk cId="129270231" sldId="678"/>
            <ac:picMk id="5" creationId="{F8713DCB-F503-D630-9BBE-604B973BF596}"/>
          </ac:picMkLst>
        </pc:picChg>
      </pc:sldChg>
      <pc:sldChg chg="addSp delSp modSp mod modAnim chgLayout">
        <pc:chgData name="julian lalu" userId="53ae8bccc8714cbe" providerId="LiveId" clId="{808E88B3-59D8-4237-BDE2-1967D36495B0}" dt="2023-01-17T12:53:55.709" v="6920"/>
        <pc:sldMkLst>
          <pc:docMk/>
          <pc:sldMk cId="2805257944" sldId="679"/>
        </pc:sldMkLst>
        <pc:spChg chg="mod ord">
          <ac:chgData name="julian lalu" userId="53ae8bccc8714cbe" providerId="LiveId" clId="{808E88B3-59D8-4237-BDE2-1967D36495B0}" dt="2023-01-17T12:51:31.507" v="6880" actId="6264"/>
          <ac:spMkLst>
            <pc:docMk/>
            <pc:sldMk cId="2805257944" sldId="679"/>
            <ac:spMk id="2" creationId="{6B2D62F4-7F8C-8530-BC84-7C35003B90D4}"/>
          </ac:spMkLst>
        </pc:spChg>
        <pc:spChg chg="mod ord">
          <ac:chgData name="julian lalu" userId="53ae8bccc8714cbe" providerId="LiveId" clId="{808E88B3-59D8-4237-BDE2-1967D36495B0}" dt="2023-01-17T12:51:31.507" v="6880" actId="6264"/>
          <ac:spMkLst>
            <pc:docMk/>
            <pc:sldMk cId="2805257944" sldId="679"/>
            <ac:spMk id="3" creationId="{EBBA3F77-EA3B-6396-1FF9-C48FA400607F}"/>
          </ac:spMkLst>
        </pc:spChg>
        <pc:spChg chg="add mod ord">
          <ac:chgData name="julian lalu" userId="53ae8bccc8714cbe" providerId="LiveId" clId="{808E88B3-59D8-4237-BDE2-1967D36495B0}" dt="2023-01-17T12:51:31.507" v="6880" actId="6264"/>
          <ac:spMkLst>
            <pc:docMk/>
            <pc:sldMk cId="2805257944" sldId="679"/>
            <ac:spMk id="4" creationId="{BFB81593-63C5-463B-97CC-CC64670D8F69}"/>
          </ac:spMkLst>
        </pc:spChg>
        <pc:spChg chg="mod ord">
          <ac:chgData name="julian lalu" userId="53ae8bccc8714cbe" providerId="LiveId" clId="{808E88B3-59D8-4237-BDE2-1967D36495B0}" dt="2023-01-17T12:51:31.507" v="6880" actId="6264"/>
          <ac:spMkLst>
            <pc:docMk/>
            <pc:sldMk cId="2805257944" sldId="679"/>
            <ac:spMk id="5" creationId="{51E0539C-9E84-626A-7F1B-FA9F2BC4D627}"/>
          </ac:spMkLst>
        </pc:spChg>
        <pc:spChg chg="add del mod">
          <ac:chgData name="julian lalu" userId="53ae8bccc8714cbe" providerId="LiveId" clId="{808E88B3-59D8-4237-BDE2-1967D36495B0}" dt="2023-01-17T12:51:31.507" v="6880" actId="6264"/>
          <ac:spMkLst>
            <pc:docMk/>
            <pc:sldMk cId="2805257944" sldId="679"/>
            <ac:spMk id="8" creationId="{E78C4B2F-C0D9-43C0-AF63-99563D6FEDA2}"/>
          </ac:spMkLst>
        </pc:spChg>
        <pc:spChg chg="add del mod">
          <ac:chgData name="julian lalu" userId="53ae8bccc8714cbe" providerId="LiveId" clId="{808E88B3-59D8-4237-BDE2-1967D36495B0}" dt="2023-01-17T12:51:31.507" v="6880" actId="6264"/>
          <ac:spMkLst>
            <pc:docMk/>
            <pc:sldMk cId="2805257944" sldId="679"/>
            <ac:spMk id="9" creationId="{974250D6-B217-4958-BCC3-A155D24F9AE4}"/>
          </ac:spMkLst>
        </pc:spChg>
        <pc:spChg chg="add del mod">
          <ac:chgData name="julian lalu" userId="53ae8bccc8714cbe" providerId="LiveId" clId="{808E88B3-59D8-4237-BDE2-1967D36495B0}" dt="2023-01-17T12:51:31.507" v="6880" actId="6264"/>
          <ac:spMkLst>
            <pc:docMk/>
            <pc:sldMk cId="2805257944" sldId="679"/>
            <ac:spMk id="10" creationId="{20C6840F-8569-4E35-925B-BCA3DF1B673A}"/>
          </ac:spMkLst>
        </pc:spChg>
        <pc:spChg chg="add del mod">
          <ac:chgData name="julian lalu" userId="53ae8bccc8714cbe" providerId="LiveId" clId="{808E88B3-59D8-4237-BDE2-1967D36495B0}" dt="2023-01-17T12:51:31.507" v="6880" actId="6264"/>
          <ac:spMkLst>
            <pc:docMk/>
            <pc:sldMk cId="2805257944" sldId="679"/>
            <ac:spMk id="11" creationId="{D9626D31-D5BA-44DE-A0F9-499922C7D83F}"/>
          </ac:spMkLst>
        </pc:spChg>
        <pc:cxnChg chg="add mod">
          <ac:chgData name="julian lalu" userId="53ae8bccc8714cbe" providerId="LiveId" clId="{808E88B3-59D8-4237-BDE2-1967D36495B0}" dt="2023-01-06T08:07:10.086" v="1110"/>
          <ac:cxnSpMkLst>
            <pc:docMk/>
            <pc:sldMk cId="2805257944" sldId="679"/>
            <ac:cxnSpMk id="7" creationId="{6B5524CE-510D-42D4-B1A8-12F27FDD5D23}"/>
          </ac:cxnSpMkLst>
        </pc:cxnChg>
      </pc:sldChg>
      <pc:sldChg chg="modSp add del ord">
        <pc:chgData name="julian lalu" userId="53ae8bccc8714cbe" providerId="LiveId" clId="{808E88B3-59D8-4237-BDE2-1967D36495B0}" dt="2023-01-06T15:21:14.704" v="5974" actId="47"/>
        <pc:sldMkLst>
          <pc:docMk/>
          <pc:sldMk cId="947975298" sldId="680"/>
        </pc:sldMkLst>
        <pc:spChg chg="mod">
          <ac:chgData name="julian lalu" userId="53ae8bccc8714cbe" providerId="LiveId" clId="{808E88B3-59D8-4237-BDE2-1967D36495B0}" dt="2023-01-06T08:41:01.950" v="1667" actId="6549"/>
          <ac:spMkLst>
            <pc:docMk/>
            <pc:sldMk cId="947975298" sldId="680"/>
            <ac:spMk id="3" creationId="{1AF4868B-45E1-11F7-FC6B-3E5D59A30216}"/>
          </ac:spMkLst>
        </pc:spChg>
      </pc:sldChg>
      <pc:sldChg chg="modSp add mod ord modAnim chgLayout">
        <pc:chgData name="julian lalu" userId="53ae8bccc8714cbe" providerId="LiveId" clId="{808E88B3-59D8-4237-BDE2-1967D36495B0}" dt="2023-01-17T14:15:20.260" v="9103" actId="108"/>
        <pc:sldMkLst>
          <pc:docMk/>
          <pc:sldMk cId="1896705825" sldId="681"/>
        </pc:sldMkLst>
        <pc:spChg chg="mod ord">
          <ac:chgData name="julian lalu" userId="53ae8bccc8714cbe" providerId="LiveId" clId="{808E88B3-59D8-4237-BDE2-1967D36495B0}" dt="2023-01-17T14:15:20.260" v="9103" actId="108"/>
          <ac:spMkLst>
            <pc:docMk/>
            <pc:sldMk cId="1896705825" sldId="681"/>
            <ac:spMk id="2" creationId="{880F4CED-7FA0-F071-C7EE-71EB85AC4547}"/>
          </ac:spMkLst>
        </pc:spChg>
        <pc:spChg chg="mod ord">
          <ac:chgData name="julian lalu" userId="53ae8bccc8714cbe" providerId="LiveId" clId="{808E88B3-59D8-4237-BDE2-1967D36495B0}" dt="2023-01-06T11:12:30.867" v="5112" actId="403"/>
          <ac:spMkLst>
            <pc:docMk/>
            <pc:sldMk cId="1896705825" sldId="681"/>
            <ac:spMk id="3" creationId="{1AF4868B-45E1-11F7-FC6B-3E5D59A30216}"/>
          </ac:spMkLst>
        </pc:spChg>
        <pc:spChg chg="mod ord">
          <ac:chgData name="julian lalu" userId="53ae8bccc8714cbe" providerId="LiveId" clId="{808E88B3-59D8-4237-BDE2-1967D36495B0}" dt="2023-01-06T10:17:01.340" v="3694" actId="700"/>
          <ac:spMkLst>
            <pc:docMk/>
            <pc:sldMk cId="1896705825" sldId="681"/>
            <ac:spMk id="5" creationId="{7B62F5E7-DE6F-1B0D-0F7B-142BE962A875}"/>
          </ac:spMkLst>
        </pc:spChg>
        <pc:spChg chg="mod ord">
          <ac:chgData name="julian lalu" userId="53ae8bccc8714cbe" providerId="LiveId" clId="{808E88B3-59D8-4237-BDE2-1967D36495B0}" dt="2023-01-17T12:46:20.360" v="6778"/>
          <ac:spMkLst>
            <pc:docMk/>
            <pc:sldMk cId="1896705825" sldId="681"/>
            <ac:spMk id="10" creationId="{D7322324-73AB-4007-B984-A0D1CEA2E356}"/>
          </ac:spMkLst>
        </pc:spChg>
      </pc:sldChg>
      <pc:sldChg chg="addSp delSp modSp add mod delAnim modAnim">
        <pc:chgData name="julian lalu" userId="53ae8bccc8714cbe" providerId="LiveId" clId="{808E88B3-59D8-4237-BDE2-1967D36495B0}" dt="2023-01-17T14:16:16.514" v="9113" actId="108"/>
        <pc:sldMkLst>
          <pc:docMk/>
          <pc:sldMk cId="1516995814" sldId="682"/>
        </pc:sldMkLst>
        <pc:spChg chg="mod">
          <ac:chgData name="julian lalu" userId="53ae8bccc8714cbe" providerId="LiveId" clId="{808E88B3-59D8-4237-BDE2-1967D36495B0}" dt="2023-01-17T14:16:16.514" v="9113" actId="108"/>
          <ac:spMkLst>
            <pc:docMk/>
            <pc:sldMk cId="1516995814" sldId="682"/>
            <ac:spMk id="2" creationId="{880F4CED-7FA0-F071-C7EE-71EB85AC4547}"/>
          </ac:spMkLst>
        </pc:spChg>
        <pc:spChg chg="mod">
          <ac:chgData name="julian lalu" userId="53ae8bccc8714cbe" providerId="LiveId" clId="{808E88B3-59D8-4237-BDE2-1967D36495B0}" dt="2023-01-06T10:05:07.024" v="3290" actId="20577"/>
          <ac:spMkLst>
            <pc:docMk/>
            <pc:sldMk cId="1516995814" sldId="682"/>
            <ac:spMk id="3" creationId="{1AF4868B-45E1-11F7-FC6B-3E5D59A30216}"/>
          </ac:spMkLst>
        </pc:spChg>
        <pc:spChg chg="add del mod">
          <ac:chgData name="julian lalu" userId="53ae8bccc8714cbe" providerId="LiveId" clId="{808E88B3-59D8-4237-BDE2-1967D36495B0}" dt="2023-01-06T10:01:30.639" v="3249" actId="478"/>
          <ac:spMkLst>
            <pc:docMk/>
            <pc:sldMk cId="1516995814" sldId="682"/>
            <ac:spMk id="8" creationId="{A54CA703-BD93-48C2-B2B9-0B75210A022B}"/>
          </ac:spMkLst>
        </pc:spChg>
        <pc:spChg chg="add mod">
          <ac:chgData name="julian lalu" userId="53ae8bccc8714cbe" providerId="LiveId" clId="{808E88B3-59D8-4237-BDE2-1967D36495B0}" dt="2023-01-06T10:01:50.878" v="3261" actId="20577"/>
          <ac:spMkLst>
            <pc:docMk/>
            <pc:sldMk cId="1516995814" sldId="682"/>
            <ac:spMk id="9" creationId="{A0F9660F-8761-41BF-AD03-C8893865D6E0}"/>
          </ac:spMkLst>
        </pc:spChg>
        <pc:spChg chg="mod">
          <ac:chgData name="julian lalu" userId="53ae8bccc8714cbe" providerId="LiveId" clId="{808E88B3-59D8-4237-BDE2-1967D36495B0}" dt="2023-01-17T12:46:20.360" v="6778"/>
          <ac:spMkLst>
            <pc:docMk/>
            <pc:sldMk cId="1516995814" sldId="682"/>
            <ac:spMk id="10" creationId="{D7322324-73AB-4007-B984-A0D1CEA2E356}"/>
          </ac:spMkLst>
        </pc:spChg>
      </pc:sldChg>
      <pc:sldChg chg="modSp add mod modAnim">
        <pc:chgData name="julian lalu" userId="53ae8bccc8714cbe" providerId="LiveId" clId="{808E88B3-59D8-4237-BDE2-1967D36495B0}" dt="2023-01-17T14:16:19.250" v="9114" actId="108"/>
        <pc:sldMkLst>
          <pc:docMk/>
          <pc:sldMk cId="2155284489" sldId="683"/>
        </pc:sldMkLst>
        <pc:spChg chg="mod">
          <ac:chgData name="julian lalu" userId="53ae8bccc8714cbe" providerId="LiveId" clId="{808E88B3-59D8-4237-BDE2-1967D36495B0}" dt="2023-01-17T14:16:19.250" v="9114" actId="108"/>
          <ac:spMkLst>
            <pc:docMk/>
            <pc:sldMk cId="2155284489" sldId="683"/>
            <ac:spMk id="2" creationId="{880F4CED-7FA0-F071-C7EE-71EB85AC4547}"/>
          </ac:spMkLst>
        </pc:spChg>
        <pc:spChg chg="mod">
          <ac:chgData name="julian lalu" userId="53ae8bccc8714cbe" providerId="LiveId" clId="{808E88B3-59D8-4237-BDE2-1967D36495B0}" dt="2023-01-06T10:02:47.228" v="3268" actId="15"/>
          <ac:spMkLst>
            <pc:docMk/>
            <pc:sldMk cId="2155284489" sldId="683"/>
            <ac:spMk id="3" creationId="{1AF4868B-45E1-11F7-FC6B-3E5D59A30216}"/>
          </ac:spMkLst>
        </pc:spChg>
        <pc:spChg chg="mod">
          <ac:chgData name="julian lalu" userId="53ae8bccc8714cbe" providerId="LiveId" clId="{808E88B3-59D8-4237-BDE2-1967D36495B0}" dt="2023-01-17T12:46:20.360" v="6778"/>
          <ac:spMkLst>
            <pc:docMk/>
            <pc:sldMk cId="2155284489" sldId="683"/>
            <ac:spMk id="10" creationId="{D7322324-73AB-4007-B984-A0D1CEA2E356}"/>
          </ac:spMkLst>
        </pc:spChg>
      </pc:sldChg>
      <pc:sldChg chg="add del">
        <pc:chgData name="julian lalu" userId="53ae8bccc8714cbe" providerId="LiveId" clId="{808E88B3-59D8-4237-BDE2-1967D36495B0}" dt="2023-01-06T09:04:05.969" v="2495"/>
        <pc:sldMkLst>
          <pc:docMk/>
          <pc:sldMk cId="2986420736" sldId="683"/>
        </pc:sldMkLst>
      </pc:sldChg>
      <pc:sldChg chg="modSp add mod modAnim">
        <pc:chgData name="julian lalu" userId="53ae8bccc8714cbe" providerId="LiveId" clId="{808E88B3-59D8-4237-BDE2-1967D36495B0}" dt="2023-01-17T14:16:21.572" v="9115" actId="108"/>
        <pc:sldMkLst>
          <pc:docMk/>
          <pc:sldMk cId="3905166059" sldId="684"/>
        </pc:sldMkLst>
        <pc:spChg chg="mod">
          <ac:chgData name="julian lalu" userId="53ae8bccc8714cbe" providerId="LiveId" clId="{808E88B3-59D8-4237-BDE2-1967D36495B0}" dt="2023-01-17T14:16:21.572" v="9115" actId="108"/>
          <ac:spMkLst>
            <pc:docMk/>
            <pc:sldMk cId="3905166059" sldId="684"/>
            <ac:spMk id="2" creationId="{880F4CED-7FA0-F071-C7EE-71EB85AC4547}"/>
          </ac:spMkLst>
        </pc:spChg>
        <pc:spChg chg="mod">
          <ac:chgData name="julian lalu" userId="53ae8bccc8714cbe" providerId="LiveId" clId="{808E88B3-59D8-4237-BDE2-1967D36495B0}" dt="2023-01-06T10:04:30.978" v="3277" actId="20577"/>
          <ac:spMkLst>
            <pc:docMk/>
            <pc:sldMk cId="3905166059" sldId="684"/>
            <ac:spMk id="3" creationId="{1AF4868B-45E1-11F7-FC6B-3E5D59A30216}"/>
          </ac:spMkLst>
        </pc:spChg>
        <pc:spChg chg="mod">
          <ac:chgData name="julian lalu" userId="53ae8bccc8714cbe" providerId="LiveId" clId="{808E88B3-59D8-4237-BDE2-1967D36495B0}" dt="2023-01-17T12:46:20.360" v="6778"/>
          <ac:spMkLst>
            <pc:docMk/>
            <pc:sldMk cId="3905166059" sldId="684"/>
            <ac:spMk id="10" creationId="{D7322324-73AB-4007-B984-A0D1CEA2E356}"/>
          </ac:spMkLst>
        </pc:spChg>
      </pc:sldChg>
      <pc:sldChg chg="modSp add mod modAnim">
        <pc:chgData name="julian lalu" userId="53ae8bccc8714cbe" providerId="LiveId" clId="{808E88B3-59D8-4237-BDE2-1967D36495B0}" dt="2023-01-17T14:16:24.466" v="9116" actId="108"/>
        <pc:sldMkLst>
          <pc:docMk/>
          <pc:sldMk cId="1024004677" sldId="685"/>
        </pc:sldMkLst>
        <pc:spChg chg="mod">
          <ac:chgData name="julian lalu" userId="53ae8bccc8714cbe" providerId="LiveId" clId="{808E88B3-59D8-4237-BDE2-1967D36495B0}" dt="2023-01-17T14:16:24.466" v="9116" actId="108"/>
          <ac:spMkLst>
            <pc:docMk/>
            <pc:sldMk cId="1024004677" sldId="685"/>
            <ac:spMk id="2" creationId="{880F4CED-7FA0-F071-C7EE-71EB85AC4547}"/>
          </ac:spMkLst>
        </pc:spChg>
        <pc:spChg chg="mod">
          <ac:chgData name="julian lalu" userId="53ae8bccc8714cbe" providerId="LiveId" clId="{808E88B3-59D8-4237-BDE2-1967D36495B0}" dt="2023-01-06T10:08:31.515" v="3339" actId="20577"/>
          <ac:spMkLst>
            <pc:docMk/>
            <pc:sldMk cId="1024004677" sldId="685"/>
            <ac:spMk id="3" creationId="{1AF4868B-45E1-11F7-FC6B-3E5D59A30216}"/>
          </ac:spMkLst>
        </pc:spChg>
        <pc:spChg chg="mod">
          <ac:chgData name="julian lalu" userId="53ae8bccc8714cbe" providerId="LiveId" clId="{808E88B3-59D8-4237-BDE2-1967D36495B0}" dt="2023-01-17T12:46:20.360" v="6778"/>
          <ac:spMkLst>
            <pc:docMk/>
            <pc:sldMk cId="1024004677" sldId="685"/>
            <ac:spMk id="10" creationId="{D7322324-73AB-4007-B984-A0D1CEA2E356}"/>
          </ac:spMkLst>
        </pc:spChg>
      </pc:sldChg>
      <pc:sldChg chg="modSp add del mod">
        <pc:chgData name="julian lalu" userId="53ae8bccc8714cbe" providerId="LiveId" clId="{808E88B3-59D8-4237-BDE2-1967D36495B0}" dt="2023-01-06T11:25:50.861" v="5399" actId="47"/>
        <pc:sldMkLst>
          <pc:docMk/>
          <pc:sldMk cId="2091702333" sldId="686"/>
        </pc:sldMkLst>
        <pc:spChg chg="mod">
          <ac:chgData name="julian lalu" userId="53ae8bccc8714cbe" providerId="LiveId" clId="{808E88B3-59D8-4237-BDE2-1967D36495B0}" dt="2023-01-06T10:13:54.233" v="3523" actId="6549"/>
          <ac:spMkLst>
            <pc:docMk/>
            <pc:sldMk cId="2091702333" sldId="686"/>
            <ac:spMk id="3" creationId="{1AF4868B-45E1-11F7-FC6B-3E5D59A30216}"/>
          </ac:spMkLst>
        </pc:spChg>
      </pc:sldChg>
      <pc:sldChg chg="modSp add mod modAnim">
        <pc:chgData name="julian lalu" userId="53ae8bccc8714cbe" providerId="LiveId" clId="{808E88B3-59D8-4237-BDE2-1967D36495B0}" dt="2023-01-17T14:15:24.771" v="9104" actId="108"/>
        <pc:sldMkLst>
          <pc:docMk/>
          <pc:sldMk cId="2593547511" sldId="687"/>
        </pc:sldMkLst>
        <pc:spChg chg="mod">
          <ac:chgData name="julian lalu" userId="53ae8bccc8714cbe" providerId="LiveId" clId="{808E88B3-59D8-4237-BDE2-1967D36495B0}" dt="2023-01-17T14:15:24.771" v="9104" actId="108"/>
          <ac:spMkLst>
            <pc:docMk/>
            <pc:sldMk cId="2593547511" sldId="687"/>
            <ac:spMk id="2" creationId="{880F4CED-7FA0-F071-C7EE-71EB85AC4547}"/>
          </ac:spMkLst>
        </pc:spChg>
        <pc:spChg chg="mod">
          <ac:chgData name="julian lalu" userId="53ae8bccc8714cbe" providerId="LiveId" clId="{808E88B3-59D8-4237-BDE2-1967D36495B0}" dt="2023-01-06T11:21:34.223" v="5342" actId="403"/>
          <ac:spMkLst>
            <pc:docMk/>
            <pc:sldMk cId="2593547511" sldId="687"/>
            <ac:spMk id="3" creationId="{1AF4868B-45E1-11F7-FC6B-3E5D59A30216}"/>
          </ac:spMkLst>
        </pc:spChg>
        <pc:spChg chg="mod">
          <ac:chgData name="julian lalu" userId="53ae8bccc8714cbe" providerId="LiveId" clId="{808E88B3-59D8-4237-BDE2-1967D36495B0}" dt="2023-01-17T12:46:20.360" v="6778"/>
          <ac:spMkLst>
            <pc:docMk/>
            <pc:sldMk cId="2593547511" sldId="687"/>
            <ac:spMk id="10" creationId="{D7322324-73AB-4007-B984-A0D1CEA2E356}"/>
          </ac:spMkLst>
        </pc:spChg>
      </pc:sldChg>
      <pc:sldChg chg="modSp add del mod chgLayout">
        <pc:chgData name="julian lalu" userId="53ae8bccc8714cbe" providerId="LiveId" clId="{808E88B3-59D8-4237-BDE2-1967D36495B0}" dt="2023-01-06T11:14:18.596" v="5156" actId="47"/>
        <pc:sldMkLst>
          <pc:docMk/>
          <pc:sldMk cId="1063126786" sldId="688"/>
        </pc:sldMkLst>
        <pc:spChg chg="mod ord">
          <ac:chgData name="julian lalu" userId="53ae8bccc8714cbe" providerId="LiveId" clId="{808E88B3-59D8-4237-BDE2-1967D36495B0}" dt="2023-01-06T10:40:47.910" v="4296" actId="700"/>
          <ac:spMkLst>
            <pc:docMk/>
            <pc:sldMk cId="1063126786" sldId="688"/>
            <ac:spMk id="2" creationId="{880F4CED-7FA0-F071-C7EE-71EB85AC4547}"/>
          </ac:spMkLst>
        </pc:spChg>
        <pc:spChg chg="mod ord">
          <ac:chgData name="julian lalu" userId="53ae8bccc8714cbe" providerId="LiveId" clId="{808E88B3-59D8-4237-BDE2-1967D36495B0}" dt="2023-01-06T11:12:45.381" v="5115" actId="403"/>
          <ac:spMkLst>
            <pc:docMk/>
            <pc:sldMk cId="1063126786" sldId="688"/>
            <ac:spMk id="3" creationId="{1AF4868B-45E1-11F7-FC6B-3E5D59A30216}"/>
          </ac:spMkLst>
        </pc:spChg>
        <pc:spChg chg="mod ord">
          <ac:chgData name="julian lalu" userId="53ae8bccc8714cbe" providerId="LiveId" clId="{808E88B3-59D8-4237-BDE2-1967D36495B0}" dt="2023-01-06T10:40:47.910" v="4296" actId="700"/>
          <ac:spMkLst>
            <pc:docMk/>
            <pc:sldMk cId="1063126786" sldId="688"/>
            <ac:spMk id="5" creationId="{7B62F5E7-DE6F-1B0D-0F7B-142BE962A875}"/>
          </ac:spMkLst>
        </pc:spChg>
        <pc:spChg chg="mod ord">
          <ac:chgData name="julian lalu" userId="53ae8bccc8714cbe" providerId="LiveId" clId="{808E88B3-59D8-4237-BDE2-1967D36495B0}" dt="2023-01-06T10:40:47.910" v="4296" actId="700"/>
          <ac:spMkLst>
            <pc:docMk/>
            <pc:sldMk cId="1063126786" sldId="688"/>
            <ac:spMk id="10" creationId="{D7322324-73AB-4007-B984-A0D1CEA2E356}"/>
          </ac:spMkLst>
        </pc:spChg>
      </pc:sldChg>
      <pc:sldChg chg="modSp add del mod">
        <pc:chgData name="julian lalu" userId="53ae8bccc8714cbe" providerId="LiveId" clId="{808E88B3-59D8-4237-BDE2-1967D36495B0}" dt="2023-01-06T11:15:21.345" v="5194" actId="47"/>
        <pc:sldMkLst>
          <pc:docMk/>
          <pc:sldMk cId="543914798" sldId="689"/>
        </pc:sldMkLst>
        <pc:spChg chg="mod">
          <ac:chgData name="julian lalu" userId="53ae8bccc8714cbe" providerId="LiveId" clId="{808E88B3-59D8-4237-BDE2-1967D36495B0}" dt="2023-01-06T11:10:24.167" v="5103" actId="27636"/>
          <ac:spMkLst>
            <pc:docMk/>
            <pc:sldMk cId="543914798" sldId="689"/>
            <ac:spMk id="3" creationId="{1AF4868B-45E1-11F7-FC6B-3E5D59A30216}"/>
          </ac:spMkLst>
        </pc:spChg>
      </pc:sldChg>
      <pc:sldChg chg="addSp delSp modSp add mod modAnim">
        <pc:chgData name="julian lalu" userId="53ae8bccc8714cbe" providerId="LiveId" clId="{808E88B3-59D8-4237-BDE2-1967D36495B0}" dt="2023-01-17T14:15:40.594" v="9108" actId="108"/>
        <pc:sldMkLst>
          <pc:docMk/>
          <pc:sldMk cId="497043519" sldId="690"/>
        </pc:sldMkLst>
        <pc:spChg chg="mod">
          <ac:chgData name="julian lalu" userId="53ae8bccc8714cbe" providerId="LiveId" clId="{808E88B3-59D8-4237-BDE2-1967D36495B0}" dt="2023-01-17T14:15:40.594" v="9108" actId="108"/>
          <ac:spMkLst>
            <pc:docMk/>
            <pc:sldMk cId="497043519" sldId="690"/>
            <ac:spMk id="2" creationId="{880F4CED-7FA0-F071-C7EE-71EB85AC4547}"/>
          </ac:spMkLst>
        </pc:spChg>
        <pc:spChg chg="mod">
          <ac:chgData name="julian lalu" userId="53ae8bccc8714cbe" providerId="LiveId" clId="{808E88B3-59D8-4237-BDE2-1967D36495B0}" dt="2023-01-06T11:18:23.004" v="5310" actId="404"/>
          <ac:spMkLst>
            <pc:docMk/>
            <pc:sldMk cId="497043519" sldId="690"/>
            <ac:spMk id="3" creationId="{1AF4868B-45E1-11F7-FC6B-3E5D59A30216}"/>
          </ac:spMkLst>
        </pc:spChg>
        <pc:spChg chg="add del mod">
          <ac:chgData name="julian lalu" userId="53ae8bccc8714cbe" providerId="LiveId" clId="{808E88B3-59D8-4237-BDE2-1967D36495B0}" dt="2023-01-06T11:07:32.099" v="4954" actId="22"/>
          <ac:spMkLst>
            <pc:docMk/>
            <pc:sldMk cId="497043519" sldId="690"/>
            <ac:spMk id="8" creationId="{2347035C-0FE7-4334-9EC4-984A088DBC3E}"/>
          </ac:spMkLst>
        </pc:spChg>
        <pc:spChg chg="add del mod">
          <ac:chgData name="julian lalu" userId="53ae8bccc8714cbe" providerId="LiveId" clId="{808E88B3-59D8-4237-BDE2-1967D36495B0}" dt="2023-01-06T11:18:38.854" v="5313"/>
          <ac:spMkLst>
            <pc:docMk/>
            <pc:sldMk cId="497043519" sldId="690"/>
            <ac:spMk id="9" creationId="{B4E026CB-E4B4-4EB0-AE43-9949ED283465}"/>
          </ac:spMkLst>
        </pc:spChg>
        <pc:spChg chg="mod">
          <ac:chgData name="julian lalu" userId="53ae8bccc8714cbe" providerId="LiveId" clId="{808E88B3-59D8-4237-BDE2-1967D36495B0}" dt="2023-01-17T12:46:20.360" v="6778"/>
          <ac:spMkLst>
            <pc:docMk/>
            <pc:sldMk cId="497043519" sldId="690"/>
            <ac:spMk id="10" creationId="{D7322324-73AB-4007-B984-A0D1CEA2E356}"/>
          </ac:spMkLst>
        </pc:spChg>
        <pc:spChg chg="add del">
          <ac:chgData name="julian lalu" userId="53ae8bccc8714cbe" providerId="LiveId" clId="{808E88B3-59D8-4237-BDE2-1967D36495B0}" dt="2023-01-06T11:06:56.199" v="4905" actId="22"/>
          <ac:spMkLst>
            <pc:docMk/>
            <pc:sldMk cId="497043519" sldId="690"/>
            <ac:spMk id="12" creationId="{92898FE6-C841-4231-9AD9-15C7F0B204EA}"/>
          </ac:spMkLst>
        </pc:spChg>
        <pc:spChg chg="add del mod">
          <ac:chgData name="julian lalu" userId="53ae8bccc8714cbe" providerId="LiveId" clId="{808E88B3-59D8-4237-BDE2-1967D36495B0}" dt="2023-01-06T11:07:29.599" v="4945" actId="22"/>
          <ac:spMkLst>
            <pc:docMk/>
            <pc:sldMk cId="497043519" sldId="690"/>
            <ac:spMk id="13" creationId="{6E747618-DFF0-4FC9-8E2F-8143FC3AAACB}"/>
          </ac:spMkLst>
        </pc:spChg>
      </pc:sldChg>
      <pc:sldChg chg="modSp add mod modAnim">
        <pc:chgData name="julian lalu" userId="53ae8bccc8714cbe" providerId="LiveId" clId="{808E88B3-59D8-4237-BDE2-1967D36495B0}" dt="2023-01-17T14:15:47.027" v="9109" actId="108"/>
        <pc:sldMkLst>
          <pc:docMk/>
          <pc:sldMk cId="602467383" sldId="691"/>
        </pc:sldMkLst>
        <pc:spChg chg="mod">
          <ac:chgData name="julian lalu" userId="53ae8bccc8714cbe" providerId="LiveId" clId="{808E88B3-59D8-4237-BDE2-1967D36495B0}" dt="2023-01-17T14:15:47.027" v="9109" actId="108"/>
          <ac:spMkLst>
            <pc:docMk/>
            <pc:sldMk cId="602467383" sldId="691"/>
            <ac:spMk id="2" creationId="{880F4CED-7FA0-F071-C7EE-71EB85AC4547}"/>
          </ac:spMkLst>
        </pc:spChg>
        <pc:spChg chg="mod">
          <ac:chgData name="julian lalu" userId="53ae8bccc8714cbe" providerId="LiveId" clId="{808E88B3-59D8-4237-BDE2-1967D36495B0}" dt="2023-01-06T15:26:28.115" v="6136" actId="255"/>
          <ac:spMkLst>
            <pc:docMk/>
            <pc:sldMk cId="602467383" sldId="691"/>
            <ac:spMk id="3" creationId="{1AF4868B-45E1-11F7-FC6B-3E5D59A30216}"/>
          </ac:spMkLst>
        </pc:spChg>
        <pc:spChg chg="mod">
          <ac:chgData name="julian lalu" userId="53ae8bccc8714cbe" providerId="LiveId" clId="{808E88B3-59D8-4237-BDE2-1967D36495B0}" dt="2023-01-17T12:46:20.360" v="6778"/>
          <ac:spMkLst>
            <pc:docMk/>
            <pc:sldMk cId="602467383" sldId="691"/>
            <ac:spMk id="10" creationId="{D7322324-73AB-4007-B984-A0D1CEA2E356}"/>
          </ac:spMkLst>
        </pc:spChg>
      </pc:sldChg>
      <pc:sldChg chg="modSp add mod setBg modAnim">
        <pc:chgData name="julian lalu" userId="53ae8bccc8714cbe" providerId="LiveId" clId="{808E88B3-59D8-4237-BDE2-1967D36495B0}" dt="2023-01-17T14:15:34.067" v="9106" actId="108"/>
        <pc:sldMkLst>
          <pc:docMk/>
          <pc:sldMk cId="2014824203" sldId="692"/>
        </pc:sldMkLst>
        <pc:spChg chg="mod">
          <ac:chgData name="julian lalu" userId="53ae8bccc8714cbe" providerId="LiveId" clId="{808E88B3-59D8-4237-BDE2-1967D36495B0}" dt="2023-01-17T14:15:34.067" v="9106" actId="108"/>
          <ac:spMkLst>
            <pc:docMk/>
            <pc:sldMk cId="2014824203" sldId="692"/>
            <ac:spMk id="2" creationId="{880F4CED-7FA0-F071-C7EE-71EB85AC4547}"/>
          </ac:spMkLst>
        </pc:spChg>
        <pc:spChg chg="mod">
          <ac:chgData name="julian lalu" userId="53ae8bccc8714cbe" providerId="LiveId" clId="{808E88B3-59D8-4237-BDE2-1967D36495B0}" dt="2023-01-17T14:15:27.910" v="9105"/>
          <ac:spMkLst>
            <pc:docMk/>
            <pc:sldMk cId="2014824203" sldId="692"/>
            <ac:spMk id="3" creationId="{1AF4868B-45E1-11F7-FC6B-3E5D59A30216}"/>
          </ac:spMkLst>
        </pc:spChg>
        <pc:spChg chg="mod">
          <ac:chgData name="julian lalu" userId="53ae8bccc8714cbe" providerId="LiveId" clId="{808E88B3-59D8-4237-BDE2-1967D36495B0}" dt="2023-01-17T14:15:27.910" v="9105"/>
          <ac:spMkLst>
            <pc:docMk/>
            <pc:sldMk cId="2014824203" sldId="692"/>
            <ac:spMk id="5" creationId="{7B62F5E7-DE6F-1B0D-0F7B-142BE962A875}"/>
          </ac:spMkLst>
        </pc:spChg>
        <pc:spChg chg="mod">
          <ac:chgData name="julian lalu" userId="53ae8bccc8714cbe" providerId="LiveId" clId="{808E88B3-59D8-4237-BDE2-1967D36495B0}" dt="2023-01-17T14:15:27.910" v="9105"/>
          <ac:spMkLst>
            <pc:docMk/>
            <pc:sldMk cId="2014824203" sldId="692"/>
            <ac:spMk id="10" creationId="{D7322324-73AB-4007-B984-A0D1CEA2E356}"/>
          </ac:spMkLst>
        </pc:spChg>
      </pc:sldChg>
      <pc:sldChg chg="modSp add mod modAnim">
        <pc:chgData name="julian lalu" userId="53ae8bccc8714cbe" providerId="LiveId" clId="{808E88B3-59D8-4237-BDE2-1967D36495B0}" dt="2023-01-17T14:15:37.058" v="9107" actId="108"/>
        <pc:sldMkLst>
          <pc:docMk/>
          <pc:sldMk cId="308525099" sldId="693"/>
        </pc:sldMkLst>
        <pc:spChg chg="mod">
          <ac:chgData name="julian lalu" userId="53ae8bccc8714cbe" providerId="LiveId" clId="{808E88B3-59D8-4237-BDE2-1967D36495B0}" dt="2023-01-17T14:15:37.058" v="9107" actId="108"/>
          <ac:spMkLst>
            <pc:docMk/>
            <pc:sldMk cId="308525099" sldId="693"/>
            <ac:spMk id="2" creationId="{880F4CED-7FA0-F071-C7EE-71EB85AC4547}"/>
          </ac:spMkLst>
        </pc:spChg>
        <pc:spChg chg="mod">
          <ac:chgData name="julian lalu" userId="53ae8bccc8714cbe" providerId="LiveId" clId="{808E88B3-59D8-4237-BDE2-1967D36495B0}" dt="2023-01-06T11:21:43.293" v="5344" actId="403"/>
          <ac:spMkLst>
            <pc:docMk/>
            <pc:sldMk cId="308525099" sldId="693"/>
            <ac:spMk id="3" creationId="{1AF4868B-45E1-11F7-FC6B-3E5D59A30216}"/>
          </ac:spMkLst>
        </pc:spChg>
        <pc:spChg chg="mod">
          <ac:chgData name="julian lalu" userId="53ae8bccc8714cbe" providerId="LiveId" clId="{808E88B3-59D8-4237-BDE2-1967D36495B0}" dt="2023-01-17T12:46:20.360" v="6778"/>
          <ac:spMkLst>
            <pc:docMk/>
            <pc:sldMk cId="308525099" sldId="693"/>
            <ac:spMk id="10" creationId="{D7322324-73AB-4007-B984-A0D1CEA2E356}"/>
          </ac:spMkLst>
        </pc:spChg>
      </pc:sldChg>
      <pc:sldChg chg="modSp add mod modAnim">
        <pc:chgData name="julian lalu" userId="53ae8bccc8714cbe" providerId="LiveId" clId="{808E88B3-59D8-4237-BDE2-1967D36495B0}" dt="2023-01-17T14:16:00.419" v="9110" actId="108"/>
        <pc:sldMkLst>
          <pc:docMk/>
          <pc:sldMk cId="616717693" sldId="694"/>
        </pc:sldMkLst>
        <pc:spChg chg="mod">
          <ac:chgData name="julian lalu" userId="53ae8bccc8714cbe" providerId="LiveId" clId="{808E88B3-59D8-4237-BDE2-1967D36495B0}" dt="2023-01-17T14:16:00.419" v="9110" actId="108"/>
          <ac:spMkLst>
            <pc:docMk/>
            <pc:sldMk cId="616717693" sldId="694"/>
            <ac:spMk id="2" creationId="{880F4CED-7FA0-F071-C7EE-71EB85AC4547}"/>
          </ac:spMkLst>
        </pc:spChg>
        <pc:spChg chg="mod">
          <ac:chgData name="julian lalu" userId="53ae8bccc8714cbe" providerId="LiveId" clId="{808E88B3-59D8-4237-BDE2-1967D36495B0}" dt="2023-01-06T15:26:20.903" v="6135" actId="255"/>
          <ac:spMkLst>
            <pc:docMk/>
            <pc:sldMk cId="616717693" sldId="694"/>
            <ac:spMk id="3" creationId="{1AF4868B-45E1-11F7-FC6B-3E5D59A30216}"/>
          </ac:spMkLst>
        </pc:spChg>
        <pc:spChg chg="mod">
          <ac:chgData name="julian lalu" userId="53ae8bccc8714cbe" providerId="LiveId" clId="{808E88B3-59D8-4237-BDE2-1967D36495B0}" dt="2023-01-17T12:46:20.360" v="6778"/>
          <ac:spMkLst>
            <pc:docMk/>
            <pc:sldMk cId="616717693" sldId="694"/>
            <ac:spMk id="10" creationId="{D7322324-73AB-4007-B984-A0D1CEA2E356}"/>
          </ac:spMkLst>
        </pc:spChg>
      </pc:sldChg>
      <pc:sldChg chg="modSp add del mod modAnim">
        <pc:chgData name="julian lalu" userId="53ae8bccc8714cbe" providerId="LiveId" clId="{808E88B3-59D8-4237-BDE2-1967D36495B0}" dt="2023-01-06T11:20:36.658" v="5337" actId="47"/>
        <pc:sldMkLst>
          <pc:docMk/>
          <pc:sldMk cId="3588555002" sldId="694"/>
        </pc:sldMkLst>
        <pc:spChg chg="mod">
          <ac:chgData name="julian lalu" userId="53ae8bccc8714cbe" providerId="LiveId" clId="{808E88B3-59D8-4237-BDE2-1967D36495B0}" dt="2023-01-06T11:20:34.293" v="5336" actId="20577"/>
          <ac:spMkLst>
            <pc:docMk/>
            <pc:sldMk cId="3588555002" sldId="694"/>
            <ac:spMk id="3" creationId="{1AF4868B-45E1-11F7-FC6B-3E5D59A30216}"/>
          </ac:spMkLst>
        </pc:spChg>
      </pc:sldChg>
      <pc:sldChg chg="modSp add del mod modAnim">
        <pc:chgData name="julian lalu" userId="53ae8bccc8714cbe" providerId="LiveId" clId="{808E88B3-59D8-4237-BDE2-1967D36495B0}" dt="2023-01-06T11:25:46.676" v="5398" actId="47"/>
        <pc:sldMkLst>
          <pc:docMk/>
          <pc:sldMk cId="3778439524" sldId="694"/>
        </pc:sldMkLst>
        <pc:spChg chg="mod">
          <ac:chgData name="julian lalu" userId="53ae8bccc8714cbe" providerId="LiveId" clId="{808E88B3-59D8-4237-BDE2-1967D36495B0}" dt="2023-01-06T11:25:39.178" v="5397" actId="404"/>
          <ac:spMkLst>
            <pc:docMk/>
            <pc:sldMk cId="3778439524" sldId="694"/>
            <ac:spMk id="3" creationId="{1AF4868B-45E1-11F7-FC6B-3E5D59A30216}"/>
          </ac:spMkLst>
        </pc:spChg>
      </pc:sldChg>
      <pc:sldChg chg="modSp add mod modAnim">
        <pc:chgData name="julian lalu" userId="53ae8bccc8714cbe" providerId="LiveId" clId="{808E88B3-59D8-4237-BDE2-1967D36495B0}" dt="2023-01-17T14:16:03.690" v="9111" actId="108"/>
        <pc:sldMkLst>
          <pc:docMk/>
          <pc:sldMk cId="3307399170" sldId="695"/>
        </pc:sldMkLst>
        <pc:spChg chg="mod">
          <ac:chgData name="julian lalu" userId="53ae8bccc8714cbe" providerId="LiveId" clId="{808E88B3-59D8-4237-BDE2-1967D36495B0}" dt="2023-01-17T14:16:03.690" v="9111" actId="108"/>
          <ac:spMkLst>
            <pc:docMk/>
            <pc:sldMk cId="3307399170" sldId="695"/>
            <ac:spMk id="2" creationId="{880F4CED-7FA0-F071-C7EE-71EB85AC4547}"/>
          </ac:spMkLst>
        </pc:spChg>
        <pc:spChg chg="mod">
          <ac:chgData name="julian lalu" userId="53ae8bccc8714cbe" providerId="LiveId" clId="{808E88B3-59D8-4237-BDE2-1967D36495B0}" dt="2023-01-06T15:26:05.711" v="6133" actId="404"/>
          <ac:spMkLst>
            <pc:docMk/>
            <pc:sldMk cId="3307399170" sldId="695"/>
            <ac:spMk id="3" creationId="{1AF4868B-45E1-11F7-FC6B-3E5D59A30216}"/>
          </ac:spMkLst>
        </pc:spChg>
        <pc:spChg chg="mod">
          <ac:chgData name="julian lalu" userId="53ae8bccc8714cbe" providerId="LiveId" clId="{808E88B3-59D8-4237-BDE2-1967D36495B0}" dt="2023-01-17T12:46:20.360" v="6778"/>
          <ac:spMkLst>
            <pc:docMk/>
            <pc:sldMk cId="3307399170" sldId="695"/>
            <ac:spMk id="10" creationId="{D7322324-73AB-4007-B984-A0D1CEA2E356}"/>
          </ac:spMkLst>
        </pc:spChg>
      </pc:sldChg>
      <pc:sldChg chg="addSp delSp modSp mod chgLayout">
        <pc:chgData name="julian lalu" userId="53ae8bccc8714cbe" providerId="LiveId" clId="{808E88B3-59D8-4237-BDE2-1967D36495B0}" dt="2023-01-17T14:21:05.660" v="9182" actId="6264"/>
        <pc:sldMkLst>
          <pc:docMk/>
          <pc:sldMk cId="3347518624" sldId="696"/>
        </pc:sldMkLst>
        <pc:spChg chg="mod ord">
          <ac:chgData name="julian lalu" userId="53ae8bccc8714cbe" providerId="LiveId" clId="{808E88B3-59D8-4237-BDE2-1967D36495B0}" dt="2023-01-17T14:21:05.660" v="9182" actId="6264"/>
          <ac:spMkLst>
            <pc:docMk/>
            <pc:sldMk cId="3347518624" sldId="696"/>
            <ac:spMk id="2" creationId="{0ADF98EF-F400-3CB7-6179-D2D0B1108CE2}"/>
          </ac:spMkLst>
        </pc:spChg>
        <pc:spChg chg="mod ord">
          <ac:chgData name="julian lalu" userId="53ae8bccc8714cbe" providerId="LiveId" clId="{808E88B3-59D8-4237-BDE2-1967D36495B0}" dt="2023-01-17T14:21:05.660" v="9182" actId="6264"/>
          <ac:spMkLst>
            <pc:docMk/>
            <pc:sldMk cId="3347518624" sldId="696"/>
            <ac:spMk id="3" creationId="{068A6EE1-6AA1-8838-40E2-E01D8AF19219}"/>
          </ac:spMkLst>
        </pc:spChg>
        <pc:spChg chg="mod ord">
          <ac:chgData name="julian lalu" userId="53ae8bccc8714cbe" providerId="LiveId" clId="{808E88B3-59D8-4237-BDE2-1967D36495B0}" dt="2023-01-17T14:21:05.660" v="9182" actId="6264"/>
          <ac:spMkLst>
            <pc:docMk/>
            <pc:sldMk cId="3347518624" sldId="696"/>
            <ac:spMk id="5" creationId="{24614EFE-F9EF-B0EC-FFD4-BF3F11BCB22B}"/>
          </ac:spMkLst>
        </pc:spChg>
        <pc:spChg chg="add del mod">
          <ac:chgData name="julian lalu" userId="53ae8bccc8714cbe" providerId="LiveId" clId="{808E88B3-59D8-4237-BDE2-1967D36495B0}" dt="2023-01-17T14:21:05.660" v="9182" actId="6264"/>
          <ac:spMkLst>
            <pc:docMk/>
            <pc:sldMk cId="3347518624" sldId="696"/>
            <ac:spMk id="7" creationId="{DE51B360-CC96-4253-8541-B38EEBBD2C8E}"/>
          </ac:spMkLst>
        </pc:spChg>
        <pc:spChg chg="add del mod">
          <ac:chgData name="julian lalu" userId="53ae8bccc8714cbe" providerId="LiveId" clId="{808E88B3-59D8-4237-BDE2-1967D36495B0}" dt="2023-01-17T14:21:05.660" v="9182" actId="6264"/>
          <ac:spMkLst>
            <pc:docMk/>
            <pc:sldMk cId="3347518624" sldId="696"/>
            <ac:spMk id="8" creationId="{EC296634-1644-4643-AAAD-8ACB0C09596D}"/>
          </ac:spMkLst>
        </pc:spChg>
        <pc:spChg chg="add del mod">
          <ac:chgData name="julian lalu" userId="53ae8bccc8714cbe" providerId="LiveId" clId="{808E88B3-59D8-4237-BDE2-1967D36495B0}" dt="2023-01-17T14:21:05.660" v="9182" actId="6264"/>
          <ac:spMkLst>
            <pc:docMk/>
            <pc:sldMk cId="3347518624" sldId="696"/>
            <ac:spMk id="9" creationId="{FFDF113A-71CB-471E-9EAD-AC2C7546B197}"/>
          </ac:spMkLst>
        </pc:spChg>
        <pc:spChg chg="add del mod">
          <ac:chgData name="julian lalu" userId="53ae8bccc8714cbe" providerId="LiveId" clId="{808E88B3-59D8-4237-BDE2-1967D36495B0}" dt="2023-01-17T14:21:05.660" v="9182" actId="6264"/>
          <ac:spMkLst>
            <pc:docMk/>
            <pc:sldMk cId="3347518624" sldId="696"/>
            <ac:spMk id="10" creationId="{DFA5A538-A2E8-4AD6-9202-A7E38B3A41C2}"/>
          </ac:spMkLst>
        </pc:spChg>
        <pc:spChg chg="mod ord">
          <ac:chgData name="julian lalu" userId="53ae8bccc8714cbe" providerId="LiveId" clId="{808E88B3-59D8-4237-BDE2-1967D36495B0}" dt="2023-01-17T14:21:05.660" v="9182" actId="6264"/>
          <ac:spMkLst>
            <pc:docMk/>
            <pc:sldMk cId="3347518624" sldId="696"/>
            <ac:spMk id="16" creationId="{AF684AC3-6771-64A8-774E-251C39021694}"/>
          </ac:spMkLst>
        </pc:spChg>
      </pc:sldChg>
      <pc:sldChg chg="addSp delSp modSp mod chgLayout">
        <pc:chgData name="julian lalu" userId="53ae8bccc8714cbe" providerId="LiveId" clId="{808E88B3-59D8-4237-BDE2-1967D36495B0}" dt="2023-01-17T14:24:43.053" v="9234" actId="6264"/>
        <pc:sldMkLst>
          <pc:docMk/>
          <pc:sldMk cId="3469057112" sldId="697"/>
        </pc:sldMkLst>
        <pc:spChg chg="mod ord">
          <ac:chgData name="julian lalu" userId="53ae8bccc8714cbe" providerId="LiveId" clId="{808E88B3-59D8-4237-BDE2-1967D36495B0}" dt="2023-01-17T14:24:43.053" v="9234" actId="6264"/>
          <ac:spMkLst>
            <pc:docMk/>
            <pc:sldMk cId="3469057112" sldId="697"/>
            <ac:spMk id="2" creationId="{016E2007-8CE0-8F96-32C0-CAF3061DA634}"/>
          </ac:spMkLst>
        </pc:spChg>
        <pc:spChg chg="mod ord">
          <ac:chgData name="julian lalu" userId="53ae8bccc8714cbe" providerId="LiveId" clId="{808E88B3-59D8-4237-BDE2-1967D36495B0}" dt="2023-01-17T14:24:43.053" v="9234" actId="6264"/>
          <ac:spMkLst>
            <pc:docMk/>
            <pc:sldMk cId="3469057112" sldId="697"/>
            <ac:spMk id="3" creationId="{81B55519-B62F-8C42-B72D-40D6D83F4D41}"/>
          </ac:spMkLst>
        </pc:spChg>
        <pc:spChg chg="add del mod">
          <ac:chgData name="julian lalu" userId="53ae8bccc8714cbe" providerId="LiveId" clId="{808E88B3-59D8-4237-BDE2-1967D36495B0}" dt="2023-01-17T14:24:43.053" v="9234" actId="6264"/>
          <ac:spMkLst>
            <pc:docMk/>
            <pc:sldMk cId="3469057112" sldId="697"/>
            <ac:spMk id="4" creationId="{8EFF24C9-6221-481B-96BD-1570E827C7C5}"/>
          </ac:spMkLst>
        </pc:spChg>
        <pc:spChg chg="mod ord">
          <ac:chgData name="julian lalu" userId="53ae8bccc8714cbe" providerId="LiveId" clId="{808E88B3-59D8-4237-BDE2-1967D36495B0}" dt="2023-01-17T14:24:43.053" v="9234" actId="6264"/>
          <ac:spMkLst>
            <pc:docMk/>
            <pc:sldMk cId="3469057112" sldId="697"/>
            <ac:spMk id="5" creationId="{CDC5785C-2CCE-A6C0-456A-5BF89833D499}"/>
          </ac:spMkLst>
        </pc:spChg>
        <pc:spChg chg="mod ord">
          <ac:chgData name="julian lalu" userId="53ae8bccc8714cbe" providerId="LiveId" clId="{808E88B3-59D8-4237-BDE2-1967D36495B0}" dt="2023-01-17T14:24:43.053" v="9234" actId="6264"/>
          <ac:spMkLst>
            <pc:docMk/>
            <pc:sldMk cId="3469057112" sldId="697"/>
            <ac:spMk id="9" creationId="{018C3094-B5EA-6BB6-A764-6C79F46F4FAA}"/>
          </ac:spMkLst>
        </pc:spChg>
        <pc:spChg chg="add del mod">
          <ac:chgData name="julian lalu" userId="53ae8bccc8714cbe" providerId="LiveId" clId="{808E88B3-59D8-4237-BDE2-1967D36495B0}" dt="2023-01-17T14:24:43.053" v="9234" actId="6264"/>
          <ac:spMkLst>
            <pc:docMk/>
            <pc:sldMk cId="3469057112" sldId="697"/>
            <ac:spMk id="10" creationId="{9B6B34A5-D565-46B4-B6DA-09F70F8C8F65}"/>
          </ac:spMkLst>
        </pc:spChg>
        <pc:spChg chg="add del mod">
          <ac:chgData name="julian lalu" userId="53ae8bccc8714cbe" providerId="LiveId" clId="{808E88B3-59D8-4237-BDE2-1967D36495B0}" dt="2023-01-17T14:24:43.053" v="9234" actId="6264"/>
          <ac:spMkLst>
            <pc:docMk/>
            <pc:sldMk cId="3469057112" sldId="697"/>
            <ac:spMk id="11" creationId="{D4F57396-756B-4350-B8E9-7943E3FD34CE}"/>
          </ac:spMkLst>
        </pc:spChg>
        <pc:spChg chg="add del mod">
          <ac:chgData name="julian lalu" userId="53ae8bccc8714cbe" providerId="LiveId" clId="{808E88B3-59D8-4237-BDE2-1967D36495B0}" dt="2023-01-17T14:24:43.053" v="9234" actId="6264"/>
          <ac:spMkLst>
            <pc:docMk/>
            <pc:sldMk cId="3469057112" sldId="697"/>
            <ac:spMk id="12" creationId="{834E0A11-8A35-4C12-8CBE-F3B685D8918D}"/>
          </ac:spMkLst>
        </pc:spChg>
      </pc:sldChg>
      <pc:sldChg chg="addSp delSp modSp mod chgLayout">
        <pc:chgData name="julian lalu" userId="53ae8bccc8714cbe" providerId="LiveId" clId="{808E88B3-59D8-4237-BDE2-1967D36495B0}" dt="2023-01-17T14:24:46.773" v="9236" actId="6264"/>
        <pc:sldMkLst>
          <pc:docMk/>
          <pc:sldMk cId="380503841" sldId="698"/>
        </pc:sldMkLst>
        <pc:spChg chg="mod ord">
          <ac:chgData name="julian lalu" userId="53ae8bccc8714cbe" providerId="LiveId" clId="{808E88B3-59D8-4237-BDE2-1967D36495B0}" dt="2023-01-17T14:24:46.773" v="9236" actId="6264"/>
          <ac:spMkLst>
            <pc:docMk/>
            <pc:sldMk cId="380503841" sldId="698"/>
            <ac:spMk id="2" creationId="{016E2007-8CE0-8F96-32C0-CAF3061DA634}"/>
          </ac:spMkLst>
        </pc:spChg>
        <pc:spChg chg="mod ord">
          <ac:chgData name="julian lalu" userId="53ae8bccc8714cbe" providerId="LiveId" clId="{808E88B3-59D8-4237-BDE2-1967D36495B0}" dt="2023-01-17T14:24:46.773" v="9236" actId="6264"/>
          <ac:spMkLst>
            <pc:docMk/>
            <pc:sldMk cId="380503841" sldId="698"/>
            <ac:spMk id="3" creationId="{81B55519-B62F-8C42-B72D-40D6D83F4D41}"/>
          </ac:spMkLst>
        </pc:spChg>
        <pc:spChg chg="add del mod">
          <ac:chgData name="julian lalu" userId="53ae8bccc8714cbe" providerId="LiveId" clId="{808E88B3-59D8-4237-BDE2-1967D36495B0}" dt="2023-01-17T14:24:46.773" v="9236" actId="6264"/>
          <ac:spMkLst>
            <pc:docMk/>
            <pc:sldMk cId="380503841" sldId="698"/>
            <ac:spMk id="4" creationId="{4E814E77-0663-468E-9AA8-B8917D8C9510}"/>
          </ac:spMkLst>
        </pc:spChg>
        <pc:spChg chg="mod ord">
          <ac:chgData name="julian lalu" userId="53ae8bccc8714cbe" providerId="LiveId" clId="{808E88B3-59D8-4237-BDE2-1967D36495B0}" dt="2023-01-17T14:24:46.773" v="9236" actId="6264"/>
          <ac:spMkLst>
            <pc:docMk/>
            <pc:sldMk cId="380503841" sldId="698"/>
            <ac:spMk id="5" creationId="{CDC5785C-2CCE-A6C0-456A-5BF89833D499}"/>
          </ac:spMkLst>
        </pc:spChg>
        <pc:spChg chg="mod ord">
          <ac:chgData name="julian lalu" userId="53ae8bccc8714cbe" providerId="LiveId" clId="{808E88B3-59D8-4237-BDE2-1967D36495B0}" dt="2023-01-17T14:24:46.773" v="9236" actId="6264"/>
          <ac:spMkLst>
            <pc:docMk/>
            <pc:sldMk cId="380503841" sldId="698"/>
            <ac:spMk id="9" creationId="{018C3094-B5EA-6BB6-A764-6C79F46F4FAA}"/>
          </ac:spMkLst>
        </pc:spChg>
        <pc:spChg chg="add del mod">
          <ac:chgData name="julian lalu" userId="53ae8bccc8714cbe" providerId="LiveId" clId="{808E88B3-59D8-4237-BDE2-1967D36495B0}" dt="2023-01-17T14:24:46.773" v="9236" actId="6264"/>
          <ac:spMkLst>
            <pc:docMk/>
            <pc:sldMk cId="380503841" sldId="698"/>
            <ac:spMk id="10" creationId="{0A0A3A57-8175-4D30-9280-4A75EE3AB347}"/>
          </ac:spMkLst>
        </pc:spChg>
        <pc:spChg chg="add del mod">
          <ac:chgData name="julian lalu" userId="53ae8bccc8714cbe" providerId="LiveId" clId="{808E88B3-59D8-4237-BDE2-1967D36495B0}" dt="2023-01-17T14:24:46.773" v="9236" actId="6264"/>
          <ac:spMkLst>
            <pc:docMk/>
            <pc:sldMk cId="380503841" sldId="698"/>
            <ac:spMk id="11" creationId="{5E2BB4B0-C5AD-41FF-BB3A-5660220989E4}"/>
          </ac:spMkLst>
        </pc:spChg>
        <pc:spChg chg="add del mod">
          <ac:chgData name="julian lalu" userId="53ae8bccc8714cbe" providerId="LiveId" clId="{808E88B3-59D8-4237-BDE2-1967D36495B0}" dt="2023-01-17T14:24:46.773" v="9236" actId="6264"/>
          <ac:spMkLst>
            <pc:docMk/>
            <pc:sldMk cId="380503841" sldId="698"/>
            <ac:spMk id="12" creationId="{598F5EF2-CF6A-4B1B-A3F8-1196AADFD4CD}"/>
          </ac:spMkLst>
        </pc:spChg>
      </pc:sldChg>
      <pc:sldChg chg="addSp delSp modSp mod chgLayout">
        <pc:chgData name="julian lalu" userId="53ae8bccc8714cbe" providerId="LiveId" clId="{808E88B3-59D8-4237-BDE2-1967D36495B0}" dt="2023-01-17T14:24:48.797" v="9237" actId="6264"/>
        <pc:sldMkLst>
          <pc:docMk/>
          <pc:sldMk cId="507461235" sldId="699"/>
        </pc:sldMkLst>
        <pc:spChg chg="mod ord">
          <ac:chgData name="julian lalu" userId="53ae8bccc8714cbe" providerId="LiveId" clId="{808E88B3-59D8-4237-BDE2-1967D36495B0}" dt="2023-01-17T14:24:48.797" v="9237" actId="6264"/>
          <ac:spMkLst>
            <pc:docMk/>
            <pc:sldMk cId="507461235" sldId="699"/>
            <ac:spMk id="2" creationId="{016E2007-8CE0-8F96-32C0-CAF3061DA634}"/>
          </ac:spMkLst>
        </pc:spChg>
        <pc:spChg chg="mod ord">
          <ac:chgData name="julian lalu" userId="53ae8bccc8714cbe" providerId="LiveId" clId="{808E88B3-59D8-4237-BDE2-1967D36495B0}" dt="2023-01-17T14:24:48.797" v="9237" actId="6264"/>
          <ac:spMkLst>
            <pc:docMk/>
            <pc:sldMk cId="507461235" sldId="699"/>
            <ac:spMk id="3" creationId="{81B55519-B62F-8C42-B72D-40D6D83F4D41}"/>
          </ac:spMkLst>
        </pc:spChg>
        <pc:spChg chg="add del mod">
          <ac:chgData name="julian lalu" userId="53ae8bccc8714cbe" providerId="LiveId" clId="{808E88B3-59D8-4237-BDE2-1967D36495B0}" dt="2023-01-17T14:24:48.797" v="9237" actId="6264"/>
          <ac:spMkLst>
            <pc:docMk/>
            <pc:sldMk cId="507461235" sldId="699"/>
            <ac:spMk id="4" creationId="{4D76A0DD-BF67-44D6-9BB1-04407F51114C}"/>
          </ac:spMkLst>
        </pc:spChg>
        <pc:spChg chg="mod ord">
          <ac:chgData name="julian lalu" userId="53ae8bccc8714cbe" providerId="LiveId" clId="{808E88B3-59D8-4237-BDE2-1967D36495B0}" dt="2023-01-17T14:24:48.797" v="9237" actId="6264"/>
          <ac:spMkLst>
            <pc:docMk/>
            <pc:sldMk cId="507461235" sldId="699"/>
            <ac:spMk id="5" creationId="{CDC5785C-2CCE-A6C0-456A-5BF89833D499}"/>
          </ac:spMkLst>
        </pc:spChg>
        <pc:spChg chg="mod ord">
          <ac:chgData name="julian lalu" userId="53ae8bccc8714cbe" providerId="LiveId" clId="{808E88B3-59D8-4237-BDE2-1967D36495B0}" dt="2023-01-17T14:24:48.797" v="9237" actId="6264"/>
          <ac:spMkLst>
            <pc:docMk/>
            <pc:sldMk cId="507461235" sldId="699"/>
            <ac:spMk id="9" creationId="{018C3094-B5EA-6BB6-A764-6C79F46F4FAA}"/>
          </ac:spMkLst>
        </pc:spChg>
        <pc:spChg chg="add del mod">
          <ac:chgData name="julian lalu" userId="53ae8bccc8714cbe" providerId="LiveId" clId="{808E88B3-59D8-4237-BDE2-1967D36495B0}" dt="2023-01-17T14:24:48.797" v="9237" actId="6264"/>
          <ac:spMkLst>
            <pc:docMk/>
            <pc:sldMk cId="507461235" sldId="699"/>
            <ac:spMk id="10" creationId="{A7EAFC70-A843-4617-A9ED-74AB76C74745}"/>
          </ac:spMkLst>
        </pc:spChg>
        <pc:spChg chg="add del mod">
          <ac:chgData name="julian lalu" userId="53ae8bccc8714cbe" providerId="LiveId" clId="{808E88B3-59D8-4237-BDE2-1967D36495B0}" dt="2023-01-17T14:24:48.797" v="9237" actId="6264"/>
          <ac:spMkLst>
            <pc:docMk/>
            <pc:sldMk cId="507461235" sldId="699"/>
            <ac:spMk id="11" creationId="{E9AADDE4-239B-4D13-B3B0-290D5FAC9262}"/>
          </ac:spMkLst>
        </pc:spChg>
        <pc:spChg chg="add del mod">
          <ac:chgData name="julian lalu" userId="53ae8bccc8714cbe" providerId="LiveId" clId="{808E88B3-59D8-4237-BDE2-1967D36495B0}" dt="2023-01-17T14:24:48.797" v="9237" actId="6264"/>
          <ac:spMkLst>
            <pc:docMk/>
            <pc:sldMk cId="507461235" sldId="699"/>
            <ac:spMk id="12" creationId="{ECB6741C-5A08-49DA-8280-A1B4E7E55D5A}"/>
          </ac:spMkLst>
        </pc:spChg>
      </pc:sldChg>
      <pc:sldChg chg="addSp delSp modSp mod chgLayout">
        <pc:chgData name="julian lalu" userId="53ae8bccc8714cbe" providerId="LiveId" clId="{808E88B3-59D8-4237-BDE2-1967D36495B0}" dt="2023-01-17T14:24:54.821" v="9240" actId="6264"/>
        <pc:sldMkLst>
          <pc:docMk/>
          <pc:sldMk cId="3162460331" sldId="701"/>
        </pc:sldMkLst>
        <pc:spChg chg="mod ord">
          <ac:chgData name="julian lalu" userId="53ae8bccc8714cbe" providerId="LiveId" clId="{808E88B3-59D8-4237-BDE2-1967D36495B0}" dt="2023-01-17T14:24:54.821" v="9240" actId="6264"/>
          <ac:spMkLst>
            <pc:docMk/>
            <pc:sldMk cId="3162460331" sldId="701"/>
            <ac:spMk id="2" creationId="{016E2007-8CE0-8F96-32C0-CAF3061DA634}"/>
          </ac:spMkLst>
        </pc:spChg>
        <pc:spChg chg="mod ord">
          <ac:chgData name="julian lalu" userId="53ae8bccc8714cbe" providerId="LiveId" clId="{808E88B3-59D8-4237-BDE2-1967D36495B0}" dt="2023-01-17T14:24:54.821" v="9240" actId="6264"/>
          <ac:spMkLst>
            <pc:docMk/>
            <pc:sldMk cId="3162460331" sldId="701"/>
            <ac:spMk id="3" creationId="{81B55519-B62F-8C42-B72D-40D6D83F4D41}"/>
          </ac:spMkLst>
        </pc:spChg>
        <pc:spChg chg="mod ord">
          <ac:chgData name="julian lalu" userId="53ae8bccc8714cbe" providerId="LiveId" clId="{808E88B3-59D8-4237-BDE2-1967D36495B0}" dt="2023-01-17T14:24:54.821" v="9240" actId="6264"/>
          <ac:spMkLst>
            <pc:docMk/>
            <pc:sldMk cId="3162460331" sldId="701"/>
            <ac:spMk id="5" creationId="{CDC5785C-2CCE-A6C0-456A-5BF89833D499}"/>
          </ac:spMkLst>
        </pc:spChg>
        <pc:spChg chg="add del mod">
          <ac:chgData name="julian lalu" userId="53ae8bccc8714cbe" providerId="LiveId" clId="{808E88B3-59D8-4237-BDE2-1967D36495B0}" dt="2023-01-17T14:24:54.821" v="9240" actId="6264"/>
          <ac:spMkLst>
            <pc:docMk/>
            <pc:sldMk cId="3162460331" sldId="701"/>
            <ac:spMk id="9" creationId="{C2323114-4905-40A4-B7FF-7495ACE00F5C}"/>
          </ac:spMkLst>
        </pc:spChg>
        <pc:spChg chg="add del mod">
          <ac:chgData name="julian lalu" userId="53ae8bccc8714cbe" providerId="LiveId" clId="{808E88B3-59D8-4237-BDE2-1967D36495B0}" dt="2023-01-17T14:24:54.821" v="9240" actId="6264"/>
          <ac:spMkLst>
            <pc:docMk/>
            <pc:sldMk cId="3162460331" sldId="701"/>
            <ac:spMk id="10" creationId="{00AB47C5-EE97-478D-A977-3756C26F42A4}"/>
          </ac:spMkLst>
        </pc:spChg>
        <pc:spChg chg="add del mod">
          <ac:chgData name="julian lalu" userId="53ae8bccc8714cbe" providerId="LiveId" clId="{808E88B3-59D8-4237-BDE2-1967D36495B0}" dt="2023-01-17T14:24:54.821" v="9240" actId="6264"/>
          <ac:spMkLst>
            <pc:docMk/>
            <pc:sldMk cId="3162460331" sldId="701"/>
            <ac:spMk id="11" creationId="{EA5F54C4-B791-44C7-8B0C-2AE56523AEBA}"/>
          </ac:spMkLst>
        </pc:spChg>
        <pc:spChg chg="add del mod">
          <ac:chgData name="julian lalu" userId="53ae8bccc8714cbe" providerId="LiveId" clId="{808E88B3-59D8-4237-BDE2-1967D36495B0}" dt="2023-01-17T14:24:54.821" v="9240" actId="6264"/>
          <ac:spMkLst>
            <pc:docMk/>
            <pc:sldMk cId="3162460331" sldId="701"/>
            <ac:spMk id="15" creationId="{17E32C6B-ACD7-4D27-9F88-BA292E5B94A7}"/>
          </ac:spMkLst>
        </pc:spChg>
        <pc:spChg chg="mod ord">
          <ac:chgData name="julian lalu" userId="53ae8bccc8714cbe" providerId="LiveId" clId="{808E88B3-59D8-4237-BDE2-1967D36495B0}" dt="2023-01-17T14:24:54.821" v="9240" actId="6264"/>
          <ac:spMkLst>
            <pc:docMk/>
            <pc:sldMk cId="3162460331" sldId="701"/>
            <ac:spMk id="18" creationId="{8728F194-06EF-CA47-8BC8-D995E55405BE}"/>
          </ac:spMkLst>
        </pc:spChg>
      </pc:sldChg>
      <pc:sldChg chg="addSp delSp modSp mod chgLayout">
        <pc:chgData name="julian lalu" userId="53ae8bccc8714cbe" providerId="LiveId" clId="{808E88B3-59D8-4237-BDE2-1967D36495B0}" dt="2023-01-17T14:24:57.949" v="9241" actId="6264"/>
        <pc:sldMkLst>
          <pc:docMk/>
          <pc:sldMk cId="3733765081" sldId="702"/>
        </pc:sldMkLst>
        <pc:spChg chg="mod ord">
          <ac:chgData name="julian lalu" userId="53ae8bccc8714cbe" providerId="LiveId" clId="{808E88B3-59D8-4237-BDE2-1967D36495B0}" dt="2023-01-17T14:24:57.949" v="9241" actId="6264"/>
          <ac:spMkLst>
            <pc:docMk/>
            <pc:sldMk cId="3733765081" sldId="702"/>
            <ac:spMk id="2" creationId="{016E2007-8CE0-8F96-32C0-CAF3061DA634}"/>
          </ac:spMkLst>
        </pc:spChg>
        <pc:spChg chg="mod ord">
          <ac:chgData name="julian lalu" userId="53ae8bccc8714cbe" providerId="LiveId" clId="{808E88B3-59D8-4237-BDE2-1967D36495B0}" dt="2023-01-17T14:24:57.949" v="9241" actId="6264"/>
          <ac:spMkLst>
            <pc:docMk/>
            <pc:sldMk cId="3733765081" sldId="702"/>
            <ac:spMk id="3" creationId="{81B55519-B62F-8C42-B72D-40D6D83F4D41}"/>
          </ac:spMkLst>
        </pc:spChg>
        <pc:spChg chg="add del mod">
          <ac:chgData name="julian lalu" userId="53ae8bccc8714cbe" providerId="LiveId" clId="{808E88B3-59D8-4237-BDE2-1967D36495B0}" dt="2023-01-17T14:24:57.949" v="9241" actId="6264"/>
          <ac:spMkLst>
            <pc:docMk/>
            <pc:sldMk cId="3733765081" sldId="702"/>
            <ac:spMk id="4" creationId="{D52ECB6A-59F6-40E8-9F55-4E8AECAF7B12}"/>
          </ac:spMkLst>
        </pc:spChg>
        <pc:spChg chg="mod ord">
          <ac:chgData name="julian lalu" userId="53ae8bccc8714cbe" providerId="LiveId" clId="{808E88B3-59D8-4237-BDE2-1967D36495B0}" dt="2023-01-17T14:24:57.949" v="9241" actId="6264"/>
          <ac:spMkLst>
            <pc:docMk/>
            <pc:sldMk cId="3733765081" sldId="702"/>
            <ac:spMk id="5" creationId="{CDC5785C-2CCE-A6C0-456A-5BF89833D499}"/>
          </ac:spMkLst>
        </pc:spChg>
        <pc:spChg chg="add del mod">
          <ac:chgData name="julian lalu" userId="53ae8bccc8714cbe" providerId="LiveId" clId="{808E88B3-59D8-4237-BDE2-1967D36495B0}" dt="2023-01-17T14:24:57.949" v="9241" actId="6264"/>
          <ac:spMkLst>
            <pc:docMk/>
            <pc:sldMk cId="3733765081" sldId="702"/>
            <ac:spMk id="10" creationId="{987F4F43-53BF-4D6F-8417-747699C56F16}"/>
          </ac:spMkLst>
        </pc:spChg>
        <pc:spChg chg="add del mod">
          <ac:chgData name="julian lalu" userId="53ae8bccc8714cbe" providerId="LiveId" clId="{808E88B3-59D8-4237-BDE2-1967D36495B0}" dt="2023-01-17T14:24:57.949" v="9241" actId="6264"/>
          <ac:spMkLst>
            <pc:docMk/>
            <pc:sldMk cId="3733765081" sldId="702"/>
            <ac:spMk id="11" creationId="{CC434146-9F09-44DE-9CF2-2A4CBA2444A9}"/>
          </ac:spMkLst>
        </pc:spChg>
        <pc:spChg chg="add del mod">
          <ac:chgData name="julian lalu" userId="53ae8bccc8714cbe" providerId="LiveId" clId="{808E88B3-59D8-4237-BDE2-1967D36495B0}" dt="2023-01-17T14:24:57.949" v="9241" actId="6264"/>
          <ac:spMkLst>
            <pc:docMk/>
            <pc:sldMk cId="3733765081" sldId="702"/>
            <ac:spMk id="15" creationId="{F3FEED04-A06D-4675-B6DF-22FDB294811F}"/>
          </ac:spMkLst>
        </pc:spChg>
        <pc:spChg chg="mod ord">
          <ac:chgData name="julian lalu" userId="53ae8bccc8714cbe" providerId="LiveId" clId="{808E88B3-59D8-4237-BDE2-1967D36495B0}" dt="2023-01-17T14:24:57.949" v="9241" actId="6264"/>
          <ac:spMkLst>
            <pc:docMk/>
            <pc:sldMk cId="3733765081" sldId="702"/>
            <ac:spMk id="18" creationId="{8728F194-06EF-CA47-8BC8-D995E55405BE}"/>
          </ac:spMkLst>
        </pc:spChg>
      </pc:sldChg>
      <pc:sldChg chg="addSp delSp modSp mod chgLayout">
        <pc:chgData name="julian lalu" userId="53ae8bccc8714cbe" providerId="LiveId" clId="{808E88B3-59D8-4237-BDE2-1967D36495B0}" dt="2023-01-17T14:24:59.629" v="9242" actId="6264"/>
        <pc:sldMkLst>
          <pc:docMk/>
          <pc:sldMk cId="1787661712" sldId="703"/>
        </pc:sldMkLst>
        <pc:spChg chg="mod ord">
          <ac:chgData name="julian lalu" userId="53ae8bccc8714cbe" providerId="LiveId" clId="{808E88B3-59D8-4237-BDE2-1967D36495B0}" dt="2023-01-17T14:24:59.629" v="9242" actId="6264"/>
          <ac:spMkLst>
            <pc:docMk/>
            <pc:sldMk cId="1787661712" sldId="703"/>
            <ac:spMk id="2" creationId="{016E2007-8CE0-8F96-32C0-CAF3061DA634}"/>
          </ac:spMkLst>
        </pc:spChg>
        <pc:spChg chg="mod ord">
          <ac:chgData name="julian lalu" userId="53ae8bccc8714cbe" providerId="LiveId" clId="{808E88B3-59D8-4237-BDE2-1967D36495B0}" dt="2023-01-17T14:24:59.629" v="9242" actId="6264"/>
          <ac:spMkLst>
            <pc:docMk/>
            <pc:sldMk cId="1787661712" sldId="703"/>
            <ac:spMk id="3" creationId="{81B55519-B62F-8C42-B72D-40D6D83F4D41}"/>
          </ac:spMkLst>
        </pc:spChg>
        <pc:spChg chg="add del mod">
          <ac:chgData name="julian lalu" userId="53ae8bccc8714cbe" providerId="LiveId" clId="{808E88B3-59D8-4237-BDE2-1967D36495B0}" dt="2023-01-17T14:24:59.629" v="9242" actId="6264"/>
          <ac:spMkLst>
            <pc:docMk/>
            <pc:sldMk cId="1787661712" sldId="703"/>
            <ac:spMk id="4" creationId="{95B9DC4B-F410-46D5-B049-42ECAFB0E891}"/>
          </ac:spMkLst>
        </pc:spChg>
        <pc:spChg chg="mod ord">
          <ac:chgData name="julian lalu" userId="53ae8bccc8714cbe" providerId="LiveId" clId="{808E88B3-59D8-4237-BDE2-1967D36495B0}" dt="2023-01-17T14:24:59.629" v="9242" actId="6264"/>
          <ac:spMkLst>
            <pc:docMk/>
            <pc:sldMk cId="1787661712" sldId="703"/>
            <ac:spMk id="5" creationId="{CDC5785C-2CCE-A6C0-456A-5BF89833D499}"/>
          </ac:spMkLst>
        </pc:spChg>
        <pc:spChg chg="add del mod">
          <ac:chgData name="julian lalu" userId="53ae8bccc8714cbe" providerId="LiveId" clId="{808E88B3-59D8-4237-BDE2-1967D36495B0}" dt="2023-01-17T14:24:59.629" v="9242" actId="6264"/>
          <ac:spMkLst>
            <pc:docMk/>
            <pc:sldMk cId="1787661712" sldId="703"/>
            <ac:spMk id="9" creationId="{03F723B9-7F58-47ED-A883-614B504EA26A}"/>
          </ac:spMkLst>
        </pc:spChg>
        <pc:spChg chg="add del mod">
          <ac:chgData name="julian lalu" userId="53ae8bccc8714cbe" providerId="LiveId" clId="{808E88B3-59D8-4237-BDE2-1967D36495B0}" dt="2023-01-17T14:24:59.629" v="9242" actId="6264"/>
          <ac:spMkLst>
            <pc:docMk/>
            <pc:sldMk cId="1787661712" sldId="703"/>
            <ac:spMk id="10" creationId="{434A0114-45A3-49AF-BA2F-495CE5D588D2}"/>
          </ac:spMkLst>
        </pc:spChg>
        <pc:spChg chg="add del mod">
          <ac:chgData name="julian lalu" userId="53ae8bccc8714cbe" providerId="LiveId" clId="{808E88B3-59D8-4237-BDE2-1967D36495B0}" dt="2023-01-17T14:24:59.629" v="9242" actId="6264"/>
          <ac:spMkLst>
            <pc:docMk/>
            <pc:sldMk cId="1787661712" sldId="703"/>
            <ac:spMk id="15" creationId="{14B760F4-DD23-4770-A725-7A8E2E140F1C}"/>
          </ac:spMkLst>
        </pc:spChg>
        <pc:spChg chg="mod ord">
          <ac:chgData name="julian lalu" userId="53ae8bccc8714cbe" providerId="LiveId" clId="{808E88B3-59D8-4237-BDE2-1967D36495B0}" dt="2023-01-17T14:24:59.629" v="9242" actId="6264"/>
          <ac:spMkLst>
            <pc:docMk/>
            <pc:sldMk cId="1787661712" sldId="703"/>
            <ac:spMk id="18" creationId="{8728F194-06EF-CA47-8BC8-D995E55405BE}"/>
          </ac:spMkLst>
        </pc:spChg>
      </pc:sldChg>
      <pc:sldChg chg="addSp delSp modSp mod chgLayout">
        <pc:chgData name="julian lalu" userId="53ae8bccc8714cbe" providerId="LiveId" clId="{808E88B3-59D8-4237-BDE2-1967D36495B0}" dt="2023-01-17T14:24:33.251" v="9230" actId="6264"/>
        <pc:sldMkLst>
          <pc:docMk/>
          <pc:sldMk cId="554876914" sldId="704"/>
        </pc:sldMkLst>
        <pc:spChg chg="mod ord">
          <ac:chgData name="julian lalu" userId="53ae8bccc8714cbe" providerId="LiveId" clId="{808E88B3-59D8-4237-BDE2-1967D36495B0}" dt="2023-01-17T14:24:33.251" v="9230" actId="6264"/>
          <ac:spMkLst>
            <pc:docMk/>
            <pc:sldMk cId="554876914" sldId="704"/>
            <ac:spMk id="2" creationId="{016E2007-8CE0-8F96-32C0-CAF3061DA634}"/>
          </ac:spMkLst>
        </pc:spChg>
        <pc:spChg chg="mod ord">
          <ac:chgData name="julian lalu" userId="53ae8bccc8714cbe" providerId="LiveId" clId="{808E88B3-59D8-4237-BDE2-1967D36495B0}" dt="2023-01-17T14:24:33.251" v="9230" actId="6264"/>
          <ac:spMkLst>
            <pc:docMk/>
            <pc:sldMk cId="554876914" sldId="704"/>
            <ac:spMk id="3" creationId="{81B55519-B62F-8C42-B72D-40D6D83F4D41}"/>
          </ac:spMkLst>
        </pc:spChg>
        <pc:spChg chg="add del mod">
          <ac:chgData name="julian lalu" userId="53ae8bccc8714cbe" providerId="LiveId" clId="{808E88B3-59D8-4237-BDE2-1967D36495B0}" dt="2023-01-17T14:24:33.251" v="9230" actId="6264"/>
          <ac:spMkLst>
            <pc:docMk/>
            <pc:sldMk cId="554876914" sldId="704"/>
            <ac:spMk id="4" creationId="{BF21EA09-9807-4C8E-A29D-F4A8CEA5513B}"/>
          </ac:spMkLst>
        </pc:spChg>
        <pc:spChg chg="mod ord">
          <ac:chgData name="julian lalu" userId="53ae8bccc8714cbe" providerId="LiveId" clId="{808E88B3-59D8-4237-BDE2-1967D36495B0}" dt="2023-01-17T14:24:33.251" v="9230" actId="6264"/>
          <ac:spMkLst>
            <pc:docMk/>
            <pc:sldMk cId="554876914" sldId="704"/>
            <ac:spMk id="5" creationId="{CDC5785C-2CCE-A6C0-456A-5BF89833D499}"/>
          </ac:spMkLst>
        </pc:spChg>
        <pc:spChg chg="mod ord">
          <ac:chgData name="julian lalu" userId="53ae8bccc8714cbe" providerId="LiveId" clId="{808E88B3-59D8-4237-BDE2-1967D36495B0}" dt="2023-01-17T14:24:33.251" v="9230" actId="6264"/>
          <ac:spMkLst>
            <pc:docMk/>
            <pc:sldMk cId="554876914" sldId="704"/>
            <ac:spMk id="6" creationId="{627CD354-C495-40A4-597F-5AF818538CD7}"/>
          </ac:spMkLst>
        </pc:spChg>
        <pc:spChg chg="add del mod">
          <ac:chgData name="julian lalu" userId="53ae8bccc8714cbe" providerId="LiveId" clId="{808E88B3-59D8-4237-BDE2-1967D36495B0}" dt="2023-01-17T14:24:33.251" v="9230" actId="6264"/>
          <ac:spMkLst>
            <pc:docMk/>
            <pc:sldMk cId="554876914" sldId="704"/>
            <ac:spMk id="9" creationId="{D6373F70-8BB0-48DC-B982-2AECE5D7066E}"/>
          </ac:spMkLst>
        </pc:spChg>
        <pc:spChg chg="add del mod">
          <ac:chgData name="julian lalu" userId="53ae8bccc8714cbe" providerId="LiveId" clId="{808E88B3-59D8-4237-BDE2-1967D36495B0}" dt="2023-01-17T14:24:33.251" v="9230" actId="6264"/>
          <ac:spMkLst>
            <pc:docMk/>
            <pc:sldMk cId="554876914" sldId="704"/>
            <ac:spMk id="10" creationId="{AE8E7707-2753-48FC-A476-A0FFD9420CF9}"/>
          </ac:spMkLst>
        </pc:spChg>
        <pc:spChg chg="add del mod">
          <ac:chgData name="julian lalu" userId="53ae8bccc8714cbe" providerId="LiveId" clId="{808E88B3-59D8-4237-BDE2-1967D36495B0}" dt="2023-01-17T14:24:33.251" v="9230" actId="6264"/>
          <ac:spMkLst>
            <pc:docMk/>
            <pc:sldMk cId="554876914" sldId="704"/>
            <ac:spMk id="11" creationId="{50CCB70B-1BB5-47DD-A8F9-F8A0025132E7}"/>
          </ac:spMkLst>
        </pc:spChg>
      </pc:sldChg>
      <pc:sldChg chg="addSp delSp modSp mod chgLayout">
        <pc:chgData name="julian lalu" userId="53ae8bccc8714cbe" providerId="LiveId" clId="{808E88B3-59D8-4237-BDE2-1967D36495B0}" dt="2023-01-17T14:24:40.837" v="9233" actId="6264"/>
        <pc:sldMkLst>
          <pc:docMk/>
          <pc:sldMk cId="3834197294" sldId="706"/>
        </pc:sldMkLst>
        <pc:spChg chg="mod ord">
          <ac:chgData name="julian lalu" userId="53ae8bccc8714cbe" providerId="LiveId" clId="{808E88B3-59D8-4237-BDE2-1967D36495B0}" dt="2023-01-17T14:24:40.837" v="9233" actId="6264"/>
          <ac:spMkLst>
            <pc:docMk/>
            <pc:sldMk cId="3834197294" sldId="706"/>
            <ac:spMk id="2" creationId="{016E2007-8CE0-8F96-32C0-CAF3061DA634}"/>
          </ac:spMkLst>
        </pc:spChg>
        <pc:spChg chg="mod ord">
          <ac:chgData name="julian lalu" userId="53ae8bccc8714cbe" providerId="LiveId" clId="{808E88B3-59D8-4237-BDE2-1967D36495B0}" dt="2023-01-17T14:24:40.837" v="9233" actId="6264"/>
          <ac:spMkLst>
            <pc:docMk/>
            <pc:sldMk cId="3834197294" sldId="706"/>
            <ac:spMk id="3" creationId="{81B55519-B62F-8C42-B72D-40D6D83F4D41}"/>
          </ac:spMkLst>
        </pc:spChg>
        <pc:spChg chg="add del mod">
          <ac:chgData name="julian lalu" userId="53ae8bccc8714cbe" providerId="LiveId" clId="{808E88B3-59D8-4237-BDE2-1967D36495B0}" dt="2023-01-17T14:24:40.837" v="9233" actId="6264"/>
          <ac:spMkLst>
            <pc:docMk/>
            <pc:sldMk cId="3834197294" sldId="706"/>
            <ac:spMk id="4" creationId="{744D817E-8E7B-41C2-B9BC-411DBE3E53F7}"/>
          </ac:spMkLst>
        </pc:spChg>
        <pc:spChg chg="mod ord">
          <ac:chgData name="julian lalu" userId="53ae8bccc8714cbe" providerId="LiveId" clId="{808E88B3-59D8-4237-BDE2-1967D36495B0}" dt="2023-01-17T14:24:40.837" v="9233" actId="6264"/>
          <ac:spMkLst>
            <pc:docMk/>
            <pc:sldMk cId="3834197294" sldId="706"/>
            <ac:spMk id="5" creationId="{CDC5785C-2CCE-A6C0-456A-5BF89833D499}"/>
          </ac:spMkLst>
        </pc:spChg>
        <pc:spChg chg="mod ord">
          <ac:chgData name="julian lalu" userId="53ae8bccc8714cbe" providerId="LiveId" clId="{808E88B3-59D8-4237-BDE2-1967D36495B0}" dt="2023-01-17T14:24:40.837" v="9233" actId="6264"/>
          <ac:spMkLst>
            <pc:docMk/>
            <pc:sldMk cId="3834197294" sldId="706"/>
            <ac:spMk id="9" creationId="{018C3094-B5EA-6BB6-A764-6C79F46F4FAA}"/>
          </ac:spMkLst>
        </pc:spChg>
        <pc:spChg chg="add del mod">
          <ac:chgData name="julian lalu" userId="53ae8bccc8714cbe" providerId="LiveId" clId="{808E88B3-59D8-4237-BDE2-1967D36495B0}" dt="2023-01-17T14:24:40.837" v="9233" actId="6264"/>
          <ac:spMkLst>
            <pc:docMk/>
            <pc:sldMk cId="3834197294" sldId="706"/>
            <ac:spMk id="11" creationId="{DF2A3317-2EAA-43DD-89E6-E43A9F1ACBB3}"/>
          </ac:spMkLst>
        </pc:spChg>
        <pc:spChg chg="add del mod">
          <ac:chgData name="julian lalu" userId="53ae8bccc8714cbe" providerId="LiveId" clId="{808E88B3-59D8-4237-BDE2-1967D36495B0}" dt="2023-01-17T14:24:40.837" v="9233" actId="6264"/>
          <ac:spMkLst>
            <pc:docMk/>
            <pc:sldMk cId="3834197294" sldId="706"/>
            <ac:spMk id="12" creationId="{5F0B4CCE-B622-4175-92EB-1C8A375906DC}"/>
          </ac:spMkLst>
        </pc:spChg>
        <pc:spChg chg="add del mod">
          <ac:chgData name="julian lalu" userId="53ae8bccc8714cbe" providerId="LiveId" clId="{808E88B3-59D8-4237-BDE2-1967D36495B0}" dt="2023-01-17T14:24:40.837" v="9233" actId="6264"/>
          <ac:spMkLst>
            <pc:docMk/>
            <pc:sldMk cId="3834197294" sldId="706"/>
            <ac:spMk id="15" creationId="{218C3F06-00F4-4A76-9590-3DBBD1BDB0D1}"/>
          </ac:spMkLst>
        </pc:spChg>
      </pc:sldChg>
      <pc:sldChg chg="addSp delSp modSp mod chgLayout">
        <pc:chgData name="julian lalu" userId="53ae8bccc8714cbe" providerId="LiveId" clId="{808E88B3-59D8-4237-BDE2-1967D36495B0}" dt="2023-01-17T14:24:44.445" v="9235" actId="6264"/>
        <pc:sldMkLst>
          <pc:docMk/>
          <pc:sldMk cId="487193399" sldId="707"/>
        </pc:sldMkLst>
        <pc:spChg chg="mod ord">
          <ac:chgData name="julian lalu" userId="53ae8bccc8714cbe" providerId="LiveId" clId="{808E88B3-59D8-4237-BDE2-1967D36495B0}" dt="2023-01-17T14:24:44.445" v="9235" actId="6264"/>
          <ac:spMkLst>
            <pc:docMk/>
            <pc:sldMk cId="487193399" sldId="707"/>
            <ac:spMk id="2" creationId="{016E2007-8CE0-8F96-32C0-CAF3061DA634}"/>
          </ac:spMkLst>
        </pc:spChg>
        <pc:spChg chg="mod ord">
          <ac:chgData name="julian lalu" userId="53ae8bccc8714cbe" providerId="LiveId" clId="{808E88B3-59D8-4237-BDE2-1967D36495B0}" dt="2023-01-17T14:24:44.445" v="9235" actId="6264"/>
          <ac:spMkLst>
            <pc:docMk/>
            <pc:sldMk cId="487193399" sldId="707"/>
            <ac:spMk id="3" creationId="{81B55519-B62F-8C42-B72D-40D6D83F4D41}"/>
          </ac:spMkLst>
        </pc:spChg>
        <pc:spChg chg="mod ord">
          <ac:chgData name="julian lalu" userId="53ae8bccc8714cbe" providerId="LiveId" clId="{808E88B3-59D8-4237-BDE2-1967D36495B0}" dt="2023-01-17T14:24:44.445" v="9235" actId="6264"/>
          <ac:spMkLst>
            <pc:docMk/>
            <pc:sldMk cId="487193399" sldId="707"/>
            <ac:spMk id="5" creationId="{CDC5785C-2CCE-A6C0-456A-5BF89833D499}"/>
          </ac:spMkLst>
        </pc:spChg>
        <pc:spChg chg="mod ord">
          <ac:chgData name="julian lalu" userId="53ae8bccc8714cbe" providerId="LiveId" clId="{808E88B3-59D8-4237-BDE2-1967D36495B0}" dt="2023-01-17T14:24:44.445" v="9235" actId="6264"/>
          <ac:spMkLst>
            <pc:docMk/>
            <pc:sldMk cId="487193399" sldId="707"/>
            <ac:spMk id="9" creationId="{018C3094-B5EA-6BB6-A764-6C79F46F4FAA}"/>
          </ac:spMkLst>
        </pc:spChg>
        <pc:spChg chg="add del mod">
          <ac:chgData name="julian lalu" userId="53ae8bccc8714cbe" providerId="LiveId" clId="{808E88B3-59D8-4237-BDE2-1967D36495B0}" dt="2023-01-17T14:24:44.445" v="9235" actId="6264"/>
          <ac:spMkLst>
            <pc:docMk/>
            <pc:sldMk cId="487193399" sldId="707"/>
            <ac:spMk id="10" creationId="{40C1BC1A-6CF2-4D57-9E45-104C2791CAC2}"/>
          </ac:spMkLst>
        </pc:spChg>
        <pc:spChg chg="add del mod">
          <ac:chgData name="julian lalu" userId="53ae8bccc8714cbe" providerId="LiveId" clId="{808E88B3-59D8-4237-BDE2-1967D36495B0}" dt="2023-01-17T14:24:44.445" v="9235" actId="6264"/>
          <ac:spMkLst>
            <pc:docMk/>
            <pc:sldMk cId="487193399" sldId="707"/>
            <ac:spMk id="11" creationId="{058A7340-0316-4E20-B2F5-F38B76FA9428}"/>
          </ac:spMkLst>
        </pc:spChg>
        <pc:spChg chg="add del mod">
          <ac:chgData name="julian lalu" userId="53ae8bccc8714cbe" providerId="LiveId" clId="{808E88B3-59D8-4237-BDE2-1967D36495B0}" dt="2023-01-17T14:24:44.445" v="9235" actId="6264"/>
          <ac:spMkLst>
            <pc:docMk/>
            <pc:sldMk cId="487193399" sldId="707"/>
            <ac:spMk id="12" creationId="{6EFA58BA-2FD2-47A4-9270-25055FCBAF77}"/>
          </ac:spMkLst>
        </pc:spChg>
        <pc:spChg chg="add del mod">
          <ac:chgData name="julian lalu" userId="53ae8bccc8714cbe" providerId="LiveId" clId="{808E88B3-59D8-4237-BDE2-1967D36495B0}" dt="2023-01-17T14:24:44.445" v="9235" actId="6264"/>
          <ac:spMkLst>
            <pc:docMk/>
            <pc:sldMk cId="487193399" sldId="707"/>
            <ac:spMk id="15" creationId="{6AE68D9D-984C-48E1-BCFE-483D2DFE51E2}"/>
          </ac:spMkLst>
        </pc:spChg>
      </pc:sldChg>
      <pc:sldChg chg="addSp delSp modSp mod chgLayout">
        <pc:chgData name="julian lalu" userId="53ae8bccc8714cbe" providerId="LiveId" clId="{808E88B3-59D8-4237-BDE2-1967D36495B0}" dt="2023-01-17T14:24:50.181" v="9238" actId="6264"/>
        <pc:sldMkLst>
          <pc:docMk/>
          <pc:sldMk cId="3209081112" sldId="708"/>
        </pc:sldMkLst>
        <pc:spChg chg="mod ord">
          <ac:chgData name="julian lalu" userId="53ae8bccc8714cbe" providerId="LiveId" clId="{808E88B3-59D8-4237-BDE2-1967D36495B0}" dt="2023-01-17T14:24:50.181" v="9238" actId="6264"/>
          <ac:spMkLst>
            <pc:docMk/>
            <pc:sldMk cId="3209081112" sldId="708"/>
            <ac:spMk id="2" creationId="{016E2007-8CE0-8F96-32C0-CAF3061DA634}"/>
          </ac:spMkLst>
        </pc:spChg>
        <pc:spChg chg="mod ord">
          <ac:chgData name="julian lalu" userId="53ae8bccc8714cbe" providerId="LiveId" clId="{808E88B3-59D8-4237-BDE2-1967D36495B0}" dt="2023-01-17T14:24:50.181" v="9238" actId="6264"/>
          <ac:spMkLst>
            <pc:docMk/>
            <pc:sldMk cId="3209081112" sldId="708"/>
            <ac:spMk id="3" creationId="{81B55519-B62F-8C42-B72D-40D6D83F4D41}"/>
          </ac:spMkLst>
        </pc:spChg>
        <pc:spChg chg="add del mod">
          <ac:chgData name="julian lalu" userId="53ae8bccc8714cbe" providerId="LiveId" clId="{808E88B3-59D8-4237-BDE2-1967D36495B0}" dt="2023-01-17T14:24:50.181" v="9238" actId="6264"/>
          <ac:spMkLst>
            <pc:docMk/>
            <pc:sldMk cId="3209081112" sldId="708"/>
            <ac:spMk id="4" creationId="{7F504E06-978D-467C-9F29-8644AA4399BF}"/>
          </ac:spMkLst>
        </pc:spChg>
        <pc:spChg chg="mod ord">
          <ac:chgData name="julian lalu" userId="53ae8bccc8714cbe" providerId="LiveId" clId="{808E88B3-59D8-4237-BDE2-1967D36495B0}" dt="2023-01-17T14:24:50.181" v="9238" actId="6264"/>
          <ac:spMkLst>
            <pc:docMk/>
            <pc:sldMk cId="3209081112" sldId="708"/>
            <ac:spMk id="5" creationId="{CDC5785C-2CCE-A6C0-456A-5BF89833D499}"/>
          </ac:spMkLst>
        </pc:spChg>
        <pc:spChg chg="mod ord">
          <ac:chgData name="julian lalu" userId="53ae8bccc8714cbe" providerId="LiveId" clId="{808E88B3-59D8-4237-BDE2-1967D36495B0}" dt="2023-01-17T14:24:50.181" v="9238" actId="6264"/>
          <ac:spMkLst>
            <pc:docMk/>
            <pc:sldMk cId="3209081112" sldId="708"/>
            <ac:spMk id="9" creationId="{018C3094-B5EA-6BB6-A764-6C79F46F4FAA}"/>
          </ac:spMkLst>
        </pc:spChg>
        <pc:spChg chg="add del mod">
          <ac:chgData name="julian lalu" userId="53ae8bccc8714cbe" providerId="LiveId" clId="{808E88B3-59D8-4237-BDE2-1967D36495B0}" dt="2023-01-17T14:24:50.181" v="9238" actId="6264"/>
          <ac:spMkLst>
            <pc:docMk/>
            <pc:sldMk cId="3209081112" sldId="708"/>
            <ac:spMk id="11" creationId="{4F2022F1-A4ED-4DB2-8EE7-3F6CF9AC18D1}"/>
          </ac:spMkLst>
        </pc:spChg>
        <pc:spChg chg="add del mod">
          <ac:chgData name="julian lalu" userId="53ae8bccc8714cbe" providerId="LiveId" clId="{808E88B3-59D8-4237-BDE2-1967D36495B0}" dt="2023-01-17T14:24:50.181" v="9238" actId="6264"/>
          <ac:spMkLst>
            <pc:docMk/>
            <pc:sldMk cId="3209081112" sldId="708"/>
            <ac:spMk id="12" creationId="{44D81482-2B1A-4F44-A898-CD02A6D1531C}"/>
          </ac:spMkLst>
        </pc:spChg>
        <pc:spChg chg="add del mod">
          <ac:chgData name="julian lalu" userId="53ae8bccc8714cbe" providerId="LiveId" clId="{808E88B3-59D8-4237-BDE2-1967D36495B0}" dt="2023-01-17T14:24:50.181" v="9238" actId="6264"/>
          <ac:spMkLst>
            <pc:docMk/>
            <pc:sldMk cId="3209081112" sldId="708"/>
            <ac:spMk id="15" creationId="{84A18004-668B-4211-B623-1A233BC41072}"/>
          </ac:spMkLst>
        </pc:spChg>
      </pc:sldChg>
      <pc:sldChg chg="addSp delSp modSp mod chgLayout">
        <pc:chgData name="julian lalu" userId="53ae8bccc8714cbe" providerId="LiveId" clId="{808E88B3-59D8-4237-BDE2-1967D36495B0}" dt="2023-01-17T14:26:54.621" v="9272" actId="6264"/>
        <pc:sldMkLst>
          <pc:docMk/>
          <pc:sldMk cId="3851909263" sldId="709"/>
        </pc:sldMkLst>
        <pc:spChg chg="mod ord">
          <ac:chgData name="julian lalu" userId="53ae8bccc8714cbe" providerId="LiveId" clId="{808E88B3-59D8-4237-BDE2-1967D36495B0}" dt="2023-01-17T14:26:54.621" v="9272" actId="6264"/>
          <ac:spMkLst>
            <pc:docMk/>
            <pc:sldMk cId="3851909263" sldId="709"/>
            <ac:spMk id="2" creationId="{0ADF98EF-F400-3CB7-6179-D2D0B1108CE2}"/>
          </ac:spMkLst>
        </pc:spChg>
        <pc:spChg chg="mod ord">
          <ac:chgData name="julian lalu" userId="53ae8bccc8714cbe" providerId="LiveId" clId="{808E88B3-59D8-4237-BDE2-1967D36495B0}" dt="2023-01-17T14:26:54.621" v="9272" actId="6264"/>
          <ac:spMkLst>
            <pc:docMk/>
            <pc:sldMk cId="3851909263" sldId="709"/>
            <ac:spMk id="3" creationId="{FCABDFD2-F9DF-10DF-10D6-38CC863EA8C5}"/>
          </ac:spMkLst>
        </pc:spChg>
        <pc:spChg chg="add del mod">
          <ac:chgData name="julian lalu" userId="53ae8bccc8714cbe" providerId="LiveId" clId="{808E88B3-59D8-4237-BDE2-1967D36495B0}" dt="2023-01-17T14:26:54.621" v="9272" actId="6264"/>
          <ac:spMkLst>
            <pc:docMk/>
            <pc:sldMk cId="3851909263" sldId="709"/>
            <ac:spMk id="4" creationId="{C19BF8C5-B889-4AFE-8B9F-915D18D7C952}"/>
          </ac:spMkLst>
        </pc:spChg>
        <pc:spChg chg="mod ord">
          <ac:chgData name="julian lalu" userId="53ae8bccc8714cbe" providerId="LiveId" clId="{808E88B3-59D8-4237-BDE2-1967D36495B0}" dt="2023-01-17T14:26:54.621" v="9272" actId="6264"/>
          <ac:spMkLst>
            <pc:docMk/>
            <pc:sldMk cId="3851909263" sldId="709"/>
            <ac:spMk id="5" creationId="{24614EFE-F9EF-B0EC-FFD4-BF3F11BCB22B}"/>
          </ac:spMkLst>
        </pc:spChg>
        <pc:spChg chg="mod ord">
          <ac:chgData name="julian lalu" userId="53ae8bccc8714cbe" providerId="LiveId" clId="{808E88B3-59D8-4237-BDE2-1967D36495B0}" dt="2023-01-17T14:26:54.621" v="9272" actId="6264"/>
          <ac:spMkLst>
            <pc:docMk/>
            <pc:sldMk cId="3851909263" sldId="709"/>
            <ac:spMk id="14" creationId="{E5323E45-D090-605A-6661-64BCD9E339A8}"/>
          </ac:spMkLst>
        </pc:spChg>
        <pc:spChg chg="add del mod">
          <ac:chgData name="julian lalu" userId="53ae8bccc8714cbe" providerId="LiveId" clId="{808E88B3-59D8-4237-BDE2-1967D36495B0}" dt="2023-01-17T14:26:54.621" v="9272" actId="6264"/>
          <ac:spMkLst>
            <pc:docMk/>
            <pc:sldMk cId="3851909263" sldId="709"/>
            <ac:spMk id="15" creationId="{2B76703D-EF3E-4EEB-8BA5-A61C36EEE19E}"/>
          </ac:spMkLst>
        </pc:spChg>
        <pc:spChg chg="add del mod">
          <ac:chgData name="julian lalu" userId="53ae8bccc8714cbe" providerId="LiveId" clId="{808E88B3-59D8-4237-BDE2-1967D36495B0}" dt="2023-01-17T14:26:54.621" v="9272" actId="6264"/>
          <ac:spMkLst>
            <pc:docMk/>
            <pc:sldMk cId="3851909263" sldId="709"/>
            <ac:spMk id="16" creationId="{1F951E8B-3FC3-4A7A-B436-F138E4351EA6}"/>
          </ac:spMkLst>
        </pc:spChg>
        <pc:spChg chg="add del mod">
          <ac:chgData name="julian lalu" userId="53ae8bccc8714cbe" providerId="LiveId" clId="{808E88B3-59D8-4237-BDE2-1967D36495B0}" dt="2023-01-17T14:26:54.621" v="9272" actId="6264"/>
          <ac:spMkLst>
            <pc:docMk/>
            <pc:sldMk cId="3851909263" sldId="709"/>
            <ac:spMk id="17" creationId="{765BB2FF-D970-4477-A407-8FFE3D22A3C6}"/>
          </ac:spMkLst>
        </pc:spChg>
      </pc:sldChg>
      <pc:sldChg chg="addSp delSp modSp mod chgLayout">
        <pc:chgData name="julian lalu" userId="53ae8bccc8714cbe" providerId="LiveId" clId="{808E88B3-59D8-4237-BDE2-1967D36495B0}" dt="2023-01-17T14:26:57.037" v="9273" actId="6264"/>
        <pc:sldMkLst>
          <pc:docMk/>
          <pc:sldMk cId="3748265113" sldId="710"/>
        </pc:sldMkLst>
        <pc:spChg chg="mod ord">
          <ac:chgData name="julian lalu" userId="53ae8bccc8714cbe" providerId="LiveId" clId="{808E88B3-59D8-4237-BDE2-1967D36495B0}" dt="2023-01-17T14:26:57.037" v="9273" actId="6264"/>
          <ac:spMkLst>
            <pc:docMk/>
            <pc:sldMk cId="3748265113" sldId="710"/>
            <ac:spMk id="2" creationId="{0ADF98EF-F400-3CB7-6179-D2D0B1108CE2}"/>
          </ac:spMkLst>
        </pc:spChg>
        <pc:spChg chg="mod ord">
          <ac:chgData name="julian lalu" userId="53ae8bccc8714cbe" providerId="LiveId" clId="{808E88B3-59D8-4237-BDE2-1967D36495B0}" dt="2023-01-17T14:26:57.037" v="9273" actId="6264"/>
          <ac:spMkLst>
            <pc:docMk/>
            <pc:sldMk cId="3748265113" sldId="710"/>
            <ac:spMk id="3" creationId="{FCABDFD2-F9DF-10DF-10D6-38CC863EA8C5}"/>
          </ac:spMkLst>
        </pc:spChg>
        <pc:spChg chg="add del mod">
          <ac:chgData name="julian lalu" userId="53ae8bccc8714cbe" providerId="LiveId" clId="{808E88B3-59D8-4237-BDE2-1967D36495B0}" dt="2023-01-17T14:26:57.037" v="9273" actId="6264"/>
          <ac:spMkLst>
            <pc:docMk/>
            <pc:sldMk cId="3748265113" sldId="710"/>
            <ac:spMk id="4" creationId="{22D55BA5-4F7D-4A27-9C31-011D9052ECE9}"/>
          </ac:spMkLst>
        </pc:spChg>
        <pc:spChg chg="mod ord">
          <ac:chgData name="julian lalu" userId="53ae8bccc8714cbe" providerId="LiveId" clId="{808E88B3-59D8-4237-BDE2-1967D36495B0}" dt="2023-01-17T14:26:57.037" v="9273" actId="6264"/>
          <ac:spMkLst>
            <pc:docMk/>
            <pc:sldMk cId="3748265113" sldId="710"/>
            <ac:spMk id="5" creationId="{24614EFE-F9EF-B0EC-FFD4-BF3F11BCB22B}"/>
          </ac:spMkLst>
        </pc:spChg>
        <pc:spChg chg="mod ord">
          <ac:chgData name="julian lalu" userId="53ae8bccc8714cbe" providerId="LiveId" clId="{808E88B3-59D8-4237-BDE2-1967D36495B0}" dt="2023-01-17T14:26:57.037" v="9273" actId="6264"/>
          <ac:spMkLst>
            <pc:docMk/>
            <pc:sldMk cId="3748265113" sldId="710"/>
            <ac:spMk id="14" creationId="{E5323E45-D090-605A-6661-64BCD9E339A8}"/>
          </ac:spMkLst>
        </pc:spChg>
        <pc:spChg chg="add del mod">
          <ac:chgData name="julian lalu" userId="53ae8bccc8714cbe" providerId="LiveId" clId="{808E88B3-59D8-4237-BDE2-1967D36495B0}" dt="2023-01-17T14:26:57.037" v="9273" actId="6264"/>
          <ac:spMkLst>
            <pc:docMk/>
            <pc:sldMk cId="3748265113" sldId="710"/>
            <ac:spMk id="15" creationId="{B88D5C36-A1AD-4DFD-978D-855D80EC286E}"/>
          </ac:spMkLst>
        </pc:spChg>
        <pc:spChg chg="add del mod">
          <ac:chgData name="julian lalu" userId="53ae8bccc8714cbe" providerId="LiveId" clId="{808E88B3-59D8-4237-BDE2-1967D36495B0}" dt="2023-01-17T14:26:57.037" v="9273" actId="6264"/>
          <ac:spMkLst>
            <pc:docMk/>
            <pc:sldMk cId="3748265113" sldId="710"/>
            <ac:spMk id="16" creationId="{96E93073-3682-4A54-B2ED-2B9FD7978F0A}"/>
          </ac:spMkLst>
        </pc:spChg>
        <pc:spChg chg="add del mod">
          <ac:chgData name="julian lalu" userId="53ae8bccc8714cbe" providerId="LiveId" clId="{808E88B3-59D8-4237-BDE2-1967D36495B0}" dt="2023-01-17T14:26:57.037" v="9273" actId="6264"/>
          <ac:spMkLst>
            <pc:docMk/>
            <pc:sldMk cId="3748265113" sldId="710"/>
            <ac:spMk id="17" creationId="{F9E8316B-BAA6-4480-8D7C-B72969AB3C51}"/>
          </ac:spMkLst>
        </pc:spChg>
      </pc:sldChg>
      <pc:sldChg chg="addSp delSp modSp mod chgLayout">
        <pc:chgData name="julian lalu" userId="53ae8bccc8714cbe" providerId="LiveId" clId="{808E88B3-59D8-4237-BDE2-1967D36495B0}" dt="2023-01-17T14:27:00.478" v="9274" actId="6264"/>
        <pc:sldMkLst>
          <pc:docMk/>
          <pc:sldMk cId="3619330402" sldId="711"/>
        </pc:sldMkLst>
        <pc:spChg chg="mod ord">
          <ac:chgData name="julian lalu" userId="53ae8bccc8714cbe" providerId="LiveId" clId="{808E88B3-59D8-4237-BDE2-1967D36495B0}" dt="2023-01-17T14:27:00.478" v="9274" actId="6264"/>
          <ac:spMkLst>
            <pc:docMk/>
            <pc:sldMk cId="3619330402" sldId="711"/>
            <ac:spMk id="2" creationId="{0ADF98EF-F400-3CB7-6179-D2D0B1108CE2}"/>
          </ac:spMkLst>
        </pc:spChg>
        <pc:spChg chg="mod ord">
          <ac:chgData name="julian lalu" userId="53ae8bccc8714cbe" providerId="LiveId" clId="{808E88B3-59D8-4237-BDE2-1967D36495B0}" dt="2023-01-17T14:27:00.478" v="9274" actId="6264"/>
          <ac:spMkLst>
            <pc:docMk/>
            <pc:sldMk cId="3619330402" sldId="711"/>
            <ac:spMk id="3" creationId="{FCABDFD2-F9DF-10DF-10D6-38CC863EA8C5}"/>
          </ac:spMkLst>
        </pc:spChg>
        <pc:spChg chg="mod ord">
          <ac:chgData name="julian lalu" userId="53ae8bccc8714cbe" providerId="LiveId" clId="{808E88B3-59D8-4237-BDE2-1967D36495B0}" dt="2023-01-17T14:27:00.478" v="9274" actId="6264"/>
          <ac:spMkLst>
            <pc:docMk/>
            <pc:sldMk cId="3619330402" sldId="711"/>
            <ac:spMk id="5" creationId="{24614EFE-F9EF-B0EC-FFD4-BF3F11BCB22B}"/>
          </ac:spMkLst>
        </pc:spChg>
        <pc:spChg chg="add del mod">
          <ac:chgData name="julian lalu" userId="53ae8bccc8714cbe" providerId="LiveId" clId="{808E88B3-59D8-4237-BDE2-1967D36495B0}" dt="2023-01-17T14:27:00.478" v="9274" actId="6264"/>
          <ac:spMkLst>
            <pc:docMk/>
            <pc:sldMk cId="3619330402" sldId="711"/>
            <ac:spMk id="6" creationId="{85232EB6-25E2-454D-8B5E-B0A7ABE43E29}"/>
          </ac:spMkLst>
        </pc:spChg>
        <pc:spChg chg="add del mod">
          <ac:chgData name="julian lalu" userId="53ae8bccc8714cbe" providerId="LiveId" clId="{808E88B3-59D8-4237-BDE2-1967D36495B0}" dt="2023-01-17T14:27:00.478" v="9274" actId="6264"/>
          <ac:spMkLst>
            <pc:docMk/>
            <pc:sldMk cId="3619330402" sldId="711"/>
            <ac:spMk id="11" creationId="{1A764155-470F-4857-8D37-35C3CB9FE894}"/>
          </ac:spMkLst>
        </pc:spChg>
        <pc:spChg chg="mod ord">
          <ac:chgData name="julian lalu" userId="53ae8bccc8714cbe" providerId="LiveId" clId="{808E88B3-59D8-4237-BDE2-1967D36495B0}" dt="2023-01-17T14:27:00.478" v="9274" actId="6264"/>
          <ac:spMkLst>
            <pc:docMk/>
            <pc:sldMk cId="3619330402" sldId="711"/>
            <ac:spMk id="14" creationId="{E5323E45-D090-605A-6661-64BCD9E339A8}"/>
          </ac:spMkLst>
        </pc:spChg>
        <pc:spChg chg="add del mod">
          <ac:chgData name="julian lalu" userId="53ae8bccc8714cbe" providerId="LiveId" clId="{808E88B3-59D8-4237-BDE2-1967D36495B0}" dt="2023-01-17T14:27:00.478" v="9274" actId="6264"/>
          <ac:spMkLst>
            <pc:docMk/>
            <pc:sldMk cId="3619330402" sldId="711"/>
            <ac:spMk id="16" creationId="{FFB85C28-A94D-40D5-8B8C-059A67573DF2}"/>
          </ac:spMkLst>
        </pc:spChg>
        <pc:spChg chg="add del mod">
          <ac:chgData name="julian lalu" userId="53ae8bccc8714cbe" providerId="LiveId" clId="{808E88B3-59D8-4237-BDE2-1967D36495B0}" dt="2023-01-17T14:27:00.478" v="9274" actId="6264"/>
          <ac:spMkLst>
            <pc:docMk/>
            <pc:sldMk cId="3619330402" sldId="711"/>
            <ac:spMk id="18" creationId="{F64250FC-DEBD-41FA-B9BF-32ECB39FA2D0}"/>
          </ac:spMkLst>
        </pc:spChg>
      </pc:sldChg>
      <pc:sldChg chg="addSp delSp modSp mod chgLayout">
        <pc:chgData name="julian lalu" userId="53ae8bccc8714cbe" providerId="LiveId" clId="{808E88B3-59D8-4237-BDE2-1967D36495B0}" dt="2023-01-17T14:27:02.757" v="9275" actId="6264"/>
        <pc:sldMkLst>
          <pc:docMk/>
          <pc:sldMk cId="1125930102" sldId="712"/>
        </pc:sldMkLst>
        <pc:spChg chg="mod ord">
          <ac:chgData name="julian lalu" userId="53ae8bccc8714cbe" providerId="LiveId" clId="{808E88B3-59D8-4237-BDE2-1967D36495B0}" dt="2023-01-17T14:27:02.757" v="9275" actId="6264"/>
          <ac:spMkLst>
            <pc:docMk/>
            <pc:sldMk cId="1125930102" sldId="712"/>
            <ac:spMk id="2" creationId="{0ADF98EF-F400-3CB7-6179-D2D0B1108CE2}"/>
          </ac:spMkLst>
        </pc:spChg>
        <pc:spChg chg="mod ord">
          <ac:chgData name="julian lalu" userId="53ae8bccc8714cbe" providerId="LiveId" clId="{808E88B3-59D8-4237-BDE2-1967D36495B0}" dt="2023-01-17T14:27:02.757" v="9275" actId="6264"/>
          <ac:spMkLst>
            <pc:docMk/>
            <pc:sldMk cId="1125930102" sldId="712"/>
            <ac:spMk id="3" creationId="{FCABDFD2-F9DF-10DF-10D6-38CC863EA8C5}"/>
          </ac:spMkLst>
        </pc:spChg>
        <pc:spChg chg="mod ord">
          <ac:chgData name="julian lalu" userId="53ae8bccc8714cbe" providerId="LiveId" clId="{808E88B3-59D8-4237-BDE2-1967D36495B0}" dt="2023-01-17T14:27:02.757" v="9275" actId="6264"/>
          <ac:spMkLst>
            <pc:docMk/>
            <pc:sldMk cId="1125930102" sldId="712"/>
            <ac:spMk id="5" creationId="{24614EFE-F9EF-B0EC-FFD4-BF3F11BCB22B}"/>
          </ac:spMkLst>
        </pc:spChg>
        <pc:spChg chg="add del mod">
          <ac:chgData name="julian lalu" userId="53ae8bccc8714cbe" providerId="LiveId" clId="{808E88B3-59D8-4237-BDE2-1967D36495B0}" dt="2023-01-17T14:27:02.757" v="9275" actId="6264"/>
          <ac:spMkLst>
            <pc:docMk/>
            <pc:sldMk cId="1125930102" sldId="712"/>
            <ac:spMk id="11" creationId="{A11E3381-AA25-468C-8175-0CB9840637AC}"/>
          </ac:spMkLst>
        </pc:spChg>
        <pc:spChg chg="mod ord">
          <ac:chgData name="julian lalu" userId="53ae8bccc8714cbe" providerId="LiveId" clId="{808E88B3-59D8-4237-BDE2-1967D36495B0}" dt="2023-01-17T14:27:02.757" v="9275" actId="6264"/>
          <ac:spMkLst>
            <pc:docMk/>
            <pc:sldMk cId="1125930102" sldId="712"/>
            <ac:spMk id="14" creationId="{E5323E45-D090-605A-6661-64BCD9E339A8}"/>
          </ac:spMkLst>
        </pc:spChg>
        <pc:spChg chg="add del mod">
          <ac:chgData name="julian lalu" userId="53ae8bccc8714cbe" providerId="LiveId" clId="{808E88B3-59D8-4237-BDE2-1967D36495B0}" dt="2023-01-17T14:27:02.757" v="9275" actId="6264"/>
          <ac:spMkLst>
            <pc:docMk/>
            <pc:sldMk cId="1125930102" sldId="712"/>
            <ac:spMk id="16" creationId="{5137423A-441B-4356-912C-92F9BD9A7C3C}"/>
          </ac:spMkLst>
        </pc:spChg>
        <pc:spChg chg="add del mod">
          <ac:chgData name="julian lalu" userId="53ae8bccc8714cbe" providerId="LiveId" clId="{808E88B3-59D8-4237-BDE2-1967D36495B0}" dt="2023-01-17T14:27:02.757" v="9275" actId="6264"/>
          <ac:spMkLst>
            <pc:docMk/>
            <pc:sldMk cId="1125930102" sldId="712"/>
            <ac:spMk id="18" creationId="{11B1FE3A-35BD-4A79-9DCB-738139EA5637}"/>
          </ac:spMkLst>
        </pc:spChg>
        <pc:spChg chg="add del mod">
          <ac:chgData name="julian lalu" userId="53ae8bccc8714cbe" providerId="LiveId" clId="{808E88B3-59D8-4237-BDE2-1967D36495B0}" dt="2023-01-17T14:27:02.757" v="9275" actId="6264"/>
          <ac:spMkLst>
            <pc:docMk/>
            <pc:sldMk cId="1125930102" sldId="712"/>
            <ac:spMk id="21" creationId="{FD913A60-0039-4559-B4E7-427ED1B56611}"/>
          </ac:spMkLst>
        </pc:spChg>
      </pc:sldChg>
      <pc:sldChg chg="addSp delSp modSp mod chgLayout">
        <pc:chgData name="julian lalu" userId="53ae8bccc8714cbe" providerId="LiveId" clId="{808E88B3-59D8-4237-BDE2-1967D36495B0}" dt="2023-01-17T14:27:05.404" v="9276" actId="6264"/>
        <pc:sldMkLst>
          <pc:docMk/>
          <pc:sldMk cId="2866433479" sldId="713"/>
        </pc:sldMkLst>
        <pc:spChg chg="mod ord">
          <ac:chgData name="julian lalu" userId="53ae8bccc8714cbe" providerId="LiveId" clId="{808E88B3-59D8-4237-BDE2-1967D36495B0}" dt="2023-01-17T14:27:05.404" v="9276" actId="6264"/>
          <ac:spMkLst>
            <pc:docMk/>
            <pc:sldMk cId="2866433479" sldId="713"/>
            <ac:spMk id="2" creationId="{0ADF98EF-F400-3CB7-6179-D2D0B1108CE2}"/>
          </ac:spMkLst>
        </pc:spChg>
        <pc:spChg chg="mod ord">
          <ac:chgData name="julian lalu" userId="53ae8bccc8714cbe" providerId="LiveId" clId="{808E88B3-59D8-4237-BDE2-1967D36495B0}" dt="2023-01-17T14:27:05.404" v="9276" actId="6264"/>
          <ac:spMkLst>
            <pc:docMk/>
            <pc:sldMk cId="2866433479" sldId="713"/>
            <ac:spMk id="3" creationId="{FCABDFD2-F9DF-10DF-10D6-38CC863EA8C5}"/>
          </ac:spMkLst>
        </pc:spChg>
        <pc:spChg chg="add del mod">
          <ac:chgData name="julian lalu" userId="53ae8bccc8714cbe" providerId="LiveId" clId="{808E88B3-59D8-4237-BDE2-1967D36495B0}" dt="2023-01-17T14:27:05.404" v="9276" actId="6264"/>
          <ac:spMkLst>
            <pc:docMk/>
            <pc:sldMk cId="2866433479" sldId="713"/>
            <ac:spMk id="4" creationId="{6D9E493E-F16E-4289-90EB-EADB9AE96677}"/>
          </ac:spMkLst>
        </pc:spChg>
        <pc:spChg chg="mod ord">
          <ac:chgData name="julian lalu" userId="53ae8bccc8714cbe" providerId="LiveId" clId="{808E88B3-59D8-4237-BDE2-1967D36495B0}" dt="2023-01-17T14:27:05.404" v="9276" actId="6264"/>
          <ac:spMkLst>
            <pc:docMk/>
            <pc:sldMk cId="2866433479" sldId="713"/>
            <ac:spMk id="5" creationId="{24614EFE-F9EF-B0EC-FFD4-BF3F11BCB22B}"/>
          </ac:spMkLst>
        </pc:spChg>
        <pc:spChg chg="add del mod">
          <ac:chgData name="julian lalu" userId="53ae8bccc8714cbe" providerId="LiveId" clId="{808E88B3-59D8-4237-BDE2-1967D36495B0}" dt="2023-01-17T14:27:05.404" v="9276" actId="6264"/>
          <ac:spMkLst>
            <pc:docMk/>
            <pc:sldMk cId="2866433479" sldId="713"/>
            <ac:spMk id="6" creationId="{911F88D9-4C57-4A85-B604-E08AF2E7321F}"/>
          </ac:spMkLst>
        </pc:spChg>
        <pc:spChg chg="mod ord">
          <ac:chgData name="julian lalu" userId="53ae8bccc8714cbe" providerId="LiveId" clId="{808E88B3-59D8-4237-BDE2-1967D36495B0}" dt="2023-01-17T14:27:05.404" v="9276" actId="6264"/>
          <ac:spMkLst>
            <pc:docMk/>
            <pc:sldMk cId="2866433479" sldId="713"/>
            <ac:spMk id="14" creationId="{E5323E45-D090-605A-6661-64BCD9E339A8}"/>
          </ac:spMkLst>
        </pc:spChg>
        <pc:spChg chg="add del mod">
          <ac:chgData name="julian lalu" userId="53ae8bccc8714cbe" providerId="LiveId" clId="{808E88B3-59D8-4237-BDE2-1967D36495B0}" dt="2023-01-17T14:27:05.404" v="9276" actId="6264"/>
          <ac:spMkLst>
            <pc:docMk/>
            <pc:sldMk cId="2866433479" sldId="713"/>
            <ac:spMk id="16" creationId="{8577D2BE-CCAD-4FC6-B2A2-BD3AAFE7FD2D}"/>
          </ac:spMkLst>
        </pc:spChg>
        <pc:spChg chg="add del mod">
          <ac:chgData name="julian lalu" userId="53ae8bccc8714cbe" providerId="LiveId" clId="{808E88B3-59D8-4237-BDE2-1967D36495B0}" dt="2023-01-17T14:27:05.404" v="9276" actId="6264"/>
          <ac:spMkLst>
            <pc:docMk/>
            <pc:sldMk cId="2866433479" sldId="713"/>
            <ac:spMk id="18" creationId="{01B6FE36-A5F6-42F2-B199-AD63A925F32C}"/>
          </ac:spMkLst>
        </pc:spChg>
      </pc:sldChg>
      <pc:sldChg chg="addSp delSp modSp mod chgLayout">
        <pc:chgData name="julian lalu" userId="53ae8bccc8714cbe" providerId="LiveId" clId="{808E88B3-59D8-4237-BDE2-1967D36495B0}" dt="2023-01-17T14:27:07.725" v="9277" actId="6264"/>
        <pc:sldMkLst>
          <pc:docMk/>
          <pc:sldMk cId="2372007827" sldId="714"/>
        </pc:sldMkLst>
        <pc:spChg chg="mod ord">
          <ac:chgData name="julian lalu" userId="53ae8bccc8714cbe" providerId="LiveId" clId="{808E88B3-59D8-4237-BDE2-1967D36495B0}" dt="2023-01-17T14:27:07.725" v="9277" actId="6264"/>
          <ac:spMkLst>
            <pc:docMk/>
            <pc:sldMk cId="2372007827" sldId="714"/>
            <ac:spMk id="2" creationId="{0ADF98EF-F400-3CB7-6179-D2D0B1108CE2}"/>
          </ac:spMkLst>
        </pc:spChg>
        <pc:spChg chg="mod ord">
          <ac:chgData name="julian lalu" userId="53ae8bccc8714cbe" providerId="LiveId" clId="{808E88B3-59D8-4237-BDE2-1967D36495B0}" dt="2023-01-17T14:27:07.725" v="9277" actId="6264"/>
          <ac:spMkLst>
            <pc:docMk/>
            <pc:sldMk cId="2372007827" sldId="714"/>
            <ac:spMk id="3" creationId="{FCABDFD2-F9DF-10DF-10D6-38CC863EA8C5}"/>
          </ac:spMkLst>
        </pc:spChg>
        <pc:spChg chg="add del mod">
          <ac:chgData name="julian lalu" userId="53ae8bccc8714cbe" providerId="LiveId" clId="{808E88B3-59D8-4237-BDE2-1967D36495B0}" dt="2023-01-17T14:27:07.725" v="9277" actId="6264"/>
          <ac:spMkLst>
            <pc:docMk/>
            <pc:sldMk cId="2372007827" sldId="714"/>
            <ac:spMk id="4" creationId="{F0E3651E-F24C-4484-BC1B-D07424440C5A}"/>
          </ac:spMkLst>
        </pc:spChg>
        <pc:spChg chg="mod ord">
          <ac:chgData name="julian lalu" userId="53ae8bccc8714cbe" providerId="LiveId" clId="{808E88B3-59D8-4237-BDE2-1967D36495B0}" dt="2023-01-17T14:27:07.725" v="9277" actId="6264"/>
          <ac:spMkLst>
            <pc:docMk/>
            <pc:sldMk cId="2372007827" sldId="714"/>
            <ac:spMk id="5" creationId="{24614EFE-F9EF-B0EC-FFD4-BF3F11BCB22B}"/>
          </ac:spMkLst>
        </pc:spChg>
        <pc:spChg chg="add del mod">
          <ac:chgData name="julian lalu" userId="53ae8bccc8714cbe" providerId="LiveId" clId="{808E88B3-59D8-4237-BDE2-1967D36495B0}" dt="2023-01-17T14:27:07.725" v="9277" actId="6264"/>
          <ac:spMkLst>
            <pc:docMk/>
            <pc:sldMk cId="2372007827" sldId="714"/>
            <ac:spMk id="7" creationId="{F32656E6-CC0D-4D7E-89EF-46E2FAA3DBA0}"/>
          </ac:spMkLst>
        </pc:spChg>
        <pc:spChg chg="mod ord">
          <ac:chgData name="julian lalu" userId="53ae8bccc8714cbe" providerId="LiveId" clId="{808E88B3-59D8-4237-BDE2-1967D36495B0}" dt="2023-01-17T14:27:07.725" v="9277" actId="6264"/>
          <ac:spMkLst>
            <pc:docMk/>
            <pc:sldMk cId="2372007827" sldId="714"/>
            <ac:spMk id="14" creationId="{E5323E45-D090-605A-6661-64BCD9E339A8}"/>
          </ac:spMkLst>
        </pc:spChg>
        <pc:spChg chg="add del mod">
          <ac:chgData name="julian lalu" userId="53ae8bccc8714cbe" providerId="LiveId" clId="{808E88B3-59D8-4237-BDE2-1967D36495B0}" dt="2023-01-17T14:27:07.725" v="9277" actId="6264"/>
          <ac:spMkLst>
            <pc:docMk/>
            <pc:sldMk cId="2372007827" sldId="714"/>
            <ac:spMk id="15" creationId="{136D14F8-9BD1-49AF-B7A3-DF18A95B2AFE}"/>
          </ac:spMkLst>
        </pc:spChg>
        <pc:spChg chg="add del mod">
          <ac:chgData name="julian lalu" userId="53ae8bccc8714cbe" providerId="LiveId" clId="{808E88B3-59D8-4237-BDE2-1967D36495B0}" dt="2023-01-17T14:27:07.725" v="9277" actId="6264"/>
          <ac:spMkLst>
            <pc:docMk/>
            <pc:sldMk cId="2372007827" sldId="714"/>
            <ac:spMk id="16" creationId="{9D7D1E89-9BAF-44CC-AC20-2AE89DF35115}"/>
          </ac:spMkLst>
        </pc:spChg>
      </pc:sldChg>
      <pc:sldChg chg="modSp mod">
        <pc:chgData name="julian lalu" userId="53ae8bccc8714cbe" providerId="LiveId" clId="{808E88B3-59D8-4237-BDE2-1967D36495B0}" dt="2023-01-17T14:30:49.858" v="9335" actId="108"/>
        <pc:sldMkLst>
          <pc:docMk/>
          <pc:sldMk cId="799692908" sldId="715"/>
        </pc:sldMkLst>
        <pc:spChg chg="mod">
          <ac:chgData name="julian lalu" userId="53ae8bccc8714cbe" providerId="LiveId" clId="{808E88B3-59D8-4237-BDE2-1967D36495B0}" dt="2023-01-17T14:30:49.858" v="9335" actId="108"/>
          <ac:spMkLst>
            <pc:docMk/>
            <pc:sldMk cId="799692908" sldId="715"/>
            <ac:spMk id="2" creationId="{D4F75848-C69B-1448-2994-EFD0EAC4626B}"/>
          </ac:spMkLst>
        </pc:spChg>
        <pc:spChg chg="mod">
          <ac:chgData name="julian lalu" userId="53ae8bccc8714cbe" providerId="LiveId" clId="{808E88B3-59D8-4237-BDE2-1967D36495B0}" dt="2023-01-17T12:46:20.360" v="6778"/>
          <ac:spMkLst>
            <pc:docMk/>
            <pc:sldMk cId="799692908" sldId="715"/>
            <ac:spMk id="13" creationId="{D9A3727A-2E90-5946-9ED8-81291A693FD5}"/>
          </ac:spMkLst>
        </pc:spChg>
      </pc:sldChg>
      <pc:sldChg chg="addSp delSp modSp add mod delAnim modAnim">
        <pc:chgData name="julian lalu" userId="53ae8bccc8714cbe" providerId="LiveId" clId="{808E88B3-59D8-4237-BDE2-1967D36495B0}" dt="2023-01-17T14:32:10.209" v="9395" actId="20577"/>
        <pc:sldMkLst>
          <pc:docMk/>
          <pc:sldMk cId="764874295" sldId="716"/>
        </pc:sldMkLst>
        <pc:spChg chg="mod">
          <ac:chgData name="julian lalu" userId="53ae8bccc8714cbe" providerId="LiveId" clId="{808E88B3-59D8-4237-BDE2-1967D36495B0}" dt="2023-01-17T14:32:10.209" v="9395" actId="20577"/>
          <ac:spMkLst>
            <pc:docMk/>
            <pc:sldMk cId="764874295" sldId="716"/>
            <ac:spMk id="2" creationId="{4F9B1D65-CC97-7212-1BFC-FF0933C8BE3F}"/>
          </ac:spMkLst>
        </pc:spChg>
        <pc:spChg chg="mod">
          <ac:chgData name="julian lalu" userId="53ae8bccc8714cbe" providerId="LiveId" clId="{808E88B3-59D8-4237-BDE2-1967D36495B0}" dt="2023-01-17T12:46:20.360" v="6778"/>
          <ac:spMkLst>
            <pc:docMk/>
            <pc:sldMk cId="764874295" sldId="716"/>
            <ac:spMk id="6" creationId="{19C52088-9570-4BBB-9771-8F8540981DFE}"/>
          </ac:spMkLst>
        </pc:spChg>
        <pc:spChg chg="mod">
          <ac:chgData name="julian lalu" userId="53ae8bccc8714cbe" providerId="LiveId" clId="{808E88B3-59D8-4237-BDE2-1967D36495B0}" dt="2023-01-17T12:36:51.435" v="6508"/>
          <ac:spMkLst>
            <pc:docMk/>
            <pc:sldMk cId="764874295" sldId="716"/>
            <ac:spMk id="9" creationId="{972F51B6-9DD1-5B2F-5775-629613674074}"/>
          </ac:spMkLst>
        </pc:spChg>
        <pc:spChg chg="del">
          <ac:chgData name="julian lalu" userId="53ae8bccc8714cbe" providerId="LiveId" clId="{808E88B3-59D8-4237-BDE2-1967D36495B0}" dt="2023-01-17T12:36:52.888" v="6509" actId="478"/>
          <ac:spMkLst>
            <pc:docMk/>
            <pc:sldMk cId="764874295" sldId="716"/>
            <ac:spMk id="10" creationId="{643C9E01-0AF2-2495-16B4-5A783E83A41F}"/>
          </ac:spMkLst>
        </pc:spChg>
        <pc:cxnChg chg="add mod">
          <ac:chgData name="julian lalu" userId="53ae8bccc8714cbe" providerId="LiveId" clId="{808E88B3-59D8-4237-BDE2-1967D36495B0}" dt="2023-01-17T12:37:53.110" v="6546"/>
          <ac:cxnSpMkLst>
            <pc:docMk/>
            <pc:sldMk cId="764874295" sldId="716"/>
            <ac:cxnSpMk id="11" creationId="{9B0CDD2F-24BF-442E-AAAE-EB6D19CC1BE9}"/>
          </ac:cxnSpMkLst>
        </pc:cxnChg>
      </pc:sldChg>
      <pc:sldChg chg="addSp modSp add mod">
        <pc:chgData name="julian lalu" userId="53ae8bccc8714cbe" providerId="LiveId" clId="{808E88B3-59D8-4237-BDE2-1967D36495B0}" dt="2023-01-17T14:35:04.922" v="9442" actId="108"/>
        <pc:sldMkLst>
          <pc:docMk/>
          <pc:sldMk cId="983542127" sldId="717"/>
        </pc:sldMkLst>
        <pc:spChg chg="mod">
          <ac:chgData name="julian lalu" userId="53ae8bccc8714cbe" providerId="LiveId" clId="{808E88B3-59D8-4237-BDE2-1967D36495B0}" dt="2023-01-17T14:35:04.922" v="9442" actId="108"/>
          <ac:spMkLst>
            <pc:docMk/>
            <pc:sldMk cId="983542127" sldId="717"/>
            <ac:spMk id="2" creationId="{6075FA01-DB92-9ACC-9558-387A1C0BAF9C}"/>
          </ac:spMkLst>
        </pc:spChg>
        <pc:spChg chg="mod">
          <ac:chgData name="julian lalu" userId="53ae8bccc8714cbe" providerId="LiveId" clId="{808E88B3-59D8-4237-BDE2-1967D36495B0}" dt="2023-01-17T14:11:56.322" v="9000" actId="1076"/>
          <ac:spMkLst>
            <pc:docMk/>
            <pc:sldMk cId="983542127" sldId="717"/>
            <ac:spMk id="8" creationId="{C4734D60-4B50-A99B-A694-A78DC6BABEA5}"/>
          </ac:spMkLst>
        </pc:spChg>
        <pc:spChg chg="add mod">
          <ac:chgData name="julian lalu" userId="53ae8bccc8714cbe" providerId="LiveId" clId="{808E88B3-59D8-4237-BDE2-1967D36495B0}" dt="2023-01-17T14:12:56.363" v="9093" actId="1076"/>
          <ac:spMkLst>
            <pc:docMk/>
            <pc:sldMk cId="983542127" sldId="717"/>
            <ac:spMk id="13" creationId="{CA9166C1-F238-47CB-B769-7E6DD51E1E72}"/>
          </ac:spMkLst>
        </pc:spChg>
        <pc:picChg chg="mod">
          <ac:chgData name="julian lalu" userId="53ae8bccc8714cbe" providerId="LiveId" clId="{808E88B3-59D8-4237-BDE2-1967D36495B0}" dt="2023-01-17T14:11:42.123" v="8995" actId="1076"/>
          <ac:picMkLst>
            <pc:docMk/>
            <pc:sldMk cId="983542127" sldId="717"/>
            <ac:picMk id="7" creationId="{271E21B7-6724-50CD-AD77-75E745D8B82D}"/>
          </ac:picMkLst>
        </pc:picChg>
        <pc:cxnChg chg="mod ord">
          <ac:chgData name="julian lalu" userId="53ae8bccc8714cbe" providerId="LiveId" clId="{808E88B3-59D8-4237-BDE2-1967D36495B0}" dt="2023-01-17T14:12:02.003" v="9002" actId="14100"/>
          <ac:cxnSpMkLst>
            <pc:docMk/>
            <pc:sldMk cId="983542127" sldId="717"/>
            <ac:cxnSpMk id="9" creationId="{DD162CD3-E812-78C8-F8EB-C51D0C9702E4}"/>
          </ac:cxnSpMkLst>
        </pc:cxnChg>
        <pc:cxnChg chg="add mod">
          <ac:chgData name="julian lalu" userId="53ae8bccc8714cbe" providerId="LiveId" clId="{808E88B3-59D8-4237-BDE2-1967D36495B0}" dt="2023-01-17T14:12:59.995" v="9096" actId="14100"/>
          <ac:cxnSpMkLst>
            <pc:docMk/>
            <pc:sldMk cId="983542127" sldId="717"/>
            <ac:cxnSpMk id="14" creationId="{631FBD2F-DEE3-401E-839B-29956D31C482}"/>
          </ac:cxnSpMkLst>
        </pc:cxnChg>
      </pc:sldChg>
      <pc:sldChg chg="modSp add del mod">
        <pc:chgData name="julian lalu" userId="53ae8bccc8714cbe" providerId="LiveId" clId="{808E88B3-59D8-4237-BDE2-1967D36495B0}" dt="2023-01-17T12:48:47.338" v="6837"/>
        <pc:sldMkLst>
          <pc:docMk/>
          <pc:sldMk cId="4041076690" sldId="717"/>
        </pc:sldMkLst>
        <pc:spChg chg="mod">
          <ac:chgData name="julian lalu" userId="53ae8bccc8714cbe" providerId="LiveId" clId="{808E88B3-59D8-4237-BDE2-1967D36495B0}" dt="2023-01-17T12:48:44.790" v="6834" actId="20577"/>
          <ac:spMkLst>
            <pc:docMk/>
            <pc:sldMk cId="4041076690" sldId="717"/>
            <ac:spMk id="3" creationId="{795C4BA0-A1E3-73B3-07FB-ABCB40853383}"/>
          </ac:spMkLst>
        </pc:spChg>
      </pc:sldChg>
      <pc:sldMasterChg chg="addSp delSp modSp mod modSldLayout">
        <pc:chgData name="julian lalu" userId="53ae8bccc8714cbe" providerId="LiveId" clId="{808E88B3-59D8-4237-BDE2-1967D36495B0}" dt="2023-01-06T08:23:19.169" v="1500"/>
        <pc:sldMasterMkLst>
          <pc:docMk/>
          <pc:sldMasterMk cId="1872243662" sldId="2147483648"/>
        </pc:sldMasterMkLst>
        <pc:spChg chg="del">
          <ac:chgData name="julian lalu" userId="53ae8bccc8714cbe" providerId="LiveId" clId="{808E88B3-59D8-4237-BDE2-1967D36495B0}" dt="2023-01-06T07:30:28.679" v="84"/>
          <ac:spMkLst>
            <pc:docMk/>
            <pc:sldMasterMk cId="1872243662" sldId="2147483648"/>
            <ac:spMk id="4" creationId="{5ADFA443-61C3-4225-9C2F-3A9000AA92FB}"/>
          </ac:spMkLst>
        </pc:spChg>
        <pc:spChg chg="mod ord">
          <ac:chgData name="julian lalu" userId="53ae8bccc8714cbe" providerId="LiveId" clId="{808E88B3-59D8-4237-BDE2-1967D36495B0}" dt="2023-01-06T07:37:19.818" v="206" actId="1076"/>
          <ac:spMkLst>
            <pc:docMk/>
            <pc:sldMasterMk cId="1872243662" sldId="2147483648"/>
            <ac:spMk id="7" creationId="{4B9A2440-3780-7558-6003-D5AF90C090E1}"/>
          </ac:spMkLst>
        </pc:spChg>
        <pc:spChg chg="add del mod">
          <ac:chgData name="julian lalu" userId="53ae8bccc8714cbe" providerId="LiveId" clId="{808E88B3-59D8-4237-BDE2-1967D36495B0}" dt="2023-01-06T07:28:53.381" v="66" actId="478"/>
          <ac:spMkLst>
            <pc:docMk/>
            <pc:sldMasterMk cId="1872243662" sldId="2147483648"/>
            <ac:spMk id="10" creationId="{3A37FAAE-C598-4E98-B9F9-E2E8B17E6BCF}"/>
          </ac:spMkLst>
        </pc:spChg>
        <pc:spChg chg="mod">
          <ac:chgData name="julian lalu" userId="53ae8bccc8714cbe" providerId="LiveId" clId="{808E88B3-59D8-4237-BDE2-1967D36495B0}" dt="2023-01-06T07:37:22.304" v="207" actId="14100"/>
          <ac:spMkLst>
            <pc:docMk/>
            <pc:sldMasterMk cId="1872243662" sldId="2147483648"/>
            <ac:spMk id="11" creationId="{32A7896B-72D7-2F18-4FB2-A3A60B0D09CC}"/>
          </ac:spMkLst>
        </pc:spChg>
        <pc:spChg chg="mod">
          <ac:chgData name="julian lalu" userId="53ae8bccc8714cbe" providerId="LiveId" clId="{808E88B3-59D8-4237-BDE2-1967D36495B0}" dt="2023-01-06T07:37:13.762" v="203" actId="14100"/>
          <ac:spMkLst>
            <pc:docMk/>
            <pc:sldMasterMk cId="1872243662" sldId="2147483648"/>
            <ac:spMk id="12" creationId="{F523612B-50AB-9860-8881-20FA635BD318}"/>
          </ac:spMkLst>
        </pc:spChg>
        <pc:spChg chg="add mod">
          <ac:chgData name="julian lalu" userId="53ae8bccc8714cbe" providerId="LiveId" clId="{808E88B3-59D8-4237-BDE2-1967D36495B0}" dt="2023-01-06T07:29:54.077" v="78" actId="5793"/>
          <ac:spMkLst>
            <pc:docMk/>
            <pc:sldMasterMk cId="1872243662" sldId="2147483648"/>
            <ac:spMk id="13" creationId="{B04EF451-080C-4235-AF62-E5D5DF7D6ABA}"/>
          </ac:spMkLst>
        </pc:spChg>
        <pc:spChg chg="add del mod">
          <ac:chgData name="julian lalu" userId="53ae8bccc8714cbe" providerId="LiveId" clId="{808E88B3-59D8-4237-BDE2-1967D36495B0}" dt="2023-01-06T07:30:51.274" v="85" actId="21"/>
          <ac:spMkLst>
            <pc:docMk/>
            <pc:sldMasterMk cId="1872243662" sldId="2147483648"/>
            <ac:spMk id="14" creationId="{79047AF4-90B3-4D89-8294-B56C86283609}"/>
          </ac:spMkLst>
        </pc:spChg>
        <pc:spChg chg="add del mod">
          <ac:chgData name="julian lalu" userId="53ae8bccc8714cbe" providerId="LiveId" clId="{808E88B3-59D8-4237-BDE2-1967D36495B0}" dt="2023-01-06T08:04:15.426" v="1036"/>
          <ac:spMkLst>
            <pc:docMk/>
            <pc:sldMasterMk cId="1872243662" sldId="2147483648"/>
            <ac:spMk id="16" creationId="{C633CC44-C266-42DE-9C7A-2AB73172B419}"/>
          </ac:spMkLst>
        </pc:spChg>
        <pc:sldLayoutChg chg="addSp delSp modSp">
          <pc:chgData name="julian lalu" userId="53ae8bccc8714cbe" providerId="LiveId" clId="{808E88B3-59D8-4237-BDE2-1967D36495B0}" dt="2023-01-06T08:03:24.637" v="1027"/>
          <pc:sldLayoutMkLst>
            <pc:docMk/>
            <pc:sldMasterMk cId="1872243662" sldId="2147483648"/>
            <pc:sldLayoutMk cId="2358722655" sldId="2147483649"/>
          </pc:sldLayoutMkLst>
          <pc:spChg chg="add del mod">
            <ac:chgData name="julian lalu" userId="53ae8bccc8714cbe" providerId="LiveId" clId="{808E88B3-59D8-4237-BDE2-1967D36495B0}" dt="2023-01-06T08:03:24.637" v="1027"/>
            <ac:spMkLst>
              <pc:docMk/>
              <pc:sldMasterMk cId="1872243662" sldId="2147483648"/>
              <pc:sldLayoutMk cId="2358722655" sldId="2147483649"/>
              <ac:spMk id="5" creationId="{05D8F210-16A7-45DA-8ED3-EF77C2DC49F6}"/>
            </ac:spMkLst>
          </pc:spChg>
        </pc:sldLayoutChg>
        <pc:sldLayoutChg chg="addSp delSp modSp mod">
          <pc:chgData name="julian lalu" userId="53ae8bccc8714cbe" providerId="LiveId" clId="{808E88B3-59D8-4237-BDE2-1967D36495B0}" dt="2023-01-06T08:19:29.271" v="1467" actId="403"/>
          <pc:sldLayoutMkLst>
            <pc:docMk/>
            <pc:sldMasterMk cId="1872243662" sldId="2147483648"/>
            <pc:sldLayoutMk cId="3299180783" sldId="2147483650"/>
          </pc:sldLayoutMkLst>
          <pc:spChg chg="del">
            <ac:chgData name="julian lalu" userId="53ae8bccc8714cbe" providerId="LiveId" clId="{808E88B3-59D8-4237-BDE2-1967D36495B0}" dt="2023-01-06T07:34:53.959" v="184"/>
            <ac:spMkLst>
              <pc:docMk/>
              <pc:sldMasterMk cId="1872243662" sldId="2147483648"/>
              <pc:sldLayoutMk cId="3299180783" sldId="2147483650"/>
              <ac:spMk id="2" creationId="{50A5FEC6-C023-866D-8E61-AEEFC81710E8}"/>
            </ac:spMkLst>
          </pc:spChg>
          <pc:spChg chg="mod">
            <ac:chgData name="julian lalu" userId="53ae8bccc8714cbe" providerId="LiveId" clId="{808E88B3-59D8-4237-BDE2-1967D36495B0}" dt="2023-01-06T08:19:29.271" v="1467" actId="403"/>
            <ac:spMkLst>
              <pc:docMk/>
              <pc:sldMasterMk cId="1872243662" sldId="2147483648"/>
              <pc:sldLayoutMk cId="3299180783" sldId="2147483650"/>
              <ac:spMk id="3" creationId="{0B650C71-E33A-9115-FD1B-19C6263F4401}"/>
            </ac:spMkLst>
          </pc:spChg>
          <pc:spChg chg="add del mod">
            <ac:chgData name="julian lalu" userId="53ae8bccc8714cbe" providerId="LiveId" clId="{808E88B3-59D8-4237-BDE2-1967D36495B0}" dt="2023-01-06T07:31:23.847" v="88"/>
            <ac:spMkLst>
              <pc:docMk/>
              <pc:sldMasterMk cId="1872243662" sldId="2147483648"/>
              <pc:sldLayoutMk cId="3299180783" sldId="2147483650"/>
              <ac:spMk id="4" creationId="{B6BA8DDE-6B03-4348-B860-C282F5405585}"/>
            </ac:spMkLst>
          </pc:spChg>
          <pc:spChg chg="add del">
            <ac:chgData name="julian lalu" userId="53ae8bccc8714cbe" providerId="LiveId" clId="{808E88B3-59D8-4237-BDE2-1967D36495B0}" dt="2023-01-06T07:32:53.364" v="107" actId="11529"/>
            <ac:spMkLst>
              <pc:docMk/>
              <pc:sldMasterMk cId="1872243662" sldId="2147483648"/>
              <pc:sldLayoutMk cId="3299180783" sldId="2147483650"/>
              <ac:spMk id="5" creationId="{3A503715-4095-4C0F-9AC7-5A9E752941A9}"/>
            </ac:spMkLst>
          </pc:spChg>
          <pc:spChg chg="add del mod">
            <ac:chgData name="julian lalu" userId="53ae8bccc8714cbe" providerId="LiveId" clId="{808E88B3-59D8-4237-BDE2-1967D36495B0}" dt="2023-01-06T07:31:34.009" v="90"/>
            <ac:spMkLst>
              <pc:docMk/>
              <pc:sldMasterMk cId="1872243662" sldId="2147483648"/>
              <pc:sldLayoutMk cId="3299180783" sldId="2147483650"/>
              <ac:spMk id="8" creationId="{91E57F3D-A411-4233-BA39-4E24E467D7C7}"/>
            </ac:spMkLst>
          </pc:spChg>
          <pc:spChg chg="add del mod">
            <ac:chgData name="julian lalu" userId="53ae8bccc8714cbe" providerId="LiveId" clId="{808E88B3-59D8-4237-BDE2-1967D36495B0}" dt="2023-01-06T07:32:47.712" v="106" actId="478"/>
            <ac:spMkLst>
              <pc:docMk/>
              <pc:sldMasterMk cId="1872243662" sldId="2147483648"/>
              <pc:sldLayoutMk cId="3299180783" sldId="2147483650"/>
              <ac:spMk id="9" creationId="{48D52BEB-2215-4A9A-B455-474EFAE76FFC}"/>
            </ac:spMkLst>
          </pc:spChg>
          <pc:spChg chg="add del mod">
            <ac:chgData name="julian lalu" userId="53ae8bccc8714cbe" providerId="LiveId" clId="{808E88B3-59D8-4237-BDE2-1967D36495B0}" dt="2023-01-06T07:33:02.005" v="126" actId="478"/>
            <ac:spMkLst>
              <pc:docMk/>
              <pc:sldMasterMk cId="1872243662" sldId="2147483648"/>
              <pc:sldLayoutMk cId="3299180783" sldId="2147483650"/>
              <ac:spMk id="10" creationId="{66856286-1B40-40E4-AC4F-8E2E64A39693}"/>
            </ac:spMkLst>
          </pc:spChg>
          <pc:spChg chg="add del">
            <ac:chgData name="julian lalu" userId="53ae8bccc8714cbe" providerId="LiveId" clId="{808E88B3-59D8-4237-BDE2-1967D36495B0}" dt="2023-01-06T07:33:08.145" v="127" actId="11529"/>
            <ac:spMkLst>
              <pc:docMk/>
              <pc:sldMasterMk cId="1872243662" sldId="2147483648"/>
              <pc:sldLayoutMk cId="3299180783" sldId="2147483650"/>
              <ac:spMk id="11" creationId="{F748AC00-8E6A-461B-9608-7C646A6C482D}"/>
            </ac:spMkLst>
          </pc:spChg>
          <pc:spChg chg="add del mod ord">
            <ac:chgData name="julian lalu" userId="53ae8bccc8714cbe" providerId="LiveId" clId="{808E88B3-59D8-4237-BDE2-1967D36495B0}" dt="2023-01-06T07:49:47.449" v="643" actId="478"/>
            <ac:spMkLst>
              <pc:docMk/>
              <pc:sldMasterMk cId="1872243662" sldId="2147483648"/>
              <pc:sldLayoutMk cId="3299180783" sldId="2147483650"/>
              <ac:spMk id="12" creationId="{80547134-4382-47D9-AC18-D27D9D17F6A6}"/>
            </ac:spMkLst>
          </pc:spChg>
          <pc:spChg chg="add mod">
            <ac:chgData name="julian lalu" userId="53ae8bccc8714cbe" providerId="LiveId" clId="{808E88B3-59D8-4237-BDE2-1967D36495B0}" dt="2023-01-06T07:34:54.928" v="185"/>
            <ac:spMkLst>
              <pc:docMk/>
              <pc:sldMasterMk cId="1872243662" sldId="2147483648"/>
              <pc:sldLayoutMk cId="3299180783" sldId="2147483650"/>
              <ac:spMk id="13" creationId="{CE8C19E1-C9AA-4DB1-B0D9-8653346436BF}"/>
            </ac:spMkLst>
          </pc:spChg>
          <pc:spChg chg="add del mod">
            <ac:chgData name="julian lalu" userId="53ae8bccc8714cbe" providerId="LiveId" clId="{808E88B3-59D8-4237-BDE2-1967D36495B0}" dt="2023-01-06T07:48:05.493" v="624" actId="767"/>
            <ac:spMkLst>
              <pc:docMk/>
              <pc:sldMasterMk cId="1872243662" sldId="2147483648"/>
              <pc:sldLayoutMk cId="3299180783" sldId="2147483650"/>
              <ac:spMk id="14" creationId="{4751884A-E555-44B8-8206-8BF26DDE99ED}"/>
            </ac:spMkLst>
          </pc:spChg>
          <pc:spChg chg="add del">
            <ac:chgData name="julian lalu" userId="53ae8bccc8714cbe" providerId="LiveId" clId="{808E88B3-59D8-4237-BDE2-1967D36495B0}" dt="2023-01-06T07:48:50.976" v="628" actId="11529"/>
            <ac:spMkLst>
              <pc:docMk/>
              <pc:sldMasterMk cId="1872243662" sldId="2147483648"/>
              <pc:sldLayoutMk cId="3299180783" sldId="2147483650"/>
              <ac:spMk id="15" creationId="{48753223-5987-45E8-809B-C1A9366DC655}"/>
            </ac:spMkLst>
          </pc:spChg>
          <pc:spChg chg="add del mod">
            <ac:chgData name="julian lalu" userId="53ae8bccc8714cbe" providerId="LiveId" clId="{808E88B3-59D8-4237-BDE2-1967D36495B0}" dt="2023-01-06T07:49:04.055" v="631" actId="478"/>
            <ac:spMkLst>
              <pc:docMk/>
              <pc:sldMasterMk cId="1872243662" sldId="2147483648"/>
              <pc:sldLayoutMk cId="3299180783" sldId="2147483650"/>
              <ac:spMk id="16" creationId="{4491E609-2FF9-40D6-A2E8-3F00B57C3B5F}"/>
            </ac:spMkLst>
          </pc:spChg>
          <pc:spChg chg="add del">
            <ac:chgData name="julian lalu" userId="53ae8bccc8714cbe" providerId="LiveId" clId="{808E88B3-59D8-4237-BDE2-1967D36495B0}" dt="2023-01-06T07:49:09.200" v="632" actId="11529"/>
            <ac:spMkLst>
              <pc:docMk/>
              <pc:sldMasterMk cId="1872243662" sldId="2147483648"/>
              <pc:sldLayoutMk cId="3299180783" sldId="2147483650"/>
              <ac:spMk id="17" creationId="{F6511328-7C3E-48AF-AAF8-83220FC19ABF}"/>
            </ac:spMkLst>
          </pc:spChg>
          <pc:spChg chg="add del mod">
            <ac:chgData name="julian lalu" userId="53ae8bccc8714cbe" providerId="LiveId" clId="{808E88B3-59D8-4237-BDE2-1967D36495B0}" dt="2023-01-06T07:49:28.425" v="641" actId="478"/>
            <ac:spMkLst>
              <pc:docMk/>
              <pc:sldMasterMk cId="1872243662" sldId="2147483648"/>
              <pc:sldLayoutMk cId="3299180783" sldId="2147483650"/>
              <ac:spMk id="18" creationId="{C0266CF6-FCC1-4332-982B-28625CC86965}"/>
            </ac:spMkLst>
          </pc:spChg>
          <pc:spChg chg="add del">
            <ac:chgData name="julian lalu" userId="53ae8bccc8714cbe" providerId="LiveId" clId="{808E88B3-59D8-4237-BDE2-1967D36495B0}" dt="2023-01-06T07:49:57.153" v="644" actId="11529"/>
            <ac:spMkLst>
              <pc:docMk/>
              <pc:sldMasterMk cId="1872243662" sldId="2147483648"/>
              <pc:sldLayoutMk cId="3299180783" sldId="2147483650"/>
              <ac:spMk id="19" creationId="{4414AD92-28FD-4D1E-A4AE-7C527048FC0F}"/>
            </ac:spMkLst>
          </pc:spChg>
          <pc:spChg chg="add del mod">
            <ac:chgData name="julian lalu" userId="53ae8bccc8714cbe" providerId="LiveId" clId="{808E88B3-59D8-4237-BDE2-1967D36495B0}" dt="2023-01-06T07:50:44.745" v="669" actId="478"/>
            <ac:spMkLst>
              <pc:docMk/>
              <pc:sldMasterMk cId="1872243662" sldId="2147483648"/>
              <pc:sldLayoutMk cId="3299180783" sldId="2147483650"/>
              <ac:spMk id="20" creationId="{24BD2184-B489-43A0-8627-C7073F215E76}"/>
            </ac:spMkLst>
          </pc:spChg>
          <pc:spChg chg="add del">
            <ac:chgData name="julian lalu" userId="53ae8bccc8714cbe" providerId="LiveId" clId="{808E88B3-59D8-4237-BDE2-1967D36495B0}" dt="2023-01-06T07:50:55.010" v="670" actId="11529"/>
            <ac:spMkLst>
              <pc:docMk/>
              <pc:sldMasterMk cId="1872243662" sldId="2147483648"/>
              <pc:sldLayoutMk cId="3299180783" sldId="2147483650"/>
              <ac:spMk id="21" creationId="{17100F52-537E-40CC-ACBC-C0B7831A5490}"/>
            </ac:spMkLst>
          </pc:spChg>
          <pc:spChg chg="add del mod">
            <ac:chgData name="julian lalu" userId="53ae8bccc8714cbe" providerId="LiveId" clId="{808E88B3-59D8-4237-BDE2-1967D36495B0}" dt="2023-01-06T08:12:45.642" v="1278"/>
            <ac:spMkLst>
              <pc:docMk/>
              <pc:sldMasterMk cId="1872243662" sldId="2147483648"/>
              <pc:sldLayoutMk cId="3299180783" sldId="2147483650"/>
              <ac:spMk id="22" creationId="{1AE0FBC9-21E5-4832-BE0D-6751FBE05176}"/>
            </ac:spMkLst>
          </pc:spChg>
          <pc:spChg chg="add del mod">
            <ac:chgData name="julian lalu" userId="53ae8bccc8714cbe" providerId="LiveId" clId="{808E88B3-59D8-4237-BDE2-1967D36495B0}" dt="2023-01-06T08:04:04.392" v="1033"/>
            <ac:spMkLst>
              <pc:docMk/>
              <pc:sldMasterMk cId="1872243662" sldId="2147483648"/>
              <pc:sldLayoutMk cId="3299180783" sldId="2147483650"/>
              <ac:spMk id="24" creationId="{1175E8DF-53DD-4340-ACEA-476486C0171C}"/>
            </ac:spMkLst>
          </pc:spChg>
          <pc:cxnChg chg="mod">
            <ac:chgData name="julian lalu" userId="53ae8bccc8714cbe" providerId="LiveId" clId="{808E88B3-59D8-4237-BDE2-1967D36495B0}" dt="2023-01-06T07:55:57.809" v="968" actId="14100"/>
            <ac:cxnSpMkLst>
              <pc:docMk/>
              <pc:sldMasterMk cId="1872243662" sldId="2147483648"/>
              <pc:sldLayoutMk cId="3299180783" sldId="2147483650"/>
              <ac:cxnSpMk id="7" creationId="{6878044C-5D02-3BD0-359A-D1E3F960CA52}"/>
            </ac:cxnSpMkLst>
          </pc:cxnChg>
        </pc:sldLayoutChg>
        <pc:sldLayoutChg chg="addSp delSp modSp mod">
          <pc:chgData name="julian lalu" userId="53ae8bccc8714cbe" providerId="LiveId" clId="{808E88B3-59D8-4237-BDE2-1967D36495B0}" dt="2023-01-06T08:23:17.897" v="1499"/>
          <pc:sldLayoutMkLst>
            <pc:docMk/>
            <pc:sldMasterMk cId="1872243662" sldId="2147483648"/>
            <pc:sldLayoutMk cId="36978944" sldId="2147483652"/>
          </pc:sldLayoutMkLst>
          <pc:spChg chg="mod">
            <ac:chgData name="julian lalu" userId="53ae8bccc8714cbe" providerId="LiveId" clId="{808E88B3-59D8-4237-BDE2-1967D36495B0}" dt="2023-01-06T08:22:34.626" v="1493" actId="404"/>
            <ac:spMkLst>
              <pc:docMk/>
              <pc:sldMasterMk cId="1872243662" sldId="2147483648"/>
              <pc:sldLayoutMk cId="36978944" sldId="2147483652"/>
              <ac:spMk id="3" creationId="{DAE1AFBE-B553-2DBA-B976-C1B3A2F939B9}"/>
            </ac:spMkLst>
          </pc:spChg>
          <pc:spChg chg="mod">
            <ac:chgData name="julian lalu" userId="53ae8bccc8714cbe" providerId="LiveId" clId="{808E88B3-59D8-4237-BDE2-1967D36495B0}" dt="2023-01-06T08:22:40.330" v="1494" actId="404"/>
            <ac:spMkLst>
              <pc:docMk/>
              <pc:sldMasterMk cId="1872243662" sldId="2147483648"/>
              <pc:sldLayoutMk cId="36978944" sldId="2147483652"/>
              <ac:spMk id="4" creationId="{8758776A-F0A3-F640-0558-EDF46D9979A1}"/>
            </ac:spMkLst>
          </pc:spChg>
          <pc:spChg chg="add del">
            <ac:chgData name="julian lalu" userId="53ae8bccc8714cbe" providerId="LiveId" clId="{808E88B3-59D8-4237-BDE2-1967D36495B0}" dt="2023-01-06T08:22:51.683" v="1495" actId="11529"/>
            <ac:spMkLst>
              <pc:docMk/>
              <pc:sldMasterMk cId="1872243662" sldId="2147483648"/>
              <pc:sldLayoutMk cId="36978944" sldId="2147483652"/>
              <ac:spMk id="5" creationId="{FDDEBD02-186F-43C0-96AF-7B5864C2B96E}"/>
            </ac:spMkLst>
          </pc:spChg>
          <pc:spChg chg="add del mod">
            <ac:chgData name="julian lalu" userId="53ae8bccc8714cbe" providerId="LiveId" clId="{808E88B3-59D8-4237-BDE2-1967D36495B0}" dt="2023-01-06T08:22:52.678" v="1496" actId="478"/>
            <ac:spMkLst>
              <pc:docMk/>
              <pc:sldMasterMk cId="1872243662" sldId="2147483648"/>
              <pc:sldLayoutMk cId="36978944" sldId="2147483652"/>
              <ac:spMk id="6" creationId="{9C0ECB38-6BDF-4EA0-941D-5846A125288F}"/>
            </ac:spMkLst>
          </pc:spChg>
          <pc:spChg chg="add mod">
            <ac:chgData name="julian lalu" userId="53ae8bccc8714cbe" providerId="LiveId" clId="{808E88B3-59D8-4237-BDE2-1967D36495B0}" dt="2023-01-06T08:23:17.897" v="1499"/>
            <ac:spMkLst>
              <pc:docMk/>
              <pc:sldMasterMk cId="1872243662" sldId="2147483648"/>
              <pc:sldLayoutMk cId="36978944" sldId="2147483652"/>
              <ac:spMk id="9" creationId="{53BEE9CE-ECFC-474A-B3D1-B15C79353768}"/>
            </ac:spMkLst>
          </pc:spChg>
        </pc:sldLayoutChg>
        <pc:sldLayoutChg chg="addSp modSp">
          <pc:chgData name="julian lalu" userId="53ae8bccc8714cbe" providerId="LiveId" clId="{808E88B3-59D8-4237-BDE2-1967D36495B0}" dt="2023-01-06T08:23:19.169" v="1500"/>
          <pc:sldLayoutMkLst>
            <pc:docMk/>
            <pc:sldMasterMk cId="1872243662" sldId="2147483648"/>
            <pc:sldLayoutMk cId="3232469214" sldId="2147483653"/>
          </pc:sldLayoutMkLst>
          <pc:spChg chg="mod">
            <ac:chgData name="julian lalu" userId="53ae8bccc8714cbe" providerId="LiveId" clId="{808E88B3-59D8-4237-BDE2-1967D36495B0}" dt="2023-01-06T08:23:10.162" v="1497" actId="404"/>
            <ac:spMkLst>
              <pc:docMk/>
              <pc:sldMasterMk cId="1872243662" sldId="2147483648"/>
              <pc:sldLayoutMk cId="3232469214" sldId="2147483653"/>
              <ac:spMk id="4" creationId="{8C86B5B8-CF35-75EB-1F9A-4E796093FEA7}"/>
            </ac:spMkLst>
          </pc:spChg>
          <pc:spChg chg="mod">
            <ac:chgData name="julian lalu" userId="53ae8bccc8714cbe" providerId="LiveId" clId="{808E88B3-59D8-4237-BDE2-1967D36495B0}" dt="2023-01-06T08:23:12.154" v="1498" actId="404"/>
            <ac:spMkLst>
              <pc:docMk/>
              <pc:sldMasterMk cId="1872243662" sldId="2147483648"/>
              <pc:sldLayoutMk cId="3232469214" sldId="2147483653"/>
              <ac:spMk id="6" creationId="{420955E6-4E24-122E-A27E-E8EF8218BE64}"/>
            </ac:spMkLst>
          </pc:spChg>
          <pc:spChg chg="add mod">
            <ac:chgData name="julian lalu" userId="53ae8bccc8714cbe" providerId="LiveId" clId="{808E88B3-59D8-4237-BDE2-1967D36495B0}" dt="2023-01-06T08:23:19.169" v="1500"/>
            <ac:spMkLst>
              <pc:docMk/>
              <pc:sldMasterMk cId="1872243662" sldId="2147483648"/>
              <pc:sldLayoutMk cId="3232469214" sldId="2147483653"/>
              <ac:spMk id="12" creationId="{77947645-DA29-4080-B8E1-12423A2E28D8}"/>
            </ac:spMkLst>
          </pc:spChg>
        </pc:sldLayoutChg>
      </pc:sldMasterChg>
      <pc:sldMasterChg chg="new del mod addSldLayout delSldLayout">
        <pc:chgData name="julian lalu" userId="53ae8bccc8714cbe" providerId="LiveId" clId="{808E88B3-59D8-4237-BDE2-1967D36495B0}" dt="2023-01-06T07:29:47.929" v="74" actId="6938"/>
        <pc:sldMasterMkLst>
          <pc:docMk/>
          <pc:sldMasterMk cId="2625957083" sldId="2147483660"/>
        </pc:sldMasterMkLst>
        <pc:sldLayoutChg chg="new del replId">
          <pc:chgData name="julian lalu" userId="53ae8bccc8714cbe" providerId="LiveId" clId="{808E88B3-59D8-4237-BDE2-1967D36495B0}" dt="2023-01-06T07:29:47.929" v="74" actId="6938"/>
          <pc:sldLayoutMkLst>
            <pc:docMk/>
            <pc:sldMasterMk cId="2625957083" sldId="2147483660"/>
            <pc:sldLayoutMk cId="1583663418" sldId="2147483661"/>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696200791" sldId="2147483662"/>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3751386802" sldId="2147483663"/>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3920443815" sldId="2147483664"/>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1689394552" sldId="2147483665"/>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897520981" sldId="2147483666"/>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1810142170" sldId="2147483667"/>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399878926" sldId="2147483668"/>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413410149" sldId="2147483669"/>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4058754218" sldId="2147483670"/>
          </pc:sldLayoutMkLst>
        </pc:sldLayoutChg>
        <pc:sldLayoutChg chg="new del replId">
          <pc:chgData name="julian lalu" userId="53ae8bccc8714cbe" providerId="LiveId" clId="{808E88B3-59D8-4237-BDE2-1967D36495B0}" dt="2023-01-06T07:29:47.929" v="74" actId="6938"/>
          <pc:sldLayoutMkLst>
            <pc:docMk/>
            <pc:sldMasterMk cId="2625957083" sldId="2147483660"/>
            <pc:sldLayoutMk cId="2538591985" sldId="2147483671"/>
          </pc:sldLayoutMkLst>
        </pc:sldLayoutChg>
      </pc:sldMasterChg>
    </pc:docChg>
  </pc:docChgLst>
  <pc:docChgLst>
    <pc:chgData name="julian lalu" userId="53ae8bccc8714cbe" providerId="LiveId" clId="{07CD9C42-C9F1-45F6-9CED-116766D6AF5C}"/>
    <pc:docChg chg="custSel modSld">
      <pc:chgData name="julian lalu" userId="53ae8bccc8714cbe" providerId="LiveId" clId="{07CD9C42-C9F1-45F6-9CED-116766D6AF5C}" dt="2023-03-14T08:58:20.012" v="51" actId="20577"/>
      <pc:docMkLst>
        <pc:docMk/>
      </pc:docMkLst>
      <pc:sldChg chg="delSp mod">
        <pc:chgData name="julian lalu" userId="53ae8bccc8714cbe" providerId="LiveId" clId="{07CD9C42-C9F1-45F6-9CED-116766D6AF5C}" dt="2023-03-14T08:53:49.840" v="45" actId="478"/>
        <pc:sldMkLst>
          <pc:docMk/>
          <pc:sldMk cId="993925394" sldId="407"/>
        </pc:sldMkLst>
        <pc:spChg chg="del">
          <ac:chgData name="julian lalu" userId="53ae8bccc8714cbe" providerId="LiveId" clId="{07CD9C42-C9F1-45F6-9CED-116766D6AF5C}" dt="2023-03-14T08:53:49.840" v="45" actId="478"/>
          <ac:spMkLst>
            <pc:docMk/>
            <pc:sldMk cId="993925394" sldId="407"/>
            <ac:spMk id="3" creationId="{3397EA1B-5591-4B84-A7E4-F5B88F6F37E8}"/>
          </ac:spMkLst>
        </pc:spChg>
      </pc:sldChg>
      <pc:sldChg chg="delSp mod">
        <pc:chgData name="julian lalu" userId="53ae8bccc8714cbe" providerId="LiveId" clId="{07CD9C42-C9F1-45F6-9CED-116766D6AF5C}" dt="2023-03-14T08:53:41.900" v="44" actId="478"/>
        <pc:sldMkLst>
          <pc:docMk/>
          <pc:sldMk cId="3909585935" sldId="408"/>
        </pc:sldMkLst>
        <pc:spChg chg="del">
          <ac:chgData name="julian lalu" userId="53ae8bccc8714cbe" providerId="LiveId" clId="{07CD9C42-C9F1-45F6-9CED-116766D6AF5C}" dt="2023-03-14T08:53:41.900" v="44" actId="478"/>
          <ac:spMkLst>
            <pc:docMk/>
            <pc:sldMk cId="3909585935" sldId="408"/>
            <ac:spMk id="3" creationId="{61C9F4A2-8BEB-40F7-8D65-052DE31B6433}"/>
          </ac:spMkLst>
        </pc:spChg>
      </pc:sldChg>
      <pc:sldChg chg="modSp mod">
        <pc:chgData name="julian lalu" userId="53ae8bccc8714cbe" providerId="LiveId" clId="{07CD9C42-C9F1-45F6-9CED-116766D6AF5C}" dt="2023-03-14T08:52:49.286" v="43" actId="20577"/>
        <pc:sldMkLst>
          <pc:docMk/>
          <pc:sldMk cId="3126043823" sldId="428"/>
        </pc:sldMkLst>
        <pc:spChg chg="mod">
          <ac:chgData name="julian lalu" userId="53ae8bccc8714cbe" providerId="LiveId" clId="{07CD9C42-C9F1-45F6-9CED-116766D6AF5C}" dt="2023-03-14T08:52:49.286" v="43" actId="20577"/>
          <ac:spMkLst>
            <pc:docMk/>
            <pc:sldMk cId="3126043823" sldId="428"/>
            <ac:spMk id="3" creationId="{D5BFDB7A-CE11-7EB4-1464-2DDE41A5F4EA}"/>
          </ac:spMkLst>
        </pc:spChg>
      </pc:sldChg>
      <pc:sldChg chg="modNotesTx">
        <pc:chgData name="julian lalu" userId="53ae8bccc8714cbe" providerId="LiveId" clId="{07CD9C42-C9F1-45F6-9CED-116766D6AF5C}" dt="2023-03-14T08:58:20.012" v="51" actId="20577"/>
        <pc:sldMkLst>
          <pc:docMk/>
          <pc:sldMk cId="1124195565" sldId="671"/>
        </pc:sldMkLst>
      </pc:sldChg>
    </pc:docChg>
  </pc:docChgLst>
  <pc:docChgLst>
    <pc:chgData name="julian lalu" userId="53ae8bccc8714cbe" providerId="LiveId" clId="{4059341F-AAB9-4F9B-846C-4AA840C9B585}"/>
    <pc:docChg chg="undo custSel modSld">
      <pc:chgData name="julian lalu" userId="53ae8bccc8714cbe" providerId="LiveId" clId="{4059341F-AAB9-4F9B-846C-4AA840C9B585}" dt="2023-01-05T10:02:56.688" v="45" actId="1076"/>
      <pc:docMkLst>
        <pc:docMk/>
      </pc:docMkLst>
      <pc:sldChg chg="addSp delSp modSp mod modClrScheme chgLayout">
        <pc:chgData name="julian lalu" userId="53ae8bccc8714cbe" providerId="LiveId" clId="{4059341F-AAB9-4F9B-846C-4AA840C9B585}" dt="2023-01-05T10:02:56.688" v="45" actId="1076"/>
        <pc:sldMkLst>
          <pc:docMk/>
          <pc:sldMk cId="4218720317" sldId="256"/>
        </pc:sldMkLst>
        <pc:spChg chg="add del mod ord">
          <ac:chgData name="julian lalu" userId="53ae8bccc8714cbe" providerId="LiveId" clId="{4059341F-AAB9-4F9B-846C-4AA840C9B585}" dt="2023-01-05T10:01:43.426" v="23" actId="700"/>
          <ac:spMkLst>
            <pc:docMk/>
            <pc:sldMk cId="4218720317" sldId="256"/>
            <ac:spMk id="2" creationId="{E49E05D5-9B05-4DAF-8E59-35E5136DE594}"/>
          </ac:spMkLst>
        </pc:spChg>
        <pc:spChg chg="add del mod ord">
          <ac:chgData name="julian lalu" userId="53ae8bccc8714cbe" providerId="LiveId" clId="{4059341F-AAB9-4F9B-846C-4AA840C9B585}" dt="2023-01-05T10:01:43.426" v="23" actId="700"/>
          <ac:spMkLst>
            <pc:docMk/>
            <pc:sldMk cId="4218720317" sldId="256"/>
            <ac:spMk id="5" creationId="{1B38D8B1-E9F0-4ABC-B7E5-10177B4AD16F}"/>
          </ac:spMkLst>
        </pc:spChg>
        <pc:spChg chg="add mod ord">
          <ac:chgData name="julian lalu" userId="53ae8bccc8714cbe" providerId="LiveId" clId="{4059341F-AAB9-4F9B-846C-4AA840C9B585}" dt="2023-01-05T10:01:50.640" v="33" actId="20577"/>
          <ac:spMkLst>
            <pc:docMk/>
            <pc:sldMk cId="4218720317" sldId="256"/>
            <ac:spMk id="6" creationId="{0E6F1044-9A53-4A7A-B2C8-C3EEB9778B90}"/>
          </ac:spMkLst>
        </pc:spChg>
        <pc:spChg chg="del">
          <ac:chgData name="julian lalu" userId="53ae8bccc8714cbe" providerId="LiveId" clId="{4059341F-AAB9-4F9B-846C-4AA840C9B585}" dt="2023-01-05T10:02:12.636" v="35" actId="478"/>
          <ac:spMkLst>
            <pc:docMk/>
            <pc:sldMk cId="4218720317" sldId="256"/>
            <ac:spMk id="14" creationId="{9D3615B9-E986-904A-3DE7-050DEBF7194E}"/>
          </ac:spMkLst>
        </pc:spChg>
        <pc:spChg chg="mod ord">
          <ac:chgData name="julian lalu" userId="53ae8bccc8714cbe" providerId="LiveId" clId="{4059341F-AAB9-4F9B-846C-4AA840C9B585}" dt="2023-01-05T10:01:46.567" v="24" actId="700"/>
          <ac:spMkLst>
            <pc:docMk/>
            <pc:sldMk cId="4218720317" sldId="256"/>
            <ac:spMk id="16" creationId="{E4744B5F-F847-1777-C63C-C93419BF1DDF}"/>
          </ac:spMkLst>
        </pc:spChg>
        <pc:spChg chg="mod">
          <ac:chgData name="julian lalu" userId="53ae8bccc8714cbe" providerId="LiveId" clId="{4059341F-AAB9-4F9B-846C-4AA840C9B585}" dt="2023-01-05T10:02:19.989" v="37" actId="1076"/>
          <ac:spMkLst>
            <pc:docMk/>
            <pc:sldMk cId="4218720317" sldId="256"/>
            <ac:spMk id="17" creationId="{0420BE78-69CB-DA56-5BE8-CD2D61E46928}"/>
          </ac:spMkLst>
        </pc:spChg>
        <pc:picChg chg="mod">
          <ac:chgData name="julian lalu" userId="53ae8bccc8714cbe" providerId="LiveId" clId="{4059341F-AAB9-4F9B-846C-4AA840C9B585}" dt="2023-01-05T10:02:56.688" v="45" actId="1076"/>
          <ac:picMkLst>
            <pc:docMk/>
            <pc:sldMk cId="4218720317" sldId="256"/>
            <ac:picMk id="3" creationId="{A3A16ABF-1AAD-E967-B50F-1438AC79E951}"/>
          </ac:picMkLst>
        </pc:picChg>
        <pc:picChg chg="mod">
          <ac:chgData name="julian lalu" userId="53ae8bccc8714cbe" providerId="LiveId" clId="{4059341F-AAB9-4F9B-846C-4AA840C9B585}" dt="2023-01-05T10:02:23.869" v="39" actId="1076"/>
          <ac:picMkLst>
            <pc:docMk/>
            <pc:sldMk cId="4218720317" sldId="256"/>
            <ac:picMk id="8" creationId="{41CFA6CE-B635-8310-BCD6-9CC70A87F2E2}"/>
          </ac:picMkLst>
        </pc:picChg>
        <pc:picChg chg="mod">
          <ac:chgData name="julian lalu" userId="53ae8bccc8714cbe" providerId="LiveId" clId="{4059341F-AAB9-4F9B-846C-4AA840C9B585}" dt="2023-01-05T10:02:21.766" v="38" actId="1076"/>
          <ac:picMkLst>
            <pc:docMk/>
            <pc:sldMk cId="4218720317" sldId="256"/>
            <ac:picMk id="12" creationId="{EC4A4451-B564-326B-9664-BDF0B1EEB5FD}"/>
          </ac:picMkLst>
        </pc:picChg>
        <pc:cxnChg chg="del">
          <ac:chgData name="julian lalu" userId="53ae8bccc8714cbe" providerId="LiveId" clId="{4059341F-AAB9-4F9B-846C-4AA840C9B585}" dt="2023-01-05T10:02:09.149" v="34" actId="478"/>
          <ac:cxnSpMkLst>
            <pc:docMk/>
            <pc:sldMk cId="4218720317" sldId="256"/>
            <ac:cxnSpMk id="4" creationId="{34F73757-4D8B-E917-C409-94D694F75FA8}"/>
          </ac:cxnSpMkLst>
        </pc:cxnChg>
      </pc:sldChg>
      <pc:sldChg chg="addSp delSp modSp mod modClrScheme chgLayout">
        <pc:chgData name="julian lalu" userId="53ae8bccc8714cbe" providerId="LiveId" clId="{4059341F-AAB9-4F9B-846C-4AA840C9B585}" dt="2023-01-05T10:01:25.944" v="21" actId="700"/>
        <pc:sldMkLst>
          <pc:docMk/>
          <pc:sldMk cId="736396522" sldId="471"/>
        </pc:sldMkLst>
        <pc:spChg chg="add del mod ord">
          <ac:chgData name="julian lalu" userId="53ae8bccc8714cbe" providerId="LiveId" clId="{4059341F-AAB9-4F9B-846C-4AA840C9B585}" dt="2023-01-05T10:00:55.877" v="2" actId="700"/>
          <ac:spMkLst>
            <pc:docMk/>
            <pc:sldMk cId="736396522" sldId="471"/>
            <ac:spMk id="2" creationId="{23DFB2CF-CFBA-46C7-85C0-A92A77B8B0D9}"/>
          </ac:spMkLst>
        </pc:spChg>
        <pc:spChg chg="del mod">
          <ac:chgData name="julian lalu" userId="53ae8bccc8714cbe" providerId="LiveId" clId="{4059341F-AAB9-4F9B-846C-4AA840C9B585}" dt="2023-01-05T10:01:07.386" v="19" actId="478"/>
          <ac:spMkLst>
            <pc:docMk/>
            <pc:sldMk cId="736396522" sldId="471"/>
            <ac:spMk id="3" creationId="{C28287D8-B15C-7FF1-115D-31C7225DDFEE}"/>
          </ac:spMkLst>
        </pc:spChg>
        <pc:spChg chg="add del mod ord">
          <ac:chgData name="julian lalu" userId="53ae8bccc8714cbe" providerId="LiveId" clId="{4059341F-AAB9-4F9B-846C-4AA840C9B585}" dt="2023-01-05T10:00:55.877" v="2" actId="700"/>
          <ac:spMkLst>
            <pc:docMk/>
            <pc:sldMk cId="736396522" sldId="471"/>
            <ac:spMk id="4" creationId="{151BB54C-D7EA-406F-BB9F-77ABE9824DAA}"/>
          </ac:spMkLst>
        </pc:spChg>
        <pc:spChg chg="add mod ord">
          <ac:chgData name="julian lalu" userId="53ae8bccc8714cbe" providerId="LiveId" clId="{4059341F-AAB9-4F9B-846C-4AA840C9B585}" dt="2023-01-05T10:01:25.944" v="21" actId="700"/>
          <ac:spMkLst>
            <pc:docMk/>
            <pc:sldMk cId="736396522" sldId="471"/>
            <ac:spMk id="5" creationId="{8993A226-13B2-43BA-916E-C1F6DA6000E2}"/>
          </ac:spMkLst>
        </pc:spChg>
        <pc:spChg chg="add del mod ord">
          <ac:chgData name="julian lalu" userId="53ae8bccc8714cbe" providerId="LiveId" clId="{4059341F-AAB9-4F9B-846C-4AA840C9B585}" dt="2023-01-05T10:01:10.130" v="20" actId="478"/>
          <ac:spMkLst>
            <pc:docMk/>
            <pc:sldMk cId="736396522" sldId="471"/>
            <ac:spMk id="6" creationId="{C8954411-47BE-4522-9B0E-624745A692E0}"/>
          </ac:spMkLst>
        </pc:spChg>
        <pc:spChg chg="add mod ord">
          <ac:chgData name="julian lalu" userId="53ae8bccc8714cbe" providerId="LiveId" clId="{4059341F-AAB9-4F9B-846C-4AA840C9B585}" dt="2023-01-05T10:01:25.944" v="21" actId="700"/>
          <ac:spMkLst>
            <pc:docMk/>
            <pc:sldMk cId="736396522" sldId="471"/>
            <ac:spMk id="7" creationId="{27E5D9CF-765F-46C9-876F-53911904BE76}"/>
          </ac:spMkLst>
        </pc:spChg>
        <pc:spChg chg="mod ord">
          <ac:chgData name="julian lalu" userId="53ae8bccc8714cbe" providerId="LiveId" clId="{4059341F-AAB9-4F9B-846C-4AA840C9B585}" dt="2023-01-05T10:01:25.944" v="21" actId="700"/>
          <ac:spMkLst>
            <pc:docMk/>
            <pc:sldMk cId="736396522" sldId="471"/>
            <ac:spMk id="16" creationId="{E4744B5F-F847-1777-C63C-C93419BF1DDF}"/>
          </ac:spMkLst>
        </pc:spChg>
      </pc:sldChg>
    </pc:docChg>
  </pc:docChgLst>
  <pc:docChgLst>
    <pc:chgData name="julian lalu" userId="53ae8bccc8714cbe" providerId="LiveId" clId="{A0076837-D884-4F2D-B46F-D4A29D846232}"/>
    <pc:docChg chg="undo redo custSel addSld delSld modSld sldOrd modMainMaster modSection">
      <pc:chgData name="julian lalu" userId="53ae8bccc8714cbe" providerId="LiveId" clId="{A0076837-D884-4F2D-B46F-D4A29D846232}" dt="2023-01-10T22:00:45.116" v="5647"/>
      <pc:docMkLst>
        <pc:docMk/>
      </pc:docMkLst>
      <pc:sldChg chg="addSp delSp modSp mod modClrScheme chgLayout">
        <pc:chgData name="julian lalu" userId="53ae8bccc8714cbe" providerId="LiveId" clId="{A0076837-D884-4F2D-B46F-D4A29D846232}" dt="2023-01-10T21:15:30.303" v="4869" actId="22"/>
        <pc:sldMkLst>
          <pc:docMk/>
          <pc:sldMk cId="4218720317" sldId="256"/>
        </pc:sldMkLst>
        <pc:spChg chg="add del">
          <ac:chgData name="julian lalu" userId="53ae8bccc8714cbe" providerId="LiveId" clId="{A0076837-D884-4F2D-B46F-D4A29D846232}" dt="2023-01-10T21:15:30.303" v="4869" actId="22"/>
          <ac:spMkLst>
            <pc:docMk/>
            <pc:sldMk cId="4218720317" sldId="256"/>
            <ac:spMk id="4" creationId="{78C09F6A-D666-3D24-9463-371F3720C0C3}"/>
          </ac:spMkLst>
        </pc:spChg>
        <pc:spChg chg="add del mod ord">
          <ac:chgData name="julian lalu" userId="53ae8bccc8714cbe" providerId="LiveId" clId="{A0076837-D884-4F2D-B46F-D4A29D846232}" dt="2023-01-04T21:44:45.296" v="240" actId="700"/>
          <ac:spMkLst>
            <pc:docMk/>
            <pc:sldMk cId="4218720317" sldId="256"/>
            <ac:spMk id="6" creationId="{9A5DE13B-1EE5-764B-205E-63FED37ACC6E}"/>
          </ac:spMkLst>
        </pc:spChg>
        <pc:spChg chg="add del mod ord">
          <ac:chgData name="julian lalu" userId="53ae8bccc8714cbe" providerId="LiveId" clId="{A0076837-D884-4F2D-B46F-D4A29D846232}" dt="2023-01-04T21:44:45.296" v="240" actId="700"/>
          <ac:spMkLst>
            <pc:docMk/>
            <pc:sldMk cId="4218720317" sldId="256"/>
            <ac:spMk id="7" creationId="{4C6BCE15-D4EF-1ABC-6CA3-DBA4F1D70AF7}"/>
          </ac:spMkLst>
        </pc:spChg>
        <pc:spChg chg="add del mod ord">
          <ac:chgData name="julian lalu" userId="53ae8bccc8714cbe" providerId="LiveId" clId="{A0076837-D884-4F2D-B46F-D4A29D846232}" dt="2023-01-04T21:44:51.780" v="242" actId="700"/>
          <ac:spMkLst>
            <pc:docMk/>
            <pc:sldMk cId="4218720317" sldId="256"/>
            <ac:spMk id="9" creationId="{5BF6A926-6847-38A9-621B-58C211354FDD}"/>
          </ac:spMkLst>
        </pc:spChg>
        <pc:spChg chg="mod">
          <ac:chgData name="julian lalu" userId="53ae8bccc8714cbe" providerId="LiveId" clId="{A0076837-D884-4F2D-B46F-D4A29D846232}" dt="2023-01-04T21:44:27.358" v="238" actId="1076"/>
          <ac:spMkLst>
            <pc:docMk/>
            <pc:sldMk cId="4218720317" sldId="256"/>
            <ac:spMk id="14" creationId="{9D3615B9-E986-904A-3DE7-050DEBF7194E}"/>
          </ac:spMkLst>
        </pc:spChg>
        <pc:spChg chg="del">
          <ac:chgData name="julian lalu" userId="53ae8bccc8714cbe" providerId="LiveId" clId="{A0076837-D884-4F2D-B46F-D4A29D846232}" dt="2023-01-04T21:35:42.967" v="166" actId="478"/>
          <ac:spMkLst>
            <pc:docMk/>
            <pc:sldMk cId="4218720317" sldId="256"/>
            <ac:spMk id="15" creationId="{7CDB0118-E43C-BD29-5214-6042B2694ED7}"/>
          </ac:spMkLst>
        </pc:spChg>
        <pc:spChg chg="mod ord">
          <ac:chgData name="julian lalu" userId="53ae8bccc8714cbe" providerId="LiveId" clId="{A0076837-D884-4F2D-B46F-D4A29D846232}" dt="2023-01-04T21:44:51.780" v="242" actId="700"/>
          <ac:spMkLst>
            <pc:docMk/>
            <pc:sldMk cId="4218720317" sldId="256"/>
            <ac:spMk id="16" creationId="{E4744B5F-F847-1777-C63C-C93419BF1DDF}"/>
          </ac:spMkLst>
        </pc:spChg>
        <pc:spChg chg="mod">
          <ac:chgData name="julian lalu" userId="53ae8bccc8714cbe" providerId="LiveId" clId="{A0076837-D884-4F2D-B46F-D4A29D846232}" dt="2023-01-04T21:45:27.044" v="251" actId="1076"/>
          <ac:spMkLst>
            <pc:docMk/>
            <pc:sldMk cId="4218720317" sldId="256"/>
            <ac:spMk id="17" creationId="{0420BE78-69CB-DA56-5BE8-CD2D61E46928}"/>
          </ac:spMkLst>
        </pc:spChg>
        <pc:picChg chg="add mod">
          <ac:chgData name="julian lalu" userId="53ae8bccc8714cbe" providerId="LiveId" clId="{A0076837-D884-4F2D-B46F-D4A29D846232}" dt="2023-01-04T21:45:29.857" v="252" actId="1076"/>
          <ac:picMkLst>
            <pc:docMk/>
            <pc:sldMk cId="4218720317" sldId="256"/>
            <ac:picMk id="3" creationId="{A3A16ABF-1AAD-E967-B50F-1438AC79E951}"/>
          </ac:picMkLst>
        </pc:picChg>
        <pc:picChg chg="del">
          <ac:chgData name="julian lalu" userId="53ae8bccc8714cbe" providerId="LiveId" clId="{A0076837-D884-4F2D-B46F-D4A29D846232}" dt="2023-01-04T21:35:38.056" v="165" actId="478"/>
          <ac:picMkLst>
            <pc:docMk/>
            <pc:sldMk cId="4218720317" sldId="256"/>
            <ac:picMk id="5" creationId="{F8713DCB-F503-D630-9BBE-604B973BF596}"/>
          </ac:picMkLst>
        </pc:picChg>
        <pc:picChg chg="mod">
          <ac:chgData name="julian lalu" userId="53ae8bccc8714cbe" providerId="LiveId" clId="{A0076837-D884-4F2D-B46F-D4A29D846232}" dt="2023-01-04T21:45:27.044" v="251" actId="1076"/>
          <ac:picMkLst>
            <pc:docMk/>
            <pc:sldMk cId="4218720317" sldId="256"/>
            <ac:picMk id="8" creationId="{41CFA6CE-B635-8310-BCD6-9CC70A87F2E2}"/>
          </ac:picMkLst>
        </pc:picChg>
        <pc:picChg chg="mod">
          <ac:chgData name="julian lalu" userId="53ae8bccc8714cbe" providerId="LiveId" clId="{A0076837-D884-4F2D-B46F-D4A29D846232}" dt="2023-01-04T21:45:27.044" v="251" actId="1076"/>
          <ac:picMkLst>
            <pc:docMk/>
            <pc:sldMk cId="4218720317" sldId="256"/>
            <ac:picMk id="12" creationId="{EC4A4451-B564-326B-9664-BDF0B1EEB5FD}"/>
          </ac:picMkLst>
        </pc:picChg>
        <pc:cxnChg chg="add mod">
          <ac:chgData name="julian lalu" userId="53ae8bccc8714cbe" providerId="LiveId" clId="{A0076837-D884-4F2D-B46F-D4A29D846232}" dt="2023-01-04T21:45:01.742" v="243" actId="1076"/>
          <ac:cxnSpMkLst>
            <pc:docMk/>
            <pc:sldMk cId="4218720317" sldId="256"/>
            <ac:cxnSpMk id="4" creationId="{34F73757-4D8B-E917-C409-94D694F75FA8}"/>
          </ac:cxnSpMkLst>
        </pc:cxnChg>
      </pc:sldChg>
      <pc:sldChg chg="delSp modSp mod ord">
        <pc:chgData name="julian lalu" userId="53ae8bccc8714cbe" providerId="LiveId" clId="{A0076837-D884-4F2D-B46F-D4A29D846232}" dt="2023-01-09T20:28:01.698" v="2370"/>
        <pc:sldMkLst>
          <pc:docMk/>
          <pc:sldMk cId="2846801228" sldId="257"/>
        </pc:sldMkLst>
        <pc:spChg chg="mod">
          <ac:chgData name="julian lalu" userId="53ae8bccc8714cbe" providerId="LiveId" clId="{A0076837-D884-4F2D-B46F-D4A29D846232}" dt="2023-01-04T21:54:54.289" v="315" actId="20577"/>
          <ac:spMkLst>
            <pc:docMk/>
            <pc:sldMk cId="2846801228" sldId="257"/>
            <ac:spMk id="3" creationId="{EBBA3F77-EA3B-6396-1FF9-C48FA400607F}"/>
          </ac:spMkLst>
        </pc:spChg>
        <pc:spChg chg="mod">
          <ac:chgData name="julian lalu" userId="53ae8bccc8714cbe" providerId="LiveId" clId="{A0076837-D884-4F2D-B46F-D4A29D846232}" dt="2023-01-09T20:28:01.698" v="2370"/>
          <ac:spMkLst>
            <pc:docMk/>
            <pc:sldMk cId="2846801228" sldId="257"/>
            <ac:spMk id="4" creationId="{4994F4F5-C546-47CB-B7EA-98FE7EF928D5}"/>
          </ac:spMkLst>
        </pc:spChg>
        <pc:spChg chg="del mod">
          <ac:chgData name="julian lalu" userId="53ae8bccc8714cbe" providerId="LiveId" clId="{A0076837-D884-4F2D-B46F-D4A29D846232}" dt="2023-01-04T21:57:35.544" v="335" actId="478"/>
          <ac:spMkLst>
            <pc:docMk/>
            <pc:sldMk cId="2846801228" sldId="257"/>
            <ac:spMk id="4" creationId="{A7FAF017-74EC-10C9-EA3E-660E40AF1234}"/>
          </ac:spMkLst>
        </pc:spChg>
      </pc:sldChg>
      <pc:sldChg chg="delSp modSp mod">
        <pc:chgData name="julian lalu" userId="53ae8bccc8714cbe" providerId="LiveId" clId="{A0076837-D884-4F2D-B46F-D4A29D846232}" dt="2023-01-09T20:25:09.994" v="2311" actId="27636"/>
        <pc:sldMkLst>
          <pc:docMk/>
          <pc:sldMk cId="919012182" sldId="259"/>
        </pc:sldMkLst>
        <pc:spChg chg="del">
          <ac:chgData name="julian lalu" userId="53ae8bccc8714cbe" providerId="LiveId" clId="{A0076837-D884-4F2D-B46F-D4A29D846232}" dt="2023-01-04T21:57:27.781" v="331" actId="478"/>
          <ac:spMkLst>
            <pc:docMk/>
            <pc:sldMk cId="919012182" sldId="259"/>
            <ac:spMk id="4" creationId="{A7FAF017-74EC-10C9-EA3E-660E40AF1234}"/>
          </ac:spMkLst>
        </pc:spChg>
        <pc:spChg chg="mod">
          <ac:chgData name="julian lalu" userId="53ae8bccc8714cbe" providerId="LiveId" clId="{A0076837-D884-4F2D-B46F-D4A29D846232}" dt="2023-01-09T20:25:09.994" v="2311" actId="27636"/>
          <ac:spMkLst>
            <pc:docMk/>
            <pc:sldMk cId="919012182" sldId="259"/>
            <ac:spMk id="4" creationId="{C95D312F-64DA-4096-B46B-C26CB052B7AA}"/>
          </ac:spMkLst>
        </pc:spChg>
      </pc:sldChg>
      <pc:sldChg chg="delSp del mod">
        <pc:chgData name="julian lalu" userId="53ae8bccc8714cbe" providerId="LiveId" clId="{A0076837-D884-4F2D-B46F-D4A29D846232}" dt="2023-01-05T21:28:14.889" v="1348" actId="2696"/>
        <pc:sldMkLst>
          <pc:docMk/>
          <pc:sldMk cId="3024175304" sldId="265"/>
        </pc:sldMkLst>
        <pc:spChg chg="del">
          <ac:chgData name="julian lalu" userId="53ae8bccc8714cbe" providerId="LiveId" clId="{A0076837-D884-4F2D-B46F-D4A29D846232}" dt="2023-01-05T20:25:26.273" v="337" actId="478"/>
          <ac:spMkLst>
            <pc:docMk/>
            <pc:sldMk cId="3024175304" sldId="265"/>
            <ac:spMk id="4" creationId="{A7FAF017-74EC-10C9-EA3E-660E40AF1234}"/>
          </ac:spMkLst>
        </pc:spChg>
      </pc:sldChg>
      <pc:sldChg chg="addSp delSp modSp mod modClrScheme addAnim delAnim modAnim chgLayout">
        <pc:chgData name="julian lalu" userId="53ae8bccc8714cbe" providerId="LiveId" clId="{A0076837-D884-4F2D-B46F-D4A29D846232}" dt="2023-01-09T20:25:06.703" v="2263" actId="27636"/>
        <pc:sldMkLst>
          <pc:docMk/>
          <pc:sldMk cId="2975601044" sldId="266"/>
        </pc:sldMkLst>
        <pc:spChg chg="mod ord">
          <ac:chgData name="julian lalu" userId="53ae8bccc8714cbe" providerId="LiveId" clId="{A0076837-D884-4F2D-B46F-D4A29D846232}" dt="2023-01-05T20:55:46.423" v="521" actId="700"/>
          <ac:spMkLst>
            <pc:docMk/>
            <pc:sldMk cId="2975601044" sldId="266"/>
            <ac:spMk id="2" creationId="{6B2D62F4-7F8C-8530-BC84-7C35003B90D4}"/>
          </ac:spMkLst>
        </pc:spChg>
        <pc:spChg chg="mod ord">
          <ac:chgData name="julian lalu" userId="53ae8bccc8714cbe" providerId="LiveId" clId="{A0076837-D884-4F2D-B46F-D4A29D846232}" dt="2023-01-05T21:27:23.288" v="1346" actId="20577"/>
          <ac:spMkLst>
            <pc:docMk/>
            <pc:sldMk cId="2975601044" sldId="266"/>
            <ac:spMk id="3" creationId="{EBBA3F77-EA3B-6396-1FF9-C48FA400607F}"/>
          </ac:spMkLst>
        </pc:spChg>
        <pc:spChg chg="del mod ord">
          <ac:chgData name="julian lalu" userId="53ae8bccc8714cbe" providerId="LiveId" clId="{A0076837-D884-4F2D-B46F-D4A29D846232}" dt="2023-01-05T20:57:08.022" v="531" actId="478"/>
          <ac:spMkLst>
            <pc:docMk/>
            <pc:sldMk cId="2975601044" sldId="266"/>
            <ac:spMk id="4" creationId="{A7FAF017-74EC-10C9-EA3E-660E40AF1234}"/>
          </ac:spMkLst>
        </pc:spChg>
        <pc:spChg chg="mod">
          <ac:chgData name="julian lalu" userId="53ae8bccc8714cbe" providerId="LiveId" clId="{A0076837-D884-4F2D-B46F-D4A29D846232}" dt="2023-01-09T20:25:06.703" v="2263" actId="27636"/>
          <ac:spMkLst>
            <pc:docMk/>
            <pc:sldMk cId="2975601044" sldId="266"/>
            <ac:spMk id="4" creationId="{E6012CC0-AAB1-4FF1-8403-B5204E01A81C}"/>
          </ac:spMkLst>
        </pc:spChg>
        <pc:spChg chg="mod ord">
          <ac:chgData name="julian lalu" userId="53ae8bccc8714cbe" providerId="LiveId" clId="{A0076837-D884-4F2D-B46F-D4A29D846232}" dt="2023-01-05T20:55:46.423" v="521" actId="700"/>
          <ac:spMkLst>
            <pc:docMk/>
            <pc:sldMk cId="2975601044" sldId="266"/>
            <ac:spMk id="5" creationId="{51E0539C-9E84-626A-7F1B-FA9F2BC4D627}"/>
          </ac:spMkLst>
        </pc:spChg>
        <pc:spChg chg="del mod">
          <ac:chgData name="julian lalu" userId="53ae8bccc8714cbe" providerId="LiveId" clId="{A0076837-D884-4F2D-B46F-D4A29D846232}" dt="2023-01-05T21:16:33.157" v="1003" actId="478"/>
          <ac:spMkLst>
            <pc:docMk/>
            <pc:sldMk cId="2975601044" sldId="266"/>
            <ac:spMk id="7" creationId="{FE5E2C79-77AA-0FA7-DF35-001EBF12C1E2}"/>
          </ac:spMkLst>
        </pc:spChg>
        <pc:spChg chg="add del mod ord">
          <ac:chgData name="julian lalu" userId="53ae8bccc8714cbe" providerId="LiveId" clId="{A0076837-D884-4F2D-B46F-D4A29D846232}" dt="2023-01-05T20:52:34.817" v="383" actId="700"/>
          <ac:spMkLst>
            <pc:docMk/>
            <pc:sldMk cId="2975601044" sldId="266"/>
            <ac:spMk id="8" creationId="{6F290469-BE16-14E8-1B46-597EC125DC58}"/>
          </ac:spMkLst>
        </pc:spChg>
        <pc:spChg chg="add del mod ord">
          <ac:chgData name="julian lalu" userId="53ae8bccc8714cbe" providerId="LiveId" clId="{A0076837-D884-4F2D-B46F-D4A29D846232}" dt="2023-01-05T20:52:39.860" v="385" actId="700"/>
          <ac:spMkLst>
            <pc:docMk/>
            <pc:sldMk cId="2975601044" sldId="266"/>
            <ac:spMk id="9" creationId="{AD0CABD6-0490-92E0-9857-092642536301}"/>
          </ac:spMkLst>
        </pc:spChg>
        <pc:picChg chg="del mod">
          <ac:chgData name="julian lalu" userId="53ae8bccc8714cbe" providerId="LiveId" clId="{A0076837-D884-4F2D-B46F-D4A29D846232}" dt="2023-01-05T21:19:23.891" v="1036" actId="478"/>
          <ac:picMkLst>
            <pc:docMk/>
            <pc:sldMk cId="2975601044" sldId="266"/>
            <ac:picMk id="6" creationId="{9CDC1731-7DD2-7F75-2FE5-1CAF615E6923}"/>
          </ac:picMkLst>
        </pc:picChg>
      </pc:sldChg>
      <pc:sldChg chg="addSp delSp modSp mod modAnim">
        <pc:chgData name="julian lalu" userId="53ae8bccc8714cbe" providerId="LiveId" clId="{A0076837-D884-4F2D-B46F-D4A29D846232}" dt="2023-01-09T20:37:34.008" v="2486" actId="1036"/>
        <pc:sldMkLst>
          <pc:docMk/>
          <pc:sldMk cId="2472398696" sldId="272"/>
        </pc:sldMkLst>
        <pc:spChg chg="mod">
          <ac:chgData name="julian lalu" userId="53ae8bccc8714cbe" providerId="LiveId" clId="{A0076837-D884-4F2D-B46F-D4A29D846232}" dt="2023-01-05T21:42:42.749" v="1723"/>
          <ac:spMkLst>
            <pc:docMk/>
            <pc:sldMk cId="2472398696" sldId="272"/>
            <ac:spMk id="3" creationId="{EBBA3F77-EA3B-6396-1FF9-C48FA400607F}"/>
          </ac:spMkLst>
        </pc:spChg>
        <pc:spChg chg="mod">
          <ac:chgData name="julian lalu" userId="53ae8bccc8714cbe" providerId="LiveId" clId="{A0076837-D884-4F2D-B46F-D4A29D846232}" dt="2023-01-09T20:28:17.268" v="2371"/>
          <ac:spMkLst>
            <pc:docMk/>
            <pc:sldMk cId="2472398696" sldId="272"/>
            <ac:spMk id="4" creationId="{A53760D4-F1B4-46A6-9F09-EE73E5D14079}"/>
          </ac:spMkLst>
        </pc:spChg>
        <pc:spChg chg="del">
          <ac:chgData name="julian lalu" userId="53ae8bccc8714cbe" providerId="LiveId" clId="{A0076837-D884-4F2D-B46F-D4A29D846232}" dt="2023-01-05T21:41:35.702" v="1716" actId="478"/>
          <ac:spMkLst>
            <pc:docMk/>
            <pc:sldMk cId="2472398696" sldId="272"/>
            <ac:spMk id="4" creationId="{A7FAF017-74EC-10C9-EA3E-660E40AF1234}"/>
          </ac:spMkLst>
        </pc:spChg>
        <pc:spChg chg="add del">
          <ac:chgData name="julian lalu" userId="53ae8bccc8714cbe" providerId="LiveId" clId="{A0076837-D884-4F2D-B46F-D4A29D846232}" dt="2023-01-05T21:40:58.246" v="1679" actId="22"/>
          <ac:spMkLst>
            <pc:docMk/>
            <pc:sldMk cId="2472398696" sldId="272"/>
            <ac:spMk id="7" creationId="{B351FE01-9361-1DA1-36C1-4706DC3E9E92}"/>
          </ac:spMkLst>
        </pc:spChg>
        <pc:spChg chg="add mod">
          <ac:chgData name="julian lalu" userId="53ae8bccc8714cbe" providerId="LiveId" clId="{A0076837-D884-4F2D-B46F-D4A29D846232}" dt="2023-01-05T21:43:16.537" v="1733" actId="255"/>
          <ac:spMkLst>
            <pc:docMk/>
            <pc:sldMk cId="2472398696" sldId="272"/>
            <ac:spMk id="10" creationId="{A50A53C2-E20C-FE79-E01D-498D423F504D}"/>
          </ac:spMkLst>
        </pc:spChg>
        <pc:picChg chg="add mod">
          <ac:chgData name="julian lalu" userId="53ae8bccc8714cbe" providerId="LiveId" clId="{A0076837-D884-4F2D-B46F-D4A29D846232}" dt="2023-01-05T21:41:19.622" v="1686" actId="1076"/>
          <ac:picMkLst>
            <pc:docMk/>
            <pc:sldMk cId="2472398696" sldId="272"/>
            <ac:picMk id="9" creationId="{90B99317-4F1E-AE08-24AE-3EDA9A6BFE8A}"/>
          </ac:picMkLst>
        </pc:picChg>
        <pc:cxnChg chg="mod">
          <ac:chgData name="julian lalu" userId="53ae8bccc8714cbe" providerId="LiveId" clId="{A0076837-D884-4F2D-B46F-D4A29D846232}" dt="2023-01-09T20:37:34.008" v="2486" actId="1036"/>
          <ac:cxnSpMkLst>
            <pc:docMk/>
            <pc:sldMk cId="2472398696" sldId="272"/>
            <ac:cxnSpMk id="8" creationId="{BD576CED-8037-4CC4-8834-7E87D2684EAD}"/>
          </ac:cxnSpMkLst>
        </pc:cxnChg>
      </pc:sldChg>
      <pc:sldChg chg="addSp delSp modSp mod chgLayout">
        <pc:chgData name="julian lalu" userId="53ae8bccc8714cbe" providerId="LiveId" clId="{A0076837-D884-4F2D-B46F-D4A29D846232}" dt="2023-01-10T21:05:25.196" v="4610" actId="1036"/>
        <pc:sldMkLst>
          <pc:docMk/>
          <pc:sldMk cId="1277623058" sldId="281"/>
        </pc:sldMkLst>
        <pc:spChg chg="mod ord">
          <ac:chgData name="julian lalu" userId="53ae8bccc8714cbe" providerId="LiveId" clId="{A0076837-D884-4F2D-B46F-D4A29D846232}" dt="2023-01-10T20:42:42.192" v="4171" actId="700"/>
          <ac:spMkLst>
            <pc:docMk/>
            <pc:sldMk cId="1277623058" sldId="281"/>
            <ac:spMk id="2" creationId="{0ADF98EF-F400-3CB7-6179-D2D0B1108CE2}"/>
          </ac:spMkLst>
        </pc:spChg>
        <pc:spChg chg="add mod ord">
          <ac:chgData name="julian lalu" userId="53ae8bccc8714cbe" providerId="LiveId" clId="{A0076837-D884-4F2D-B46F-D4A29D846232}" dt="2023-01-10T20:42:43.247" v="4172"/>
          <ac:spMkLst>
            <pc:docMk/>
            <pc:sldMk cId="1277623058" sldId="281"/>
            <ac:spMk id="3" creationId="{AC3C45D3-B865-7F12-443C-8D3019EEF8F8}"/>
          </ac:spMkLst>
        </pc:spChg>
        <pc:spChg chg="del mod ord">
          <ac:chgData name="julian lalu" userId="53ae8bccc8714cbe" providerId="LiveId" clId="{A0076837-D884-4F2D-B46F-D4A29D846232}" dt="2023-01-10T20:42:45.752" v="4173" actId="478"/>
          <ac:spMkLst>
            <pc:docMk/>
            <pc:sldMk cId="1277623058" sldId="281"/>
            <ac:spMk id="4" creationId="{00117440-21E4-C14C-5664-90738347BF1E}"/>
          </ac:spMkLst>
        </pc:spChg>
        <pc:spChg chg="mod ord">
          <ac:chgData name="julian lalu" userId="53ae8bccc8714cbe" providerId="LiveId" clId="{A0076837-D884-4F2D-B46F-D4A29D846232}" dt="2023-01-10T20:42:42.192" v="4171" actId="700"/>
          <ac:spMkLst>
            <pc:docMk/>
            <pc:sldMk cId="1277623058" sldId="281"/>
            <ac:spMk id="5" creationId="{24614EFE-F9EF-B0EC-FFD4-BF3F11BCB22B}"/>
          </ac:spMkLst>
        </pc:spChg>
        <pc:spChg chg="mod ord">
          <ac:chgData name="julian lalu" userId="53ae8bccc8714cbe" providerId="LiveId" clId="{A0076837-D884-4F2D-B46F-D4A29D846232}" dt="2023-01-10T20:42:42.192" v="4171" actId="700"/>
          <ac:spMkLst>
            <pc:docMk/>
            <pc:sldMk cId="1277623058" sldId="281"/>
            <ac:spMk id="22" creationId="{CCFF94B5-3B3F-793A-D063-262615312438}"/>
          </ac:spMkLst>
        </pc:spChg>
        <pc:cxnChg chg="add mod">
          <ac:chgData name="julian lalu" userId="53ae8bccc8714cbe" providerId="LiveId" clId="{A0076837-D884-4F2D-B46F-D4A29D846232}" dt="2023-01-10T21:05:25.196" v="4610" actId="1036"/>
          <ac:cxnSpMkLst>
            <pc:docMk/>
            <pc:sldMk cId="1277623058" sldId="281"/>
            <ac:cxnSpMk id="6" creationId="{1E7A98B0-E9E8-0084-DFA8-F147C9B20EA9}"/>
          </ac:cxnSpMkLst>
        </pc:cxnChg>
      </pc:sldChg>
      <pc:sldChg chg="addSp delSp modSp mod chgLayout">
        <pc:chgData name="julian lalu" userId="53ae8bccc8714cbe" providerId="LiveId" clId="{A0076837-D884-4F2D-B46F-D4A29D846232}" dt="2023-01-10T21:06:21.316" v="4652"/>
        <pc:sldMkLst>
          <pc:docMk/>
          <pc:sldMk cId="3716096541" sldId="283"/>
        </pc:sldMkLst>
        <pc:spChg chg="mod ord">
          <ac:chgData name="julian lalu" userId="53ae8bccc8714cbe" providerId="LiveId" clId="{A0076837-D884-4F2D-B46F-D4A29D846232}" dt="2023-01-10T20:44:01.326" v="4195" actId="700"/>
          <ac:spMkLst>
            <pc:docMk/>
            <pc:sldMk cId="3716096541" sldId="283"/>
            <ac:spMk id="2" creationId="{0ADF98EF-F400-3CB7-6179-D2D0B1108CE2}"/>
          </ac:spMkLst>
        </pc:spChg>
        <pc:spChg chg="add mod ord">
          <ac:chgData name="julian lalu" userId="53ae8bccc8714cbe" providerId="LiveId" clId="{A0076837-D884-4F2D-B46F-D4A29D846232}" dt="2023-01-10T20:44:02.501" v="4196"/>
          <ac:spMkLst>
            <pc:docMk/>
            <pc:sldMk cId="3716096541" sldId="283"/>
            <ac:spMk id="3" creationId="{A2A431DC-6421-EC06-05DF-DFC4E90BBCA7}"/>
          </ac:spMkLst>
        </pc:spChg>
        <pc:spChg chg="del mod ord">
          <ac:chgData name="julian lalu" userId="53ae8bccc8714cbe" providerId="LiveId" clId="{A0076837-D884-4F2D-B46F-D4A29D846232}" dt="2023-01-10T20:44:04.754" v="4197" actId="478"/>
          <ac:spMkLst>
            <pc:docMk/>
            <pc:sldMk cId="3716096541" sldId="283"/>
            <ac:spMk id="4" creationId="{00117440-21E4-C14C-5664-90738347BF1E}"/>
          </ac:spMkLst>
        </pc:spChg>
        <pc:spChg chg="mod ord">
          <ac:chgData name="julian lalu" userId="53ae8bccc8714cbe" providerId="LiveId" clId="{A0076837-D884-4F2D-B46F-D4A29D846232}" dt="2023-01-10T20:44:01.326" v="4195" actId="700"/>
          <ac:spMkLst>
            <pc:docMk/>
            <pc:sldMk cId="3716096541" sldId="283"/>
            <ac:spMk id="5" creationId="{24614EFE-F9EF-B0EC-FFD4-BF3F11BCB22B}"/>
          </ac:spMkLst>
        </pc:spChg>
        <pc:spChg chg="mod ord">
          <ac:chgData name="julian lalu" userId="53ae8bccc8714cbe" providerId="LiveId" clId="{A0076837-D884-4F2D-B46F-D4A29D846232}" dt="2023-01-10T20:44:01.326" v="4195" actId="700"/>
          <ac:spMkLst>
            <pc:docMk/>
            <pc:sldMk cId="3716096541" sldId="283"/>
            <ac:spMk id="14" creationId="{E5323E45-D090-605A-6661-64BCD9E339A8}"/>
          </ac:spMkLst>
        </pc:spChg>
        <pc:spChg chg="mod">
          <ac:chgData name="julian lalu" userId="53ae8bccc8714cbe" providerId="LiveId" clId="{A0076837-D884-4F2D-B46F-D4A29D846232}" dt="2023-01-10T20:58:17.281" v="4471" actId="20577"/>
          <ac:spMkLst>
            <pc:docMk/>
            <pc:sldMk cId="3716096541" sldId="283"/>
            <ac:spMk id="15" creationId="{C0211261-A9A8-B497-1C7B-05C4E36845E4}"/>
          </ac:spMkLst>
        </pc:spChg>
        <pc:grpChg chg="mod">
          <ac:chgData name="julian lalu" userId="53ae8bccc8714cbe" providerId="LiveId" clId="{A0076837-D884-4F2D-B46F-D4A29D846232}" dt="2023-01-10T20:44:29.205" v="4202" actId="1076"/>
          <ac:grpSpMkLst>
            <pc:docMk/>
            <pc:sldMk cId="3716096541" sldId="283"/>
            <ac:grpSpMk id="31" creationId="{AB9A76DA-5060-E94F-1540-41418CC8E586}"/>
          </ac:grpSpMkLst>
        </pc:grpChg>
        <pc:grpChg chg="mod">
          <ac:chgData name="julian lalu" userId="53ae8bccc8714cbe" providerId="LiveId" clId="{A0076837-D884-4F2D-B46F-D4A29D846232}" dt="2023-01-10T20:44:59.873" v="4207" actId="1076"/>
          <ac:grpSpMkLst>
            <pc:docMk/>
            <pc:sldMk cId="3716096541" sldId="283"/>
            <ac:grpSpMk id="32" creationId="{0A9B8715-BF65-E83F-5DF2-3D53476E537D}"/>
          </ac:grpSpMkLst>
        </pc:grpChg>
        <pc:cxnChg chg="add del mod">
          <ac:chgData name="julian lalu" userId="53ae8bccc8714cbe" providerId="LiveId" clId="{A0076837-D884-4F2D-B46F-D4A29D846232}" dt="2023-01-10T21:05:36.085" v="4615" actId="478"/>
          <ac:cxnSpMkLst>
            <pc:docMk/>
            <pc:sldMk cId="3716096541" sldId="283"/>
            <ac:cxnSpMk id="6" creationId="{DA7E12B4-A7CD-88DF-C590-673CD25AB446}"/>
          </ac:cxnSpMkLst>
        </pc:cxnChg>
        <pc:cxnChg chg="add mod">
          <ac:chgData name="julian lalu" userId="53ae8bccc8714cbe" providerId="LiveId" clId="{A0076837-D884-4F2D-B46F-D4A29D846232}" dt="2023-01-10T21:06:21.316" v="4652"/>
          <ac:cxnSpMkLst>
            <pc:docMk/>
            <pc:sldMk cId="3716096541" sldId="283"/>
            <ac:cxnSpMk id="7" creationId="{E1830FF7-2CEE-B3BA-CC40-7E7C79A32CA4}"/>
          </ac:cxnSpMkLst>
        </pc:cxnChg>
        <pc:cxnChg chg="mod">
          <ac:chgData name="julian lalu" userId="53ae8bccc8714cbe" providerId="LiveId" clId="{A0076837-D884-4F2D-B46F-D4A29D846232}" dt="2023-01-10T20:44:24.099" v="4201" actId="1076"/>
          <ac:cxnSpMkLst>
            <pc:docMk/>
            <pc:sldMk cId="3716096541" sldId="283"/>
            <ac:cxnSpMk id="28" creationId="{E6FF7295-5F23-7B17-F3B1-E9CCB4C2CBC3}"/>
          </ac:cxnSpMkLst>
        </pc:cxnChg>
      </pc:sldChg>
      <pc:sldChg chg="addSp delSp modSp mod chgLayout">
        <pc:chgData name="julian lalu" userId="53ae8bccc8714cbe" providerId="LiveId" clId="{A0076837-D884-4F2D-B46F-D4A29D846232}" dt="2023-01-10T21:06:18.742" v="4649"/>
        <pc:sldMkLst>
          <pc:docMk/>
          <pc:sldMk cId="277526648" sldId="284"/>
        </pc:sldMkLst>
        <pc:spChg chg="mod ord">
          <ac:chgData name="julian lalu" userId="53ae8bccc8714cbe" providerId="LiveId" clId="{A0076837-D884-4F2D-B46F-D4A29D846232}" dt="2023-01-10T20:47:16.656" v="4237" actId="700"/>
          <ac:spMkLst>
            <pc:docMk/>
            <pc:sldMk cId="277526648" sldId="284"/>
            <ac:spMk id="2" creationId="{0ADF98EF-F400-3CB7-6179-D2D0B1108CE2}"/>
          </ac:spMkLst>
        </pc:spChg>
        <pc:spChg chg="add mod ord">
          <ac:chgData name="julian lalu" userId="53ae8bccc8714cbe" providerId="LiveId" clId="{A0076837-D884-4F2D-B46F-D4A29D846232}" dt="2023-01-10T20:47:20.686" v="4238"/>
          <ac:spMkLst>
            <pc:docMk/>
            <pc:sldMk cId="277526648" sldId="284"/>
            <ac:spMk id="3" creationId="{FCABDFD2-F9DF-10DF-10D6-38CC863EA8C5}"/>
          </ac:spMkLst>
        </pc:spChg>
        <pc:spChg chg="del mod ord">
          <ac:chgData name="julian lalu" userId="53ae8bccc8714cbe" providerId="LiveId" clId="{A0076837-D884-4F2D-B46F-D4A29D846232}" dt="2023-01-10T20:47:22.580" v="4239" actId="478"/>
          <ac:spMkLst>
            <pc:docMk/>
            <pc:sldMk cId="277526648" sldId="284"/>
            <ac:spMk id="4" creationId="{00117440-21E4-C14C-5664-90738347BF1E}"/>
          </ac:spMkLst>
        </pc:spChg>
        <pc:spChg chg="mod ord">
          <ac:chgData name="julian lalu" userId="53ae8bccc8714cbe" providerId="LiveId" clId="{A0076837-D884-4F2D-B46F-D4A29D846232}" dt="2023-01-10T20:47:16.656" v="4237" actId="700"/>
          <ac:spMkLst>
            <pc:docMk/>
            <pc:sldMk cId="277526648" sldId="284"/>
            <ac:spMk id="5" creationId="{24614EFE-F9EF-B0EC-FFD4-BF3F11BCB22B}"/>
          </ac:spMkLst>
        </pc:spChg>
        <pc:spChg chg="add del mod">
          <ac:chgData name="julian lalu" userId="53ae8bccc8714cbe" providerId="LiveId" clId="{A0076837-D884-4F2D-B46F-D4A29D846232}" dt="2023-01-10T20:50:58.964" v="4357" actId="478"/>
          <ac:spMkLst>
            <pc:docMk/>
            <pc:sldMk cId="277526648" sldId="284"/>
            <ac:spMk id="7" creationId="{1916F75B-F8B3-D579-4C11-5221C3D6CE8C}"/>
          </ac:spMkLst>
        </pc:spChg>
        <pc:spChg chg="mod">
          <ac:chgData name="julian lalu" userId="53ae8bccc8714cbe" providerId="LiveId" clId="{A0076837-D884-4F2D-B46F-D4A29D846232}" dt="2023-01-10T20:51:04.893" v="4358" actId="1076"/>
          <ac:spMkLst>
            <pc:docMk/>
            <pc:sldMk cId="277526648" sldId="284"/>
            <ac:spMk id="13" creationId="{DF51F872-0FD9-8FE9-DC7A-78B133EDC354}"/>
          </ac:spMkLst>
        </pc:spChg>
        <pc:spChg chg="mod ord">
          <ac:chgData name="julian lalu" userId="53ae8bccc8714cbe" providerId="LiveId" clId="{A0076837-D884-4F2D-B46F-D4A29D846232}" dt="2023-01-10T20:47:16.656" v="4237" actId="700"/>
          <ac:spMkLst>
            <pc:docMk/>
            <pc:sldMk cId="277526648" sldId="284"/>
            <ac:spMk id="14" creationId="{E5323E45-D090-605A-6661-64BCD9E339A8}"/>
          </ac:spMkLst>
        </pc:spChg>
        <pc:spChg chg="del mod">
          <ac:chgData name="julian lalu" userId="53ae8bccc8714cbe" providerId="LiveId" clId="{A0076837-D884-4F2D-B46F-D4A29D846232}" dt="2023-01-10T20:48:38.404" v="4283" actId="478"/>
          <ac:spMkLst>
            <pc:docMk/>
            <pc:sldMk cId="277526648" sldId="284"/>
            <ac:spMk id="15" creationId="{E3F02E72-0231-E0D1-8FD4-CC93BBE9C138}"/>
          </ac:spMkLst>
        </pc:spChg>
        <pc:spChg chg="mod">
          <ac:chgData name="julian lalu" userId="53ae8bccc8714cbe" providerId="LiveId" clId="{A0076837-D884-4F2D-B46F-D4A29D846232}" dt="2023-01-10T20:49:02.134" v="4291"/>
          <ac:spMkLst>
            <pc:docMk/>
            <pc:sldMk cId="277526648" sldId="284"/>
            <ac:spMk id="17" creationId="{EFEF4CE0-9AA9-FE3E-9D49-B59DE64059A9}"/>
          </ac:spMkLst>
        </pc:spChg>
        <pc:spChg chg="add del">
          <ac:chgData name="julian lalu" userId="53ae8bccc8714cbe" providerId="LiveId" clId="{A0076837-D884-4F2D-B46F-D4A29D846232}" dt="2023-01-10T20:50:23.957" v="4350" actId="22"/>
          <ac:spMkLst>
            <pc:docMk/>
            <pc:sldMk cId="277526648" sldId="284"/>
            <ac:spMk id="22" creationId="{200520F7-59E1-F4B7-4D83-CA3700B832A9}"/>
          </ac:spMkLst>
        </pc:spChg>
        <pc:spChg chg="mod">
          <ac:chgData name="julian lalu" userId="53ae8bccc8714cbe" providerId="LiveId" clId="{A0076837-D884-4F2D-B46F-D4A29D846232}" dt="2023-01-10T20:58:35.040" v="4477" actId="20577"/>
          <ac:spMkLst>
            <pc:docMk/>
            <pc:sldMk cId="277526648" sldId="284"/>
            <ac:spMk id="24" creationId="{604E621D-A302-5A73-7000-6E5B12658031}"/>
          </ac:spMkLst>
        </pc:spChg>
        <pc:spChg chg="mod">
          <ac:chgData name="julian lalu" userId="53ae8bccc8714cbe" providerId="LiveId" clId="{A0076837-D884-4F2D-B46F-D4A29D846232}" dt="2023-01-10T20:48:06.937" v="4278" actId="164"/>
          <ac:spMkLst>
            <pc:docMk/>
            <pc:sldMk cId="277526648" sldId="284"/>
            <ac:spMk id="28" creationId="{26EB5320-34AF-E42E-FF27-DFBC11383FD8}"/>
          </ac:spMkLst>
        </pc:spChg>
        <pc:spChg chg="mod">
          <ac:chgData name="julian lalu" userId="53ae8bccc8714cbe" providerId="LiveId" clId="{A0076837-D884-4F2D-B46F-D4A29D846232}" dt="2023-01-10T20:48:06.937" v="4278" actId="164"/>
          <ac:spMkLst>
            <pc:docMk/>
            <pc:sldMk cId="277526648" sldId="284"/>
            <ac:spMk id="29" creationId="{38B326CC-B13A-2190-5ACD-F3C0E57E9D4E}"/>
          </ac:spMkLst>
        </pc:spChg>
        <pc:spChg chg="mod">
          <ac:chgData name="julian lalu" userId="53ae8bccc8714cbe" providerId="LiveId" clId="{A0076837-D884-4F2D-B46F-D4A29D846232}" dt="2023-01-10T20:48:06.937" v="4278" actId="164"/>
          <ac:spMkLst>
            <pc:docMk/>
            <pc:sldMk cId="277526648" sldId="284"/>
            <ac:spMk id="30" creationId="{FA9C3FC0-FE5C-3FE4-A3A7-B6442F6E0F2B}"/>
          </ac:spMkLst>
        </pc:spChg>
        <pc:grpChg chg="add mod">
          <ac:chgData name="julian lalu" userId="53ae8bccc8714cbe" providerId="LiveId" clId="{A0076837-D884-4F2D-B46F-D4A29D846232}" dt="2023-01-10T20:48:11.143" v="4279" actId="1076"/>
          <ac:grpSpMkLst>
            <pc:docMk/>
            <pc:sldMk cId="277526648" sldId="284"/>
            <ac:grpSpMk id="6" creationId="{1ECA60AC-B3D6-0F65-D347-9C880B685C4E}"/>
          </ac:grpSpMkLst>
        </pc:grpChg>
        <pc:grpChg chg="mod">
          <ac:chgData name="julian lalu" userId="53ae8bccc8714cbe" providerId="LiveId" clId="{A0076837-D884-4F2D-B46F-D4A29D846232}" dt="2023-01-10T20:50:36.175" v="4352" actId="1076"/>
          <ac:grpSpMkLst>
            <pc:docMk/>
            <pc:sldMk cId="277526648" sldId="284"/>
            <ac:grpSpMk id="8" creationId="{5350D422-3213-670C-2F59-3AAB7B85FB53}"/>
          </ac:grpSpMkLst>
        </pc:grpChg>
        <pc:grpChg chg="add del mod">
          <ac:chgData name="julian lalu" userId="53ae8bccc8714cbe" providerId="LiveId" clId="{A0076837-D884-4F2D-B46F-D4A29D846232}" dt="2023-01-10T20:50:22.287" v="4348" actId="478"/>
          <ac:grpSpMkLst>
            <pc:docMk/>
            <pc:sldMk cId="277526648" sldId="284"/>
            <ac:grpSpMk id="16" creationId="{E6A72622-12AB-A79E-1BAE-FB5FB36CE381}"/>
          </ac:grpSpMkLst>
        </pc:grpChg>
        <pc:grpChg chg="add mod">
          <ac:chgData name="julian lalu" userId="53ae8bccc8714cbe" providerId="LiveId" clId="{A0076837-D884-4F2D-B46F-D4A29D846232}" dt="2023-01-10T20:51:06.712" v="4360" actId="1076"/>
          <ac:grpSpMkLst>
            <pc:docMk/>
            <pc:sldMk cId="277526648" sldId="284"/>
            <ac:grpSpMk id="23" creationId="{79410DEF-BDD6-55F6-A3D8-BFF2F38AA60B}"/>
          </ac:grpSpMkLst>
        </pc:grpChg>
        <pc:grpChg chg="mod">
          <ac:chgData name="julian lalu" userId="53ae8bccc8714cbe" providerId="LiveId" clId="{A0076837-D884-4F2D-B46F-D4A29D846232}" dt="2023-01-10T20:48:06.937" v="4278" actId="164"/>
          <ac:grpSpMkLst>
            <pc:docMk/>
            <pc:sldMk cId="277526648" sldId="284"/>
            <ac:grpSpMk id="27" creationId="{6A62CE21-166A-8D2F-2930-B3C02EDE54A3}"/>
          </ac:grpSpMkLst>
        </pc:grpChg>
        <pc:cxnChg chg="add del mod">
          <ac:chgData name="julian lalu" userId="53ae8bccc8714cbe" providerId="LiveId" clId="{A0076837-D884-4F2D-B46F-D4A29D846232}" dt="2023-01-10T20:49:21.570" v="4298" actId="478"/>
          <ac:cxnSpMkLst>
            <pc:docMk/>
            <pc:sldMk cId="277526648" sldId="284"/>
            <ac:cxnSpMk id="11" creationId="{023D1930-72BD-F8BD-F8D6-9B72560DD59D}"/>
          </ac:cxnSpMkLst>
        </pc:cxnChg>
        <pc:cxnChg chg="mod">
          <ac:chgData name="julian lalu" userId="53ae8bccc8714cbe" providerId="LiveId" clId="{A0076837-D884-4F2D-B46F-D4A29D846232}" dt="2023-01-10T20:51:04.893" v="4358" actId="1076"/>
          <ac:cxnSpMkLst>
            <pc:docMk/>
            <pc:sldMk cId="277526648" sldId="284"/>
            <ac:cxnSpMk id="12" creationId="{A1F2A19C-CB06-BFFF-1F21-C3124B1A421D}"/>
          </ac:cxnSpMkLst>
        </pc:cxnChg>
        <pc:cxnChg chg="mod">
          <ac:chgData name="julian lalu" userId="53ae8bccc8714cbe" providerId="LiveId" clId="{A0076837-D884-4F2D-B46F-D4A29D846232}" dt="2023-01-10T20:49:02.134" v="4291"/>
          <ac:cxnSpMkLst>
            <pc:docMk/>
            <pc:sldMk cId="277526648" sldId="284"/>
            <ac:cxnSpMk id="18" creationId="{0413A6DE-B024-FDF7-3C20-75A2D0F9C4F2}"/>
          </ac:cxnSpMkLst>
        </pc:cxnChg>
        <pc:cxnChg chg="del mod">
          <ac:chgData name="julian lalu" userId="53ae8bccc8714cbe" providerId="LiveId" clId="{A0076837-D884-4F2D-B46F-D4A29D846232}" dt="2023-01-10T20:48:39.814" v="4284" actId="478"/>
          <ac:cxnSpMkLst>
            <pc:docMk/>
            <pc:sldMk cId="277526648" sldId="284"/>
            <ac:cxnSpMk id="25" creationId="{AA699390-0CF1-A066-B970-6E3B19B1865E}"/>
          </ac:cxnSpMkLst>
        </pc:cxnChg>
        <pc:cxnChg chg="mod">
          <ac:chgData name="julian lalu" userId="53ae8bccc8714cbe" providerId="LiveId" clId="{A0076837-D884-4F2D-B46F-D4A29D846232}" dt="2023-01-10T20:51:09.665" v="4361" actId="1076"/>
          <ac:cxnSpMkLst>
            <pc:docMk/>
            <pc:sldMk cId="277526648" sldId="284"/>
            <ac:cxnSpMk id="26" creationId="{6A54D1FF-CA84-E187-1722-482DFDCDBB78}"/>
          </ac:cxnSpMkLst>
        </pc:cxnChg>
        <pc:cxnChg chg="add del mod">
          <ac:chgData name="julian lalu" userId="53ae8bccc8714cbe" providerId="LiveId" clId="{A0076837-D884-4F2D-B46F-D4A29D846232}" dt="2023-01-10T21:05:40.937" v="4618" actId="478"/>
          <ac:cxnSpMkLst>
            <pc:docMk/>
            <pc:sldMk cId="277526648" sldId="284"/>
            <ac:cxnSpMk id="31" creationId="{3290E826-52DA-F1C2-2F5B-B21E84C500BE}"/>
          </ac:cxnSpMkLst>
        </pc:cxnChg>
        <pc:cxnChg chg="add mod">
          <ac:chgData name="julian lalu" userId="53ae8bccc8714cbe" providerId="LiveId" clId="{A0076837-D884-4F2D-B46F-D4A29D846232}" dt="2023-01-10T21:06:18.742" v="4649"/>
          <ac:cxnSpMkLst>
            <pc:docMk/>
            <pc:sldMk cId="277526648" sldId="284"/>
            <ac:cxnSpMk id="32" creationId="{094936C0-194E-4AE3-D765-EEDE396CF5BF}"/>
          </ac:cxnSpMkLst>
        </pc:cxnChg>
      </pc:sldChg>
      <pc:sldChg chg="addSp delSp modSp mod chgLayout">
        <pc:chgData name="julian lalu" userId="53ae8bccc8714cbe" providerId="LiveId" clId="{A0076837-D884-4F2D-B46F-D4A29D846232}" dt="2023-01-10T21:06:20.979" v="4651"/>
        <pc:sldMkLst>
          <pc:docMk/>
          <pc:sldMk cId="3443999069" sldId="286"/>
        </pc:sldMkLst>
        <pc:spChg chg="mod ord">
          <ac:chgData name="julian lalu" userId="53ae8bccc8714cbe" providerId="LiveId" clId="{A0076837-D884-4F2D-B46F-D4A29D846232}" dt="2023-01-10T20:45:21.207" v="4208" actId="700"/>
          <ac:spMkLst>
            <pc:docMk/>
            <pc:sldMk cId="3443999069" sldId="286"/>
            <ac:spMk id="2" creationId="{0ADF98EF-F400-3CB7-6179-D2D0B1108CE2}"/>
          </ac:spMkLst>
        </pc:spChg>
        <pc:spChg chg="del mod ord">
          <ac:chgData name="julian lalu" userId="53ae8bccc8714cbe" providerId="LiveId" clId="{A0076837-D884-4F2D-B46F-D4A29D846232}" dt="2023-01-10T20:45:26.194" v="4210" actId="478"/>
          <ac:spMkLst>
            <pc:docMk/>
            <pc:sldMk cId="3443999069" sldId="286"/>
            <ac:spMk id="4" creationId="{00117440-21E4-C14C-5664-90738347BF1E}"/>
          </ac:spMkLst>
        </pc:spChg>
        <pc:spChg chg="mod ord">
          <ac:chgData name="julian lalu" userId="53ae8bccc8714cbe" providerId="LiveId" clId="{A0076837-D884-4F2D-B46F-D4A29D846232}" dt="2023-01-10T20:45:21.207" v="4208" actId="700"/>
          <ac:spMkLst>
            <pc:docMk/>
            <pc:sldMk cId="3443999069" sldId="286"/>
            <ac:spMk id="5" creationId="{24614EFE-F9EF-B0EC-FFD4-BF3F11BCB22B}"/>
          </ac:spMkLst>
        </pc:spChg>
        <pc:spChg chg="add mod ord">
          <ac:chgData name="julian lalu" userId="53ae8bccc8714cbe" providerId="LiveId" clId="{A0076837-D884-4F2D-B46F-D4A29D846232}" dt="2023-01-10T20:45:24.150" v="4209"/>
          <ac:spMkLst>
            <pc:docMk/>
            <pc:sldMk cId="3443999069" sldId="286"/>
            <ac:spMk id="6" creationId="{A120BDDB-E457-DC64-7763-C1D5927385DD}"/>
          </ac:spMkLst>
        </pc:spChg>
        <pc:spChg chg="del mod">
          <ac:chgData name="julian lalu" userId="53ae8bccc8714cbe" providerId="LiveId" clId="{A0076837-D884-4F2D-B46F-D4A29D846232}" dt="2023-01-10T20:45:32.077" v="4212" actId="478"/>
          <ac:spMkLst>
            <pc:docMk/>
            <pc:sldMk cId="3443999069" sldId="286"/>
            <ac:spMk id="7" creationId="{421BCAC0-292A-CA1D-A9F8-0D0CB7F8B2C1}"/>
          </ac:spMkLst>
        </pc:spChg>
        <pc:spChg chg="mod">
          <ac:chgData name="julian lalu" userId="53ae8bccc8714cbe" providerId="LiveId" clId="{A0076837-D884-4F2D-B46F-D4A29D846232}" dt="2023-01-10T20:58:22.867" v="4472" actId="20577"/>
          <ac:spMkLst>
            <pc:docMk/>
            <pc:sldMk cId="3443999069" sldId="286"/>
            <ac:spMk id="11" creationId="{32ADCCB0-0114-EB01-1353-D0C2F3B37A32}"/>
          </ac:spMkLst>
        </pc:spChg>
        <pc:spChg chg="mod ord">
          <ac:chgData name="julian lalu" userId="53ae8bccc8714cbe" providerId="LiveId" clId="{A0076837-D884-4F2D-B46F-D4A29D846232}" dt="2023-01-10T20:46:14.186" v="4225" actId="20577"/>
          <ac:spMkLst>
            <pc:docMk/>
            <pc:sldMk cId="3443999069" sldId="286"/>
            <ac:spMk id="14" creationId="{E5323E45-D090-605A-6661-64BCD9E339A8}"/>
          </ac:spMkLst>
        </pc:spChg>
        <pc:spChg chg="mod">
          <ac:chgData name="julian lalu" userId="53ae8bccc8714cbe" providerId="LiveId" clId="{A0076837-D884-4F2D-B46F-D4A29D846232}" dt="2023-01-10T20:45:41.580" v="4215"/>
          <ac:spMkLst>
            <pc:docMk/>
            <pc:sldMk cId="3443999069" sldId="286"/>
            <ac:spMk id="21" creationId="{8D02B600-F51E-16F9-EDC7-FEA8D9666ACB}"/>
          </ac:spMkLst>
        </pc:spChg>
        <pc:spChg chg="mod">
          <ac:chgData name="julian lalu" userId="53ae8bccc8714cbe" providerId="LiveId" clId="{A0076837-D884-4F2D-B46F-D4A29D846232}" dt="2023-01-10T20:45:41.580" v="4215"/>
          <ac:spMkLst>
            <pc:docMk/>
            <pc:sldMk cId="3443999069" sldId="286"/>
            <ac:spMk id="22" creationId="{75E2FD18-24A7-651D-2EEA-656C0F5E775D}"/>
          </ac:spMkLst>
        </pc:spChg>
        <pc:spChg chg="mod">
          <ac:chgData name="julian lalu" userId="53ae8bccc8714cbe" providerId="LiveId" clId="{A0076837-D884-4F2D-B46F-D4A29D846232}" dt="2023-01-10T20:46:02.734" v="4224" actId="1076"/>
          <ac:spMkLst>
            <pc:docMk/>
            <pc:sldMk cId="3443999069" sldId="286"/>
            <ac:spMk id="23" creationId="{079E114D-EC9C-5145-5EF8-51395E1A70FF}"/>
          </ac:spMkLst>
        </pc:spChg>
        <pc:spChg chg="mod">
          <ac:chgData name="julian lalu" userId="53ae8bccc8714cbe" providerId="LiveId" clId="{A0076837-D884-4F2D-B46F-D4A29D846232}" dt="2023-01-10T20:45:44.918" v="4216"/>
          <ac:spMkLst>
            <pc:docMk/>
            <pc:sldMk cId="3443999069" sldId="286"/>
            <ac:spMk id="28" creationId="{4572B315-9CFB-C994-BBD4-446987C281CB}"/>
          </ac:spMkLst>
        </pc:spChg>
        <pc:spChg chg="mod">
          <ac:chgData name="julian lalu" userId="53ae8bccc8714cbe" providerId="LiveId" clId="{A0076837-D884-4F2D-B46F-D4A29D846232}" dt="2023-01-10T20:45:44.918" v="4216"/>
          <ac:spMkLst>
            <pc:docMk/>
            <pc:sldMk cId="3443999069" sldId="286"/>
            <ac:spMk id="29" creationId="{053C49F3-9870-FB0E-E515-B2474B5A7F87}"/>
          </ac:spMkLst>
        </pc:spChg>
        <pc:spChg chg="mod">
          <ac:chgData name="julian lalu" userId="53ae8bccc8714cbe" providerId="LiveId" clId="{A0076837-D884-4F2D-B46F-D4A29D846232}" dt="2023-01-10T20:45:44.918" v="4216"/>
          <ac:spMkLst>
            <pc:docMk/>
            <pc:sldMk cId="3443999069" sldId="286"/>
            <ac:spMk id="30" creationId="{AB458E4B-1E79-F751-6FC9-9E71766EEB8A}"/>
          </ac:spMkLst>
        </pc:spChg>
        <pc:spChg chg="add mod">
          <ac:chgData name="julian lalu" userId="53ae8bccc8714cbe" providerId="LiveId" clId="{A0076837-D884-4F2D-B46F-D4A29D846232}" dt="2023-01-10T20:45:57.369" v="4222" actId="1076"/>
          <ac:spMkLst>
            <pc:docMk/>
            <pc:sldMk cId="3443999069" sldId="286"/>
            <ac:spMk id="31" creationId="{6C20F249-CF0F-11CA-87F1-1D3A74AD7512}"/>
          </ac:spMkLst>
        </pc:spChg>
        <pc:grpChg chg="del mod">
          <ac:chgData name="julian lalu" userId="53ae8bccc8714cbe" providerId="LiveId" clId="{A0076837-D884-4F2D-B46F-D4A29D846232}" dt="2023-01-10T20:45:55.036" v="4221" actId="478"/>
          <ac:grpSpMkLst>
            <pc:docMk/>
            <pc:sldMk cId="3443999069" sldId="286"/>
            <ac:grpSpMk id="9" creationId="{A7D8E9EA-1650-8C26-D824-E63BCE28F15F}"/>
          </ac:grpSpMkLst>
        </pc:grpChg>
        <pc:grpChg chg="add mod">
          <ac:chgData name="julian lalu" userId="53ae8bccc8714cbe" providerId="LiveId" clId="{A0076837-D884-4F2D-B46F-D4A29D846232}" dt="2023-01-10T20:45:38.166" v="4214"/>
          <ac:grpSpMkLst>
            <pc:docMk/>
            <pc:sldMk cId="3443999069" sldId="286"/>
            <ac:grpSpMk id="10" creationId="{A36FDEE9-F2B0-08E6-BF42-170AFEDDD8A7}"/>
          </ac:grpSpMkLst>
        </pc:grpChg>
        <pc:grpChg chg="add mod">
          <ac:chgData name="julian lalu" userId="53ae8bccc8714cbe" providerId="LiveId" clId="{A0076837-D884-4F2D-B46F-D4A29D846232}" dt="2023-01-10T20:45:41.580" v="4215"/>
          <ac:grpSpMkLst>
            <pc:docMk/>
            <pc:sldMk cId="3443999069" sldId="286"/>
            <ac:grpSpMk id="13" creationId="{9539DA70-A339-7ED5-10C5-2492AEE33A26}"/>
          </ac:grpSpMkLst>
        </pc:grpChg>
        <pc:grpChg chg="mod">
          <ac:chgData name="julian lalu" userId="53ae8bccc8714cbe" providerId="LiveId" clId="{A0076837-D884-4F2D-B46F-D4A29D846232}" dt="2023-01-10T20:45:41.580" v="4215"/>
          <ac:grpSpMkLst>
            <pc:docMk/>
            <pc:sldMk cId="3443999069" sldId="286"/>
            <ac:grpSpMk id="19" creationId="{DB976840-1BD5-7935-1F88-114AD9FE9454}"/>
          </ac:grpSpMkLst>
        </pc:grpChg>
        <pc:grpChg chg="add del mod">
          <ac:chgData name="julian lalu" userId="53ae8bccc8714cbe" providerId="LiveId" clId="{A0076837-D884-4F2D-B46F-D4A29D846232}" dt="2023-01-10T20:45:45.858" v="4217"/>
          <ac:grpSpMkLst>
            <pc:docMk/>
            <pc:sldMk cId="3443999069" sldId="286"/>
            <ac:grpSpMk id="24" creationId="{94443218-43A0-0429-5861-1F67E316A44D}"/>
          </ac:grpSpMkLst>
        </pc:grpChg>
        <pc:grpChg chg="mod">
          <ac:chgData name="julian lalu" userId="53ae8bccc8714cbe" providerId="LiveId" clId="{A0076837-D884-4F2D-B46F-D4A29D846232}" dt="2023-01-10T20:45:44.918" v="4216"/>
          <ac:grpSpMkLst>
            <pc:docMk/>
            <pc:sldMk cId="3443999069" sldId="286"/>
            <ac:grpSpMk id="27" creationId="{FA6346B6-A0AB-4925-2AC1-50EC02BC6030}"/>
          </ac:grpSpMkLst>
        </pc:grpChg>
        <pc:cxnChg chg="del">
          <ac:chgData name="julian lalu" userId="53ae8bccc8714cbe" providerId="LiveId" clId="{A0076837-D884-4F2D-B46F-D4A29D846232}" dt="2023-01-10T20:45:34.531" v="4213" actId="478"/>
          <ac:cxnSpMkLst>
            <pc:docMk/>
            <pc:sldMk cId="3443999069" sldId="286"/>
            <ac:cxnSpMk id="3" creationId="{F0AF7998-A8D6-C9AB-7C35-D32AEBCB8147}"/>
          </ac:cxnSpMkLst>
        </pc:cxnChg>
        <pc:cxnChg chg="del">
          <ac:chgData name="julian lalu" userId="53ae8bccc8714cbe" providerId="LiveId" clId="{A0076837-D884-4F2D-B46F-D4A29D846232}" dt="2023-01-10T20:45:34.531" v="4213" actId="478"/>
          <ac:cxnSpMkLst>
            <pc:docMk/>
            <pc:sldMk cId="3443999069" sldId="286"/>
            <ac:cxnSpMk id="8" creationId="{0062B0E8-1256-92A7-4FAE-AF23737CBFF6}"/>
          </ac:cxnSpMkLst>
        </pc:cxnChg>
        <pc:cxnChg chg="mod">
          <ac:chgData name="julian lalu" userId="53ae8bccc8714cbe" providerId="LiveId" clId="{A0076837-D884-4F2D-B46F-D4A29D846232}" dt="2023-01-10T20:46:55.645" v="4232" actId="1076"/>
          <ac:cxnSpMkLst>
            <pc:docMk/>
            <pc:sldMk cId="3443999069" sldId="286"/>
            <ac:cxnSpMk id="12" creationId="{E2B9C83B-E8A9-37C7-4E67-4821CE167CC2}"/>
          </ac:cxnSpMkLst>
        </pc:cxnChg>
        <pc:cxnChg chg="mod">
          <ac:chgData name="julian lalu" userId="53ae8bccc8714cbe" providerId="LiveId" clId="{A0076837-D884-4F2D-B46F-D4A29D846232}" dt="2023-01-10T20:46:02.734" v="4224" actId="1076"/>
          <ac:cxnSpMkLst>
            <pc:docMk/>
            <pc:sldMk cId="3443999069" sldId="286"/>
            <ac:cxnSpMk id="15" creationId="{59D5277B-C109-12B5-69BD-01EFD7ED6787}"/>
          </ac:cxnSpMkLst>
        </pc:cxnChg>
        <pc:cxnChg chg="mod">
          <ac:chgData name="julian lalu" userId="53ae8bccc8714cbe" providerId="LiveId" clId="{A0076837-D884-4F2D-B46F-D4A29D846232}" dt="2023-01-10T20:45:44.918" v="4216"/>
          <ac:cxnSpMkLst>
            <pc:docMk/>
            <pc:sldMk cId="3443999069" sldId="286"/>
            <ac:cxnSpMk id="26" creationId="{7CBE9B1B-8159-C025-F091-1DD3A82A90C8}"/>
          </ac:cxnSpMkLst>
        </pc:cxnChg>
        <pc:cxnChg chg="add del mod">
          <ac:chgData name="julian lalu" userId="53ae8bccc8714cbe" providerId="LiveId" clId="{A0076837-D884-4F2D-B46F-D4A29D846232}" dt="2023-01-10T21:05:38.270" v="4616" actId="478"/>
          <ac:cxnSpMkLst>
            <pc:docMk/>
            <pc:sldMk cId="3443999069" sldId="286"/>
            <ac:cxnSpMk id="32" creationId="{4F9BCA20-65CC-03D0-D7B3-C24D55DC8C3D}"/>
          </ac:cxnSpMkLst>
        </pc:cxnChg>
        <pc:cxnChg chg="add mod">
          <ac:chgData name="julian lalu" userId="53ae8bccc8714cbe" providerId="LiveId" clId="{A0076837-D884-4F2D-B46F-D4A29D846232}" dt="2023-01-10T21:06:20.979" v="4651"/>
          <ac:cxnSpMkLst>
            <pc:docMk/>
            <pc:sldMk cId="3443999069" sldId="286"/>
            <ac:cxnSpMk id="33" creationId="{1F7B1CC0-3414-E79C-0559-D2F6E6AC938C}"/>
          </ac:cxnSpMkLst>
        </pc:cxnChg>
      </pc:sldChg>
      <pc:sldChg chg="addSp delSp modSp mod chgLayout">
        <pc:chgData name="julian lalu" userId="53ae8bccc8714cbe" providerId="LiveId" clId="{A0076837-D884-4F2D-B46F-D4A29D846232}" dt="2023-01-10T21:06:19.149" v="4650"/>
        <pc:sldMkLst>
          <pc:docMk/>
          <pc:sldMk cId="683547641" sldId="287"/>
        </pc:sldMkLst>
        <pc:spChg chg="mod ord">
          <ac:chgData name="julian lalu" userId="53ae8bccc8714cbe" providerId="LiveId" clId="{A0076837-D884-4F2D-B46F-D4A29D846232}" dt="2023-01-10T20:46:34.533" v="4227" actId="700"/>
          <ac:spMkLst>
            <pc:docMk/>
            <pc:sldMk cId="683547641" sldId="287"/>
            <ac:spMk id="2" creationId="{0ADF98EF-F400-3CB7-6179-D2D0B1108CE2}"/>
          </ac:spMkLst>
        </pc:spChg>
        <pc:spChg chg="del mod ord">
          <ac:chgData name="julian lalu" userId="53ae8bccc8714cbe" providerId="LiveId" clId="{A0076837-D884-4F2D-B46F-D4A29D846232}" dt="2023-01-10T20:46:40.938" v="4229" actId="478"/>
          <ac:spMkLst>
            <pc:docMk/>
            <pc:sldMk cId="683547641" sldId="287"/>
            <ac:spMk id="4" creationId="{00117440-21E4-C14C-5664-90738347BF1E}"/>
          </ac:spMkLst>
        </pc:spChg>
        <pc:spChg chg="mod ord">
          <ac:chgData name="julian lalu" userId="53ae8bccc8714cbe" providerId="LiveId" clId="{A0076837-D884-4F2D-B46F-D4A29D846232}" dt="2023-01-10T20:46:34.533" v="4227" actId="700"/>
          <ac:spMkLst>
            <pc:docMk/>
            <pc:sldMk cId="683547641" sldId="287"/>
            <ac:spMk id="5" creationId="{24614EFE-F9EF-B0EC-FFD4-BF3F11BCB22B}"/>
          </ac:spMkLst>
        </pc:spChg>
        <pc:spChg chg="del">
          <ac:chgData name="julian lalu" userId="53ae8bccc8714cbe" providerId="LiveId" clId="{A0076837-D884-4F2D-B46F-D4A29D846232}" dt="2023-01-10T20:46:47.088" v="4230" actId="478"/>
          <ac:spMkLst>
            <pc:docMk/>
            <pc:sldMk cId="683547641" sldId="287"/>
            <ac:spMk id="6" creationId="{D6CCC853-CB74-33E4-6414-19D7A04EDA9B}"/>
          </ac:spMkLst>
        </pc:spChg>
        <pc:spChg chg="add mod ord">
          <ac:chgData name="julian lalu" userId="53ae8bccc8714cbe" providerId="LiveId" clId="{A0076837-D884-4F2D-B46F-D4A29D846232}" dt="2023-01-10T20:46:38.389" v="4228"/>
          <ac:spMkLst>
            <pc:docMk/>
            <pc:sldMk cId="683547641" sldId="287"/>
            <ac:spMk id="9" creationId="{49240401-F264-4A7A-22B8-BD94BD2DAA44}"/>
          </ac:spMkLst>
        </pc:spChg>
        <pc:spChg chg="mod topLvl">
          <ac:chgData name="julian lalu" userId="53ae8bccc8714cbe" providerId="LiveId" clId="{A0076837-D884-4F2D-B46F-D4A29D846232}" dt="2023-01-10T20:49:21.437" v="4297" actId="164"/>
          <ac:spMkLst>
            <pc:docMk/>
            <pc:sldMk cId="683547641" sldId="287"/>
            <ac:spMk id="11" creationId="{F36DDCEF-6088-6583-5221-35D93BF6FE16}"/>
          </ac:spMkLst>
        </pc:spChg>
        <pc:spChg chg="mod ord">
          <ac:chgData name="julian lalu" userId="53ae8bccc8714cbe" providerId="LiveId" clId="{A0076837-D884-4F2D-B46F-D4A29D846232}" dt="2023-01-10T20:46:34.533" v="4227" actId="700"/>
          <ac:spMkLst>
            <pc:docMk/>
            <pc:sldMk cId="683547641" sldId="287"/>
            <ac:spMk id="14" creationId="{E5323E45-D090-605A-6661-64BCD9E339A8}"/>
          </ac:spMkLst>
        </pc:spChg>
        <pc:spChg chg="mod">
          <ac:chgData name="julian lalu" userId="53ae8bccc8714cbe" providerId="LiveId" clId="{A0076837-D884-4F2D-B46F-D4A29D846232}" dt="2023-01-10T20:47:10.045" v="4236"/>
          <ac:spMkLst>
            <pc:docMk/>
            <pc:sldMk cId="683547641" sldId="287"/>
            <ac:spMk id="19" creationId="{6F4C3963-1F9A-FCFC-A17D-746CF0B2889E}"/>
          </ac:spMkLst>
        </pc:spChg>
        <pc:spChg chg="mod">
          <ac:chgData name="julian lalu" userId="53ae8bccc8714cbe" providerId="LiveId" clId="{A0076837-D884-4F2D-B46F-D4A29D846232}" dt="2023-01-10T20:47:10.045" v="4236"/>
          <ac:spMkLst>
            <pc:docMk/>
            <pc:sldMk cId="683547641" sldId="287"/>
            <ac:spMk id="21" creationId="{DF321B04-FBFC-8E58-414D-31F50A696625}"/>
          </ac:spMkLst>
        </pc:spChg>
        <pc:spChg chg="mod">
          <ac:chgData name="julian lalu" userId="53ae8bccc8714cbe" providerId="LiveId" clId="{A0076837-D884-4F2D-B46F-D4A29D846232}" dt="2023-01-10T20:47:10.045" v="4236"/>
          <ac:spMkLst>
            <pc:docMk/>
            <pc:sldMk cId="683547641" sldId="287"/>
            <ac:spMk id="22" creationId="{105DEBF4-5271-FE0D-7D76-32B08FE563A4}"/>
          </ac:spMkLst>
        </pc:spChg>
        <pc:grpChg chg="del">
          <ac:chgData name="julian lalu" userId="53ae8bccc8714cbe" providerId="LiveId" clId="{A0076837-D884-4F2D-B46F-D4A29D846232}" dt="2023-01-10T20:47:09.211" v="4235" actId="478"/>
          <ac:grpSpMkLst>
            <pc:docMk/>
            <pc:sldMk cId="683547641" sldId="287"/>
            <ac:grpSpMk id="8" creationId="{6C1A4AB4-83C3-129B-CD55-632AFAF71AAB}"/>
          </ac:grpSpMkLst>
        </pc:grpChg>
        <pc:grpChg chg="add del mod">
          <ac:chgData name="julian lalu" userId="53ae8bccc8714cbe" providerId="LiveId" clId="{A0076837-D884-4F2D-B46F-D4A29D846232}" dt="2023-01-10T20:49:21.218" v="4296" actId="165"/>
          <ac:grpSpMkLst>
            <pc:docMk/>
            <pc:sldMk cId="683547641" sldId="287"/>
            <ac:grpSpMk id="10" creationId="{14E492F4-4B16-94C9-E9FB-D067ED6AC410}"/>
          </ac:grpSpMkLst>
        </pc:grpChg>
        <pc:grpChg chg="add mod">
          <ac:chgData name="julian lalu" userId="53ae8bccc8714cbe" providerId="LiveId" clId="{A0076837-D884-4F2D-B46F-D4A29D846232}" dt="2023-01-10T20:47:10.045" v="4236"/>
          <ac:grpSpMkLst>
            <pc:docMk/>
            <pc:sldMk cId="683547641" sldId="287"/>
            <ac:grpSpMk id="13" creationId="{2DD2BCEE-F3EB-6936-48AD-F9AA42B07771}"/>
          </ac:grpSpMkLst>
        </pc:grpChg>
        <pc:grpChg chg="mod">
          <ac:chgData name="julian lalu" userId="53ae8bccc8714cbe" providerId="LiveId" clId="{A0076837-D884-4F2D-B46F-D4A29D846232}" dt="2023-01-10T20:47:10.045" v="4236"/>
          <ac:grpSpMkLst>
            <pc:docMk/>
            <pc:sldMk cId="683547641" sldId="287"/>
            <ac:grpSpMk id="18" creationId="{581F97B6-B513-E3D9-623A-01D7AE2387D2}"/>
          </ac:grpSpMkLst>
        </pc:grpChg>
        <pc:grpChg chg="add mod">
          <ac:chgData name="julian lalu" userId="53ae8bccc8714cbe" providerId="LiveId" clId="{A0076837-D884-4F2D-B46F-D4A29D846232}" dt="2023-01-10T20:49:21.437" v="4297" actId="164"/>
          <ac:grpSpMkLst>
            <pc:docMk/>
            <pc:sldMk cId="683547641" sldId="287"/>
            <ac:grpSpMk id="23" creationId="{B5689045-9A94-E858-ACC7-45111D68372A}"/>
          </ac:grpSpMkLst>
        </pc:grpChg>
        <pc:cxnChg chg="del">
          <ac:chgData name="julian lalu" userId="53ae8bccc8714cbe" providerId="LiveId" clId="{A0076837-D884-4F2D-B46F-D4A29D846232}" dt="2023-01-10T20:46:49.630" v="4231" actId="478"/>
          <ac:cxnSpMkLst>
            <pc:docMk/>
            <pc:sldMk cId="683547641" sldId="287"/>
            <ac:cxnSpMk id="3" creationId="{4A8DC3FF-8DA7-13DF-B47B-E2FE6BA5E2BC}"/>
          </ac:cxnSpMkLst>
        </pc:cxnChg>
        <pc:cxnChg chg="del">
          <ac:chgData name="julian lalu" userId="53ae8bccc8714cbe" providerId="LiveId" clId="{A0076837-D884-4F2D-B46F-D4A29D846232}" dt="2023-01-10T20:46:49.630" v="4231" actId="478"/>
          <ac:cxnSpMkLst>
            <pc:docMk/>
            <pc:sldMk cId="683547641" sldId="287"/>
            <ac:cxnSpMk id="7" creationId="{098E42DD-A01E-0D08-F9F8-6391613810DB}"/>
          </ac:cxnSpMkLst>
        </pc:cxnChg>
        <pc:cxnChg chg="mod topLvl">
          <ac:chgData name="julian lalu" userId="53ae8bccc8714cbe" providerId="LiveId" clId="{A0076837-D884-4F2D-B46F-D4A29D846232}" dt="2023-01-10T20:49:21.437" v="4297" actId="164"/>
          <ac:cxnSpMkLst>
            <pc:docMk/>
            <pc:sldMk cId="683547641" sldId="287"/>
            <ac:cxnSpMk id="12" creationId="{673772F9-E8E7-AFA5-0AC2-397B84A63F82}"/>
          </ac:cxnSpMkLst>
        </pc:cxnChg>
        <pc:cxnChg chg="mod">
          <ac:chgData name="julian lalu" userId="53ae8bccc8714cbe" providerId="LiveId" clId="{A0076837-D884-4F2D-B46F-D4A29D846232}" dt="2023-01-10T20:47:10.045" v="4236"/>
          <ac:cxnSpMkLst>
            <pc:docMk/>
            <pc:sldMk cId="683547641" sldId="287"/>
            <ac:cxnSpMk id="15" creationId="{76E35761-EE39-C098-96DB-310B76E34BAD}"/>
          </ac:cxnSpMkLst>
        </pc:cxnChg>
        <pc:cxnChg chg="add del mod">
          <ac:chgData name="julian lalu" userId="53ae8bccc8714cbe" providerId="LiveId" clId="{A0076837-D884-4F2D-B46F-D4A29D846232}" dt="2023-01-10T21:05:39.691" v="4617" actId="478"/>
          <ac:cxnSpMkLst>
            <pc:docMk/>
            <pc:sldMk cId="683547641" sldId="287"/>
            <ac:cxnSpMk id="24" creationId="{F7CB97CE-098C-1B4B-49D1-691DE73E1667}"/>
          </ac:cxnSpMkLst>
        </pc:cxnChg>
        <pc:cxnChg chg="add mod">
          <ac:chgData name="julian lalu" userId="53ae8bccc8714cbe" providerId="LiveId" clId="{A0076837-D884-4F2D-B46F-D4A29D846232}" dt="2023-01-10T21:06:19.149" v="4650"/>
          <ac:cxnSpMkLst>
            <pc:docMk/>
            <pc:sldMk cId="683547641" sldId="287"/>
            <ac:cxnSpMk id="26" creationId="{E5627568-7125-A9F6-0D68-376FA9F95503}"/>
          </ac:cxnSpMkLst>
        </pc:cxnChg>
      </pc:sldChg>
      <pc:sldChg chg="addSp delSp modSp mod chgLayout">
        <pc:chgData name="julian lalu" userId="53ae8bccc8714cbe" providerId="LiveId" clId="{A0076837-D884-4F2D-B46F-D4A29D846232}" dt="2023-01-10T21:06:13.780" v="4642"/>
        <pc:sldMkLst>
          <pc:docMk/>
          <pc:sldMk cId="1223059984" sldId="300"/>
        </pc:sldMkLst>
        <pc:spChg chg="mod ord">
          <ac:chgData name="julian lalu" userId="53ae8bccc8714cbe" providerId="LiveId" clId="{A0076837-D884-4F2D-B46F-D4A29D846232}" dt="2023-01-10T20:59:52.252" v="4493" actId="700"/>
          <ac:spMkLst>
            <pc:docMk/>
            <pc:sldMk cId="1223059984" sldId="300"/>
            <ac:spMk id="2" creationId="{9FB34522-268B-D22A-B35C-482CEDED4BCA}"/>
          </ac:spMkLst>
        </pc:spChg>
        <pc:spChg chg="mod ord">
          <ac:chgData name="julian lalu" userId="53ae8bccc8714cbe" providerId="LiveId" clId="{A0076837-D884-4F2D-B46F-D4A29D846232}" dt="2023-01-10T20:59:52.252" v="4493" actId="700"/>
          <ac:spMkLst>
            <pc:docMk/>
            <pc:sldMk cId="1223059984" sldId="300"/>
            <ac:spMk id="3" creationId="{2DC4823A-E542-2A35-8D76-28E0619E07C1}"/>
          </ac:spMkLst>
        </pc:spChg>
        <pc:spChg chg="del mod ord">
          <ac:chgData name="julian lalu" userId="53ae8bccc8714cbe" providerId="LiveId" clId="{A0076837-D884-4F2D-B46F-D4A29D846232}" dt="2023-01-10T20:59:55.277" v="4495" actId="478"/>
          <ac:spMkLst>
            <pc:docMk/>
            <pc:sldMk cId="1223059984" sldId="300"/>
            <ac:spMk id="4" creationId="{82C027F1-71DC-A64A-E901-FD73CF3D5FE9}"/>
          </ac:spMkLst>
        </pc:spChg>
        <pc:spChg chg="mod ord">
          <ac:chgData name="julian lalu" userId="53ae8bccc8714cbe" providerId="LiveId" clId="{A0076837-D884-4F2D-B46F-D4A29D846232}" dt="2023-01-10T20:59:52.252" v="4493" actId="700"/>
          <ac:spMkLst>
            <pc:docMk/>
            <pc:sldMk cId="1223059984" sldId="300"/>
            <ac:spMk id="5" creationId="{67996604-B26B-CD07-A60F-D60DF012D074}"/>
          </ac:spMkLst>
        </pc:spChg>
        <pc:spChg chg="add mod ord">
          <ac:chgData name="julian lalu" userId="53ae8bccc8714cbe" providerId="LiveId" clId="{A0076837-D884-4F2D-B46F-D4A29D846232}" dt="2023-01-10T20:59:53.399" v="4494"/>
          <ac:spMkLst>
            <pc:docMk/>
            <pc:sldMk cId="1223059984" sldId="300"/>
            <ac:spMk id="6" creationId="{64B8B065-2844-2003-4EF7-8DBAD990A136}"/>
          </ac:spMkLst>
        </pc:spChg>
        <pc:cxnChg chg="add del mod">
          <ac:chgData name="julian lalu" userId="53ae8bccc8714cbe" providerId="LiveId" clId="{A0076837-D884-4F2D-B46F-D4A29D846232}" dt="2023-01-10T21:05:53.171" v="4625" actId="478"/>
          <ac:cxnSpMkLst>
            <pc:docMk/>
            <pc:sldMk cId="1223059984" sldId="300"/>
            <ac:cxnSpMk id="7" creationId="{C6F875E0-D499-4132-2DF8-3EF3D30894EC}"/>
          </ac:cxnSpMkLst>
        </pc:cxnChg>
        <pc:cxnChg chg="add mod">
          <ac:chgData name="julian lalu" userId="53ae8bccc8714cbe" providerId="LiveId" clId="{A0076837-D884-4F2D-B46F-D4A29D846232}" dt="2023-01-10T21:06:13.780" v="4642"/>
          <ac:cxnSpMkLst>
            <pc:docMk/>
            <pc:sldMk cId="1223059984" sldId="300"/>
            <ac:cxnSpMk id="8" creationId="{56CD6366-04C4-8C1B-7240-1C75791987D0}"/>
          </ac:cxnSpMkLst>
        </pc:cxnChg>
      </pc:sldChg>
      <pc:sldChg chg="del">
        <pc:chgData name="julian lalu" userId="53ae8bccc8714cbe" providerId="LiveId" clId="{A0076837-D884-4F2D-B46F-D4A29D846232}" dt="2023-01-10T20:56:44.161" v="4409" actId="47"/>
        <pc:sldMkLst>
          <pc:docMk/>
          <pc:sldMk cId="2914301950" sldId="310"/>
        </pc:sldMkLst>
      </pc:sldChg>
      <pc:sldChg chg="addSp delSp modSp mod chgLayout">
        <pc:chgData name="julian lalu" userId="53ae8bccc8714cbe" providerId="LiveId" clId="{A0076837-D884-4F2D-B46F-D4A29D846232}" dt="2023-01-10T20:39:25.532" v="4092"/>
        <pc:sldMkLst>
          <pc:docMk/>
          <pc:sldMk cId="1319055035" sldId="313"/>
        </pc:sldMkLst>
        <pc:spChg chg="mod ord">
          <ac:chgData name="julian lalu" userId="53ae8bccc8714cbe" providerId="LiveId" clId="{A0076837-D884-4F2D-B46F-D4A29D846232}" dt="2023-01-10T20:38:13.406" v="4048" actId="700"/>
          <ac:spMkLst>
            <pc:docMk/>
            <pc:sldMk cId="1319055035" sldId="313"/>
            <ac:spMk id="2" creationId="{8E94B959-E7FE-A89D-3E1C-36B2482174D5}"/>
          </ac:spMkLst>
        </pc:spChg>
        <pc:spChg chg="add mod ord">
          <ac:chgData name="julian lalu" userId="53ae8bccc8714cbe" providerId="LiveId" clId="{A0076837-D884-4F2D-B46F-D4A29D846232}" dt="2023-01-10T20:38:13.406" v="4048" actId="700"/>
          <ac:spMkLst>
            <pc:docMk/>
            <pc:sldMk cId="1319055035" sldId="313"/>
            <ac:spMk id="3" creationId="{0E11CA37-3F72-95E9-E94C-0A8739F0884F}"/>
          </ac:spMkLst>
        </pc:spChg>
        <pc:spChg chg="del mod ord">
          <ac:chgData name="julian lalu" userId="53ae8bccc8714cbe" providerId="LiveId" clId="{A0076837-D884-4F2D-B46F-D4A29D846232}" dt="2023-01-10T20:38:21.646" v="4051" actId="478"/>
          <ac:spMkLst>
            <pc:docMk/>
            <pc:sldMk cId="1319055035" sldId="313"/>
            <ac:spMk id="4" creationId="{ADC5617E-762B-4404-DF0F-3E7A0CF55858}"/>
          </ac:spMkLst>
        </pc:spChg>
        <pc:spChg chg="mod ord">
          <ac:chgData name="julian lalu" userId="53ae8bccc8714cbe" providerId="LiveId" clId="{A0076837-D884-4F2D-B46F-D4A29D846232}" dt="2023-01-10T20:38:13.406" v="4048" actId="700"/>
          <ac:spMkLst>
            <pc:docMk/>
            <pc:sldMk cId="1319055035" sldId="313"/>
            <ac:spMk id="5" creationId="{9A4AB4E4-BABB-4332-B23F-F98E86D37A34}"/>
          </ac:spMkLst>
        </pc:spChg>
        <pc:spChg chg="add mod ord">
          <ac:chgData name="julian lalu" userId="53ae8bccc8714cbe" providerId="LiveId" clId="{A0076837-D884-4F2D-B46F-D4A29D846232}" dt="2023-01-10T20:38:18.528" v="4050"/>
          <ac:spMkLst>
            <pc:docMk/>
            <pc:sldMk cId="1319055035" sldId="313"/>
            <ac:spMk id="6" creationId="{6DAAA05F-D33A-29C3-9225-085ADED1FE01}"/>
          </ac:spMkLst>
        </pc:spChg>
        <pc:spChg chg="mod">
          <ac:chgData name="julian lalu" userId="53ae8bccc8714cbe" providerId="LiveId" clId="{A0076837-D884-4F2D-B46F-D4A29D846232}" dt="2023-01-10T20:38:47.547" v="4057" actId="1076"/>
          <ac:spMkLst>
            <pc:docMk/>
            <pc:sldMk cId="1319055035" sldId="313"/>
            <ac:spMk id="9" creationId="{F4A8F7E9-BBF0-6D1B-1FF2-302CA4774CF3}"/>
          </ac:spMkLst>
        </pc:spChg>
        <pc:picChg chg="mod">
          <ac:chgData name="julian lalu" userId="53ae8bccc8714cbe" providerId="LiveId" clId="{A0076837-D884-4F2D-B46F-D4A29D846232}" dt="2023-01-10T20:38:49.974" v="4058" actId="1076"/>
          <ac:picMkLst>
            <pc:docMk/>
            <pc:sldMk cId="1319055035" sldId="313"/>
            <ac:picMk id="11" creationId="{CF30BCD1-5CC7-FB07-8973-8A5759C977B5}"/>
          </ac:picMkLst>
        </pc:picChg>
        <pc:cxnChg chg="add mod">
          <ac:chgData name="julian lalu" userId="53ae8bccc8714cbe" providerId="LiveId" clId="{A0076837-D884-4F2D-B46F-D4A29D846232}" dt="2023-01-10T20:39:25.532" v="4092"/>
          <ac:cxnSpMkLst>
            <pc:docMk/>
            <pc:sldMk cId="1319055035" sldId="313"/>
            <ac:cxnSpMk id="10" creationId="{F2CF37A8-70A1-B337-D17D-BF2609EDB647}"/>
          </ac:cxnSpMkLst>
        </pc:cxnChg>
        <pc:cxnChg chg="del mod">
          <ac:chgData name="julian lalu" userId="53ae8bccc8714cbe" providerId="LiveId" clId="{A0076837-D884-4F2D-B46F-D4A29D846232}" dt="2023-01-10T20:38:42.545" v="4055" actId="478"/>
          <ac:cxnSpMkLst>
            <pc:docMk/>
            <pc:sldMk cId="1319055035" sldId="313"/>
            <ac:cxnSpMk id="21" creationId="{FA31DF08-4CC7-EC63-83AB-0EFDC87F49C9}"/>
          </ac:cxnSpMkLst>
        </pc:cxnChg>
      </pc:sldChg>
      <pc:sldChg chg="addSp delSp modSp mod modClrScheme chgLayout">
        <pc:chgData name="julian lalu" userId="53ae8bccc8714cbe" providerId="LiveId" clId="{A0076837-D884-4F2D-B46F-D4A29D846232}" dt="2023-01-09T20:23:33.015" v="2251" actId="478"/>
        <pc:sldMkLst>
          <pc:docMk/>
          <pc:sldMk cId="3806552820" sldId="317"/>
        </pc:sldMkLst>
        <pc:spChg chg="add mod ord">
          <ac:chgData name="julian lalu" userId="53ae8bccc8714cbe" providerId="LiveId" clId="{A0076837-D884-4F2D-B46F-D4A29D846232}" dt="2023-01-09T20:23:06.133" v="2245" actId="20577"/>
          <ac:spMkLst>
            <pc:docMk/>
            <pc:sldMk cId="3806552820" sldId="317"/>
            <ac:spMk id="2" creationId="{79C3D8B1-EA01-6104-2B70-AABD15F9DEE0}"/>
          </ac:spMkLst>
        </pc:spChg>
        <pc:spChg chg="del">
          <ac:chgData name="julian lalu" userId="53ae8bccc8714cbe" providerId="LiveId" clId="{A0076837-D884-4F2D-B46F-D4A29D846232}" dt="2023-01-09T20:23:08.739" v="2246" actId="478"/>
          <ac:spMkLst>
            <pc:docMk/>
            <pc:sldMk cId="3806552820" sldId="317"/>
            <ac:spMk id="3" creationId="{C28287D8-B15C-7FF1-115D-31C7225DDFEE}"/>
          </ac:spMkLst>
        </pc:spChg>
        <pc:spChg chg="add mod ord">
          <ac:chgData name="julian lalu" userId="53ae8bccc8714cbe" providerId="LiveId" clId="{A0076837-D884-4F2D-B46F-D4A29D846232}" dt="2023-01-09T20:23:25.787" v="2249" actId="167"/>
          <ac:spMkLst>
            <pc:docMk/>
            <pc:sldMk cId="3806552820" sldId="317"/>
            <ac:spMk id="4" creationId="{21EE9A19-5265-5DE7-BD04-34E37E9E0CA5}"/>
          </ac:spMkLst>
        </pc:spChg>
        <pc:spChg chg="del mod ord">
          <ac:chgData name="julian lalu" userId="53ae8bccc8714cbe" providerId="LiveId" clId="{A0076837-D884-4F2D-B46F-D4A29D846232}" dt="2023-01-09T20:23:33.015" v="2251" actId="478"/>
          <ac:spMkLst>
            <pc:docMk/>
            <pc:sldMk cId="3806552820" sldId="317"/>
            <ac:spMk id="15" creationId="{7CDB0118-E43C-BD29-5214-6042B2694ED7}"/>
          </ac:spMkLst>
        </pc:spChg>
        <pc:spChg chg="mod ord">
          <ac:chgData name="julian lalu" userId="53ae8bccc8714cbe" providerId="LiveId" clId="{A0076837-D884-4F2D-B46F-D4A29D846232}" dt="2023-01-09T20:22:59.732" v="2219" actId="700"/>
          <ac:spMkLst>
            <pc:docMk/>
            <pc:sldMk cId="3806552820" sldId="317"/>
            <ac:spMk id="16" creationId="{E4744B5F-F847-1777-C63C-C93419BF1DDF}"/>
          </ac:spMkLst>
        </pc:spChg>
        <pc:picChg chg="del">
          <ac:chgData name="julian lalu" userId="53ae8bccc8714cbe" providerId="LiveId" clId="{A0076837-D884-4F2D-B46F-D4A29D846232}" dt="2023-01-09T20:23:27.100" v="2250" actId="478"/>
          <ac:picMkLst>
            <pc:docMk/>
            <pc:sldMk cId="3806552820" sldId="317"/>
            <ac:picMk id="5" creationId="{F8713DCB-F503-D630-9BBE-604B973BF596}"/>
          </ac:picMkLst>
        </pc:picChg>
      </pc:sldChg>
      <pc:sldChg chg="addSp delSp modSp mod modAnim chgLayout">
        <pc:chgData name="julian lalu" userId="53ae8bccc8714cbe" providerId="LiveId" clId="{A0076837-D884-4F2D-B46F-D4A29D846232}" dt="2023-01-09T21:31:42.768" v="3427" actId="20577"/>
        <pc:sldMkLst>
          <pc:docMk/>
          <pc:sldMk cId="1449971817" sldId="341"/>
        </pc:sldMkLst>
        <pc:spChg chg="mod ord">
          <ac:chgData name="julian lalu" userId="53ae8bccc8714cbe" providerId="LiveId" clId="{A0076837-D884-4F2D-B46F-D4A29D846232}" dt="2023-01-09T21:30:46.851" v="3361" actId="700"/>
          <ac:spMkLst>
            <pc:docMk/>
            <pc:sldMk cId="1449971817" sldId="341"/>
            <ac:spMk id="2" creationId="{016E2007-8CE0-8F96-32C0-CAF3061DA634}"/>
          </ac:spMkLst>
        </pc:spChg>
        <pc:spChg chg="mod ord">
          <ac:chgData name="julian lalu" userId="53ae8bccc8714cbe" providerId="LiveId" clId="{A0076837-D884-4F2D-B46F-D4A29D846232}" dt="2023-01-09T21:31:42.768" v="3427" actId="20577"/>
          <ac:spMkLst>
            <pc:docMk/>
            <pc:sldMk cId="1449971817" sldId="341"/>
            <ac:spMk id="3" creationId="{81B55519-B62F-8C42-B72D-40D6D83F4D41}"/>
          </ac:spMkLst>
        </pc:spChg>
        <pc:spChg chg="del mod ord">
          <ac:chgData name="julian lalu" userId="53ae8bccc8714cbe" providerId="LiveId" clId="{A0076837-D884-4F2D-B46F-D4A29D846232}" dt="2023-01-09T21:31:01.889" v="3390" actId="478"/>
          <ac:spMkLst>
            <pc:docMk/>
            <pc:sldMk cId="1449971817" sldId="341"/>
            <ac:spMk id="4" creationId="{66B485A6-6435-DB34-ABAA-6AE4AD353B1B}"/>
          </ac:spMkLst>
        </pc:spChg>
        <pc:spChg chg="mod ord">
          <ac:chgData name="julian lalu" userId="53ae8bccc8714cbe" providerId="LiveId" clId="{A0076837-D884-4F2D-B46F-D4A29D846232}" dt="2023-01-09T21:30:46.851" v="3361" actId="700"/>
          <ac:spMkLst>
            <pc:docMk/>
            <pc:sldMk cId="1449971817" sldId="341"/>
            <ac:spMk id="5" creationId="{CDC5785C-2CCE-A6C0-456A-5BF89833D499}"/>
          </ac:spMkLst>
        </pc:spChg>
        <pc:spChg chg="add mod ord">
          <ac:chgData name="julian lalu" userId="53ae8bccc8714cbe" providerId="LiveId" clId="{A0076837-D884-4F2D-B46F-D4A29D846232}" dt="2023-01-09T21:30:53.124" v="3363"/>
          <ac:spMkLst>
            <pc:docMk/>
            <pc:sldMk cId="1449971817" sldId="341"/>
            <ac:spMk id="6" creationId="{23696353-0883-250D-5F45-E09565452A9E}"/>
          </ac:spMkLst>
        </pc:spChg>
        <pc:cxnChg chg="add mod">
          <ac:chgData name="julian lalu" userId="53ae8bccc8714cbe" providerId="LiveId" clId="{A0076837-D884-4F2D-B46F-D4A29D846232}" dt="2023-01-09T21:30:58.425" v="3389" actId="1035"/>
          <ac:cxnSpMkLst>
            <pc:docMk/>
            <pc:sldMk cId="1449971817" sldId="341"/>
            <ac:cxnSpMk id="7" creationId="{B4E03780-E2C8-813D-4988-409E9483BAEF}"/>
          </ac:cxnSpMkLst>
        </pc:cxnChg>
      </pc:sldChg>
      <pc:sldChg chg="addSp delSp modSp mod chgLayout">
        <pc:chgData name="julian lalu" userId="53ae8bccc8714cbe" providerId="LiveId" clId="{A0076837-D884-4F2D-B46F-D4A29D846232}" dt="2023-01-10T20:39:16.840" v="4083" actId="1036"/>
        <pc:sldMkLst>
          <pc:docMk/>
          <pc:sldMk cId="2453744349" sldId="360"/>
        </pc:sldMkLst>
        <pc:spChg chg="mod ord">
          <ac:chgData name="julian lalu" userId="53ae8bccc8714cbe" providerId="LiveId" clId="{A0076837-D884-4F2D-B46F-D4A29D846232}" dt="2023-01-10T20:28:36.279" v="3960" actId="700"/>
          <ac:spMkLst>
            <pc:docMk/>
            <pc:sldMk cId="2453744349" sldId="360"/>
            <ac:spMk id="2" creationId="{53C3D54E-50E7-C61A-861B-8725504D138E}"/>
          </ac:spMkLst>
        </pc:spChg>
        <pc:spChg chg="mod ord">
          <ac:chgData name="julian lalu" userId="53ae8bccc8714cbe" providerId="LiveId" clId="{A0076837-D884-4F2D-B46F-D4A29D846232}" dt="2023-01-10T20:28:36.279" v="3960" actId="700"/>
          <ac:spMkLst>
            <pc:docMk/>
            <pc:sldMk cId="2453744349" sldId="360"/>
            <ac:spMk id="3" creationId="{8B6E76E8-2C5D-86BF-414B-E7D37F5CEBF6}"/>
          </ac:spMkLst>
        </pc:spChg>
        <pc:spChg chg="del mod ord">
          <ac:chgData name="julian lalu" userId="53ae8bccc8714cbe" providerId="LiveId" clId="{A0076837-D884-4F2D-B46F-D4A29D846232}" dt="2023-01-10T20:28:47.285" v="3962" actId="478"/>
          <ac:spMkLst>
            <pc:docMk/>
            <pc:sldMk cId="2453744349" sldId="360"/>
            <ac:spMk id="4" creationId="{38609514-3CD4-54D3-1697-6B35ABC38BA8}"/>
          </ac:spMkLst>
        </pc:spChg>
        <pc:spChg chg="mod ord">
          <ac:chgData name="julian lalu" userId="53ae8bccc8714cbe" providerId="LiveId" clId="{A0076837-D884-4F2D-B46F-D4A29D846232}" dt="2023-01-10T20:28:36.279" v="3960" actId="700"/>
          <ac:spMkLst>
            <pc:docMk/>
            <pc:sldMk cId="2453744349" sldId="360"/>
            <ac:spMk id="5" creationId="{0A909C95-A401-DA03-FFCD-0138CD2EF079}"/>
          </ac:spMkLst>
        </pc:spChg>
        <pc:spChg chg="add mod ord">
          <ac:chgData name="julian lalu" userId="53ae8bccc8714cbe" providerId="LiveId" clId="{A0076837-D884-4F2D-B46F-D4A29D846232}" dt="2023-01-10T20:28:45.393" v="3961"/>
          <ac:spMkLst>
            <pc:docMk/>
            <pc:sldMk cId="2453744349" sldId="360"/>
            <ac:spMk id="6" creationId="{1EDBAC32-E722-BD9B-4AF1-023F13B377A6}"/>
          </ac:spMkLst>
        </pc:spChg>
        <pc:cxnChg chg="add mod">
          <ac:chgData name="julian lalu" userId="53ae8bccc8714cbe" providerId="LiveId" clId="{A0076837-D884-4F2D-B46F-D4A29D846232}" dt="2023-01-10T20:39:16.840" v="4083" actId="1036"/>
          <ac:cxnSpMkLst>
            <pc:docMk/>
            <pc:sldMk cId="2453744349" sldId="360"/>
            <ac:cxnSpMk id="7" creationId="{9C9DA26E-70C9-4C21-A529-368DC0675CA9}"/>
          </ac:cxnSpMkLst>
        </pc:cxnChg>
      </pc:sldChg>
      <pc:sldChg chg="addSp delSp modSp mod chgLayout">
        <pc:chgData name="julian lalu" userId="53ae8bccc8714cbe" providerId="LiveId" clId="{A0076837-D884-4F2D-B46F-D4A29D846232}" dt="2023-01-10T21:06:12.629" v="4639"/>
        <pc:sldMkLst>
          <pc:docMk/>
          <pc:sldMk cId="934350456" sldId="362"/>
        </pc:sldMkLst>
        <pc:spChg chg="mod ord">
          <ac:chgData name="julian lalu" userId="53ae8bccc8714cbe" providerId="LiveId" clId="{A0076837-D884-4F2D-B46F-D4A29D846232}" dt="2023-01-10T21:00:15.762" v="4504" actId="700"/>
          <ac:spMkLst>
            <pc:docMk/>
            <pc:sldMk cId="934350456" sldId="362"/>
            <ac:spMk id="2" creationId="{9FB34522-268B-D22A-B35C-482CEDED4BCA}"/>
          </ac:spMkLst>
        </pc:spChg>
        <pc:spChg chg="del">
          <ac:chgData name="julian lalu" userId="53ae8bccc8714cbe" providerId="LiveId" clId="{A0076837-D884-4F2D-B46F-D4A29D846232}" dt="2023-01-10T21:00:15.762" v="4504" actId="700"/>
          <ac:spMkLst>
            <pc:docMk/>
            <pc:sldMk cId="934350456" sldId="362"/>
            <ac:spMk id="3" creationId="{2DC4823A-E542-2A35-8D76-28E0619E07C1}"/>
          </ac:spMkLst>
        </pc:spChg>
        <pc:spChg chg="del mod ord">
          <ac:chgData name="julian lalu" userId="53ae8bccc8714cbe" providerId="LiveId" clId="{A0076837-D884-4F2D-B46F-D4A29D846232}" dt="2023-01-10T21:00:18.265" v="4506" actId="478"/>
          <ac:spMkLst>
            <pc:docMk/>
            <pc:sldMk cId="934350456" sldId="362"/>
            <ac:spMk id="4" creationId="{82C027F1-71DC-A64A-E901-FD73CF3D5FE9}"/>
          </ac:spMkLst>
        </pc:spChg>
        <pc:spChg chg="mod ord">
          <ac:chgData name="julian lalu" userId="53ae8bccc8714cbe" providerId="LiveId" clId="{A0076837-D884-4F2D-B46F-D4A29D846232}" dt="2023-01-10T21:00:15.762" v="4504" actId="700"/>
          <ac:spMkLst>
            <pc:docMk/>
            <pc:sldMk cId="934350456" sldId="362"/>
            <ac:spMk id="5" creationId="{67996604-B26B-CD07-A60F-D60DF012D074}"/>
          </ac:spMkLst>
        </pc:spChg>
        <pc:spChg chg="add mod ord">
          <ac:chgData name="julian lalu" userId="53ae8bccc8714cbe" providerId="LiveId" clId="{A0076837-D884-4F2D-B46F-D4A29D846232}" dt="2023-01-10T21:00:15.762" v="4504" actId="700"/>
          <ac:spMkLst>
            <pc:docMk/>
            <pc:sldMk cId="934350456" sldId="362"/>
            <ac:spMk id="6" creationId="{B03EFAFB-78FF-1A26-4775-36A09327C0F0}"/>
          </ac:spMkLst>
        </pc:spChg>
        <pc:spChg chg="add mod ord">
          <ac:chgData name="julian lalu" userId="53ae8bccc8714cbe" providerId="LiveId" clId="{A0076837-D884-4F2D-B46F-D4A29D846232}" dt="2023-01-10T21:00:16.764" v="4505"/>
          <ac:spMkLst>
            <pc:docMk/>
            <pc:sldMk cId="934350456" sldId="362"/>
            <ac:spMk id="7" creationId="{FE9946F3-9480-3C7C-B2AD-D5596D3B4EED}"/>
          </ac:spMkLst>
        </pc:spChg>
        <pc:spChg chg="mod">
          <ac:chgData name="julian lalu" userId="53ae8bccc8714cbe" providerId="LiveId" clId="{A0076837-D884-4F2D-B46F-D4A29D846232}" dt="2023-01-10T21:00:22.358" v="4507" actId="1076"/>
          <ac:spMkLst>
            <pc:docMk/>
            <pc:sldMk cId="934350456" sldId="362"/>
            <ac:spMk id="8" creationId="{FF87C679-8F9B-E00D-6141-959C3A4D841E}"/>
          </ac:spMkLst>
        </pc:spChg>
        <pc:cxnChg chg="add del mod">
          <ac:chgData name="julian lalu" userId="53ae8bccc8714cbe" providerId="LiveId" clId="{A0076837-D884-4F2D-B46F-D4A29D846232}" dt="2023-01-10T21:05:58.017" v="4628" actId="478"/>
          <ac:cxnSpMkLst>
            <pc:docMk/>
            <pc:sldMk cId="934350456" sldId="362"/>
            <ac:cxnSpMk id="9" creationId="{165173EB-87FA-138E-FE5E-8196943DEACC}"/>
          </ac:cxnSpMkLst>
        </pc:cxnChg>
        <pc:cxnChg chg="add mod">
          <ac:chgData name="julian lalu" userId="53ae8bccc8714cbe" providerId="LiveId" clId="{A0076837-D884-4F2D-B46F-D4A29D846232}" dt="2023-01-10T21:06:12.629" v="4639"/>
          <ac:cxnSpMkLst>
            <pc:docMk/>
            <pc:sldMk cId="934350456" sldId="362"/>
            <ac:cxnSpMk id="10" creationId="{B84C670A-4532-86D7-615F-508A48FC65D5}"/>
          </ac:cxnSpMkLst>
        </pc:cxnChg>
      </pc:sldChg>
      <pc:sldChg chg="addSp delSp modSp mod chgLayout">
        <pc:chgData name="julian lalu" userId="53ae8bccc8714cbe" providerId="LiveId" clId="{A0076837-D884-4F2D-B46F-D4A29D846232}" dt="2023-01-10T21:06:11.321" v="4638"/>
        <pc:sldMkLst>
          <pc:docMk/>
          <pc:sldMk cId="1497143452" sldId="364"/>
        </pc:sldMkLst>
        <pc:spChg chg="mod ord">
          <ac:chgData name="julian lalu" userId="53ae8bccc8714cbe" providerId="LiveId" clId="{A0076837-D884-4F2D-B46F-D4A29D846232}" dt="2023-01-10T21:00:27.987" v="4508" actId="700"/>
          <ac:spMkLst>
            <pc:docMk/>
            <pc:sldMk cId="1497143452" sldId="364"/>
            <ac:spMk id="2" creationId="{9FB34522-268B-D22A-B35C-482CEDED4BCA}"/>
          </ac:spMkLst>
        </pc:spChg>
        <pc:spChg chg="mod ord">
          <ac:chgData name="julian lalu" userId="53ae8bccc8714cbe" providerId="LiveId" clId="{A0076837-D884-4F2D-B46F-D4A29D846232}" dt="2023-01-10T21:00:27.987" v="4508" actId="700"/>
          <ac:spMkLst>
            <pc:docMk/>
            <pc:sldMk cId="1497143452" sldId="364"/>
            <ac:spMk id="3" creationId="{2DC4823A-E542-2A35-8D76-28E0619E07C1}"/>
          </ac:spMkLst>
        </pc:spChg>
        <pc:spChg chg="del mod ord">
          <ac:chgData name="julian lalu" userId="53ae8bccc8714cbe" providerId="LiveId" clId="{A0076837-D884-4F2D-B46F-D4A29D846232}" dt="2023-01-10T21:00:32.855" v="4510" actId="478"/>
          <ac:spMkLst>
            <pc:docMk/>
            <pc:sldMk cId="1497143452" sldId="364"/>
            <ac:spMk id="4" creationId="{82C027F1-71DC-A64A-E901-FD73CF3D5FE9}"/>
          </ac:spMkLst>
        </pc:spChg>
        <pc:spChg chg="mod ord">
          <ac:chgData name="julian lalu" userId="53ae8bccc8714cbe" providerId="LiveId" clId="{A0076837-D884-4F2D-B46F-D4A29D846232}" dt="2023-01-10T21:00:27.987" v="4508" actId="700"/>
          <ac:spMkLst>
            <pc:docMk/>
            <pc:sldMk cId="1497143452" sldId="364"/>
            <ac:spMk id="5" creationId="{67996604-B26B-CD07-A60F-D60DF012D074}"/>
          </ac:spMkLst>
        </pc:spChg>
        <pc:spChg chg="add mod ord">
          <ac:chgData name="julian lalu" userId="53ae8bccc8714cbe" providerId="LiveId" clId="{A0076837-D884-4F2D-B46F-D4A29D846232}" dt="2023-01-10T21:00:29.111" v="4509"/>
          <ac:spMkLst>
            <pc:docMk/>
            <pc:sldMk cId="1497143452" sldId="364"/>
            <ac:spMk id="6" creationId="{7BB56989-29C9-B7CF-C9B9-F68078EE93A4}"/>
          </ac:spMkLst>
        </pc:spChg>
        <pc:cxnChg chg="add del mod">
          <ac:chgData name="julian lalu" userId="53ae8bccc8714cbe" providerId="LiveId" clId="{A0076837-D884-4F2D-B46F-D4A29D846232}" dt="2023-01-10T21:05:59.727" v="4629" actId="478"/>
          <ac:cxnSpMkLst>
            <pc:docMk/>
            <pc:sldMk cId="1497143452" sldId="364"/>
            <ac:cxnSpMk id="7" creationId="{CC7A4135-AC8E-A3DA-F436-BB80952D0393}"/>
          </ac:cxnSpMkLst>
        </pc:cxnChg>
        <pc:cxnChg chg="add mod">
          <ac:chgData name="julian lalu" userId="53ae8bccc8714cbe" providerId="LiveId" clId="{A0076837-D884-4F2D-B46F-D4A29D846232}" dt="2023-01-10T21:06:11.321" v="4638"/>
          <ac:cxnSpMkLst>
            <pc:docMk/>
            <pc:sldMk cId="1497143452" sldId="364"/>
            <ac:cxnSpMk id="8" creationId="{566F79E2-0008-EEDB-D649-A8AD38ACAB21}"/>
          </ac:cxnSpMkLst>
        </pc:cxnChg>
      </pc:sldChg>
      <pc:sldChg chg="addSp delSp modSp mod chgLayout">
        <pc:chgData name="julian lalu" userId="53ae8bccc8714cbe" providerId="LiveId" clId="{A0076837-D884-4F2D-B46F-D4A29D846232}" dt="2023-01-10T21:06:10.710" v="4637"/>
        <pc:sldMkLst>
          <pc:docMk/>
          <pc:sldMk cId="650026030" sldId="365"/>
        </pc:sldMkLst>
        <pc:spChg chg="mod ord">
          <ac:chgData name="julian lalu" userId="53ae8bccc8714cbe" providerId="LiveId" clId="{A0076837-D884-4F2D-B46F-D4A29D846232}" dt="2023-01-10T21:00:36.035" v="4511" actId="700"/>
          <ac:spMkLst>
            <pc:docMk/>
            <pc:sldMk cId="650026030" sldId="365"/>
            <ac:spMk id="2" creationId="{9FB34522-268B-D22A-B35C-482CEDED4BCA}"/>
          </ac:spMkLst>
        </pc:spChg>
        <pc:spChg chg="mod ord">
          <ac:chgData name="julian lalu" userId="53ae8bccc8714cbe" providerId="LiveId" clId="{A0076837-D884-4F2D-B46F-D4A29D846232}" dt="2023-01-10T21:00:56.020" v="4522" actId="20577"/>
          <ac:spMkLst>
            <pc:docMk/>
            <pc:sldMk cId="650026030" sldId="365"/>
            <ac:spMk id="3" creationId="{2DC4823A-E542-2A35-8D76-28E0619E07C1}"/>
          </ac:spMkLst>
        </pc:spChg>
        <pc:spChg chg="del mod ord">
          <ac:chgData name="julian lalu" userId="53ae8bccc8714cbe" providerId="LiveId" clId="{A0076837-D884-4F2D-B46F-D4A29D846232}" dt="2023-01-10T21:00:38.517" v="4513" actId="478"/>
          <ac:spMkLst>
            <pc:docMk/>
            <pc:sldMk cId="650026030" sldId="365"/>
            <ac:spMk id="4" creationId="{82C027F1-71DC-A64A-E901-FD73CF3D5FE9}"/>
          </ac:spMkLst>
        </pc:spChg>
        <pc:spChg chg="mod ord">
          <ac:chgData name="julian lalu" userId="53ae8bccc8714cbe" providerId="LiveId" clId="{A0076837-D884-4F2D-B46F-D4A29D846232}" dt="2023-01-10T21:00:36.035" v="4511" actId="700"/>
          <ac:spMkLst>
            <pc:docMk/>
            <pc:sldMk cId="650026030" sldId="365"/>
            <ac:spMk id="5" creationId="{67996604-B26B-CD07-A60F-D60DF012D074}"/>
          </ac:spMkLst>
        </pc:spChg>
        <pc:spChg chg="add mod ord">
          <ac:chgData name="julian lalu" userId="53ae8bccc8714cbe" providerId="LiveId" clId="{A0076837-D884-4F2D-B46F-D4A29D846232}" dt="2023-01-10T21:00:36.866" v="4512"/>
          <ac:spMkLst>
            <pc:docMk/>
            <pc:sldMk cId="650026030" sldId="365"/>
            <ac:spMk id="6" creationId="{A413AC8A-029A-1ABF-ED86-3A9732C1ABAE}"/>
          </ac:spMkLst>
        </pc:spChg>
        <pc:cxnChg chg="add del mod">
          <ac:chgData name="julian lalu" userId="53ae8bccc8714cbe" providerId="LiveId" clId="{A0076837-D884-4F2D-B46F-D4A29D846232}" dt="2023-01-10T21:06:01.046" v="4630" actId="478"/>
          <ac:cxnSpMkLst>
            <pc:docMk/>
            <pc:sldMk cId="650026030" sldId="365"/>
            <ac:cxnSpMk id="7" creationId="{512F6BCD-4B7F-6434-C5AE-39C6880BBD43}"/>
          </ac:cxnSpMkLst>
        </pc:cxnChg>
        <pc:cxnChg chg="add mod">
          <ac:chgData name="julian lalu" userId="53ae8bccc8714cbe" providerId="LiveId" clId="{A0076837-D884-4F2D-B46F-D4A29D846232}" dt="2023-01-10T21:06:10.710" v="4637"/>
          <ac:cxnSpMkLst>
            <pc:docMk/>
            <pc:sldMk cId="650026030" sldId="365"/>
            <ac:cxnSpMk id="8" creationId="{B344DAEE-3DCB-44D2-DD76-AFFACD8F233B}"/>
          </ac:cxnSpMkLst>
        </pc:cxnChg>
      </pc:sldChg>
      <pc:sldChg chg="addSp delSp modSp mod chgLayout">
        <pc:chgData name="julian lalu" userId="53ae8bccc8714cbe" providerId="LiveId" clId="{A0076837-D884-4F2D-B46F-D4A29D846232}" dt="2023-01-10T21:06:10.358" v="4636"/>
        <pc:sldMkLst>
          <pc:docMk/>
          <pc:sldMk cId="3719948524" sldId="366"/>
        </pc:sldMkLst>
        <pc:spChg chg="mod ord">
          <ac:chgData name="julian lalu" userId="53ae8bccc8714cbe" providerId="LiveId" clId="{A0076837-D884-4F2D-B46F-D4A29D846232}" dt="2023-01-10T21:01:25.123" v="4523" actId="700"/>
          <ac:spMkLst>
            <pc:docMk/>
            <pc:sldMk cId="3719948524" sldId="366"/>
            <ac:spMk id="2" creationId="{9FB34522-268B-D22A-B35C-482CEDED4BCA}"/>
          </ac:spMkLst>
        </pc:spChg>
        <pc:spChg chg="add mod ord">
          <ac:chgData name="julian lalu" userId="53ae8bccc8714cbe" providerId="LiveId" clId="{A0076837-D884-4F2D-B46F-D4A29D846232}" dt="2023-01-10T21:01:25.123" v="4523" actId="700"/>
          <ac:spMkLst>
            <pc:docMk/>
            <pc:sldMk cId="3719948524" sldId="366"/>
            <ac:spMk id="3" creationId="{E8F4B22C-699B-110D-30FA-0DEACFD60A01}"/>
          </ac:spMkLst>
        </pc:spChg>
        <pc:spChg chg="del mod ord">
          <ac:chgData name="julian lalu" userId="53ae8bccc8714cbe" providerId="LiveId" clId="{A0076837-D884-4F2D-B46F-D4A29D846232}" dt="2023-01-10T21:01:39.729" v="4528" actId="478"/>
          <ac:spMkLst>
            <pc:docMk/>
            <pc:sldMk cId="3719948524" sldId="366"/>
            <ac:spMk id="4" creationId="{82C027F1-71DC-A64A-E901-FD73CF3D5FE9}"/>
          </ac:spMkLst>
        </pc:spChg>
        <pc:spChg chg="mod ord">
          <ac:chgData name="julian lalu" userId="53ae8bccc8714cbe" providerId="LiveId" clId="{A0076837-D884-4F2D-B46F-D4A29D846232}" dt="2023-01-10T21:01:25.123" v="4523" actId="700"/>
          <ac:spMkLst>
            <pc:docMk/>
            <pc:sldMk cId="3719948524" sldId="366"/>
            <ac:spMk id="5" creationId="{67996604-B26B-CD07-A60F-D60DF012D074}"/>
          </ac:spMkLst>
        </pc:spChg>
        <pc:spChg chg="add mod ord">
          <ac:chgData name="julian lalu" userId="53ae8bccc8714cbe" providerId="LiveId" clId="{A0076837-D884-4F2D-B46F-D4A29D846232}" dt="2023-01-10T21:01:37.198" v="4527"/>
          <ac:spMkLst>
            <pc:docMk/>
            <pc:sldMk cId="3719948524" sldId="366"/>
            <ac:spMk id="7" creationId="{46366375-5D2E-C0C8-9155-2E8D529ED3D5}"/>
          </ac:spMkLst>
        </pc:spChg>
        <pc:spChg chg="mod">
          <ac:chgData name="julian lalu" userId="53ae8bccc8714cbe" providerId="LiveId" clId="{A0076837-D884-4F2D-B46F-D4A29D846232}" dt="2023-01-10T21:01:28.854" v="4524" actId="1076"/>
          <ac:spMkLst>
            <pc:docMk/>
            <pc:sldMk cId="3719948524" sldId="366"/>
            <ac:spMk id="9" creationId="{0C218A5C-9C3F-2C0C-ABDA-B848E3456708}"/>
          </ac:spMkLst>
        </pc:spChg>
        <pc:spChg chg="mod">
          <ac:chgData name="julian lalu" userId="53ae8bccc8714cbe" providerId="LiveId" clId="{A0076837-D884-4F2D-B46F-D4A29D846232}" dt="2023-01-10T21:02:00.837" v="4529" actId="1076"/>
          <ac:spMkLst>
            <pc:docMk/>
            <pc:sldMk cId="3719948524" sldId="366"/>
            <ac:spMk id="11" creationId="{B1C7A9FD-D156-4600-BBE8-88D0FE66AEE8}"/>
          </ac:spMkLst>
        </pc:spChg>
        <pc:cxnChg chg="add del mod">
          <ac:chgData name="julian lalu" userId="53ae8bccc8714cbe" providerId="LiveId" clId="{A0076837-D884-4F2D-B46F-D4A29D846232}" dt="2023-01-10T21:06:03.589" v="4631" actId="478"/>
          <ac:cxnSpMkLst>
            <pc:docMk/>
            <pc:sldMk cId="3719948524" sldId="366"/>
            <ac:cxnSpMk id="8" creationId="{5C93D80F-8E23-2DA6-A3EA-EDBC805E3C07}"/>
          </ac:cxnSpMkLst>
        </pc:cxnChg>
        <pc:cxnChg chg="add mod">
          <ac:chgData name="julian lalu" userId="53ae8bccc8714cbe" providerId="LiveId" clId="{A0076837-D884-4F2D-B46F-D4A29D846232}" dt="2023-01-10T21:06:10.358" v="4636"/>
          <ac:cxnSpMkLst>
            <pc:docMk/>
            <pc:sldMk cId="3719948524" sldId="366"/>
            <ac:cxnSpMk id="10" creationId="{B471EDF4-8C29-B7F3-4E9F-C156FF65527E}"/>
          </ac:cxnSpMkLst>
        </pc:cxnChg>
      </pc:sldChg>
      <pc:sldChg chg="addSp delSp modSp mod chgLayout">
        <pc:chgData name="julian lalu" userId="53ae8bccc8714cbe" providerId="LiveId" clId="{A0076837-D884-4F2D-B46F-D4A29D846232}" dt="2023-01-10T21:06:09.986" v="4635"/>
        <pc:sldMkLst>
          <pc:docMk/>
          <pc:sldMk cId="473356150" sldId="368"/>
        </pc:sldMkLst>
        <pc:spChg chg="mod ord">
          <ac:chgData name="julian lalu" userId="53ae8bccc8714cbe" providerId="LiveId" clId="{A0076837-D884-4F2D-B46F-D4A29D846232}" dt="2023-01-10T21:02:10.936" v="4530" actId="700"/>
          <ac:spMkLst>
            <pc:docMk/>
            <pc:sldMk cId="473356150" sldId="368"/>
            <ac:spMk id="2" creationId="{9FB34522-268B-D22A-B35C-482CEDED4BCA}"/>
          </ac:spMkLst>
        </pc:spChg>
        <pc:spChg chg="mod ord">
          <ac:chgData name="julian lalu" userId="53ae8bccc8714cbe" providerId="LiveId" clId="{A0076837-D884-4F2D-B46F-D4A29D846232}" dt="2023-01-10T21:02:10.936" v="4530" actId="700"/>
          <ac:spMkLst>
            <pc:docMk/>
            <pc:sldMk cId="473356150" sldId="368"/>
            <ac:spMk id="3" creationId="{2DC4823A-E542-2A35-8D76-28E0619E07C1}"/>
          </ac:spMkLst>
        </pc:spChg>
        <pc:spChg chg="del mod ord">
          <ac:chgData name="julian lalu" userId="53ae8bccc8714cbe" providerId="LiveId" clId="{A0076837-D884-4F2D-B46F-D4A29D846232}" dt="2023-01-10T21:02:16.086" v="4532" actId="478"/>
          <ac:spMkLst>
            <pc:docMk/>
            <pc:sldMk cId="473356150" sldId="368"/>
            <ac:spMk id="4" creationId="{82C027F1-71DC-A64A-E901-FD73CF3D5FE9}"/>
          </ac:spMkLst>
        </pc:spChg>
        <pc:spChg chg="mod ord">
          <ac:chgData name="julian lalu" userId="53ae8bccc8714cbe" providerId="LiveId" clId="{A0076837-D884-4F2D-B46F-D4A29D846232}" dt="2023-01-10T21:02:10.936" v="4530" actId="700"/>
          <ac:spMkLst>
            <pc:docMk/>
            <pc:sldMk cId="473356150" sldId="368"/>
            <ac:spMk id="5" creationId="{67996604-B26B-CD07-A60F-D60DF012D074}"/>
          </ac:spMkLst>
        </pc:spChg>
        <pc:spChg chg="add mod ord">
          <ac:chgData name="julian lalu" userId="53ae8bccc8714cbe" providerId="LiveId" clId="{A0076837-D884-4F2D-B46F-D4A29D846232}" dt="2023-01-10T21:02:13.625" v="4531"/>
          <ac:spMkLst>
            <pc:docMk/>
            <pc:sldMk cId="473356150" sldId="368"/>
            <ac:spMk id="6" creationId="{594C1C96-5D22-6C76-28AB-11175AA62DCE}"/>
          </ac:spMkLst>
        </pc:spChg>
        <pc:cxnChg chg="add del mod">
          <ac:chgData name="julian lalu" userId="53ae8bccc8714cbe" providerId="LiveId" clId="{A0076837-D884-4F2D-B46F-D4A29D846232}" dt="2023-01-10T21:06:04.797" v="4632" actId="478"/>
          <ac:cxnSpMkLst>
            <pc:docMk/>
            <pc:sldMk cId="473356150" sldId="368"/>
            <ac:cxnSpMk id="7" creationId="{15FD628E-C9B7-8336-085D-8F83393B3C79}"/>
          </ac:cxnSpMkLst>
        </pc:cxnChg>
        <pc:cxnChg chg="add mod">
          <ac:chgData name="julian lalu" userId="53ae8bccc8714cbe" providerId="LiveId" clId="{A0076837-D884-4F2D-B46F-D4A29D846232}" dt="2023-01-10T21:06:09.986" v="4635"/>
          <ac:cxnSpMkLst>
            <pc:docMk/>
            <pc:sldMk cId="473356150" sldId="368"/>
            <ac:cxnSpMk id="8" creationId="{398DA5AB-595B-B19F-DFB6-7B00299CC480}"/>
          </ac:cxnSpMkLst>
        </pc:cxnChg>
      </pc:sldChg>
      <pc:sldChg chg="addSp delSp modSp mod chgLayout">
        <pc:chgData name="julian lalu" userId="53ae8bccc8714cbe" providerId="LiveId" clId="{A0076837-D884-4F2D-B46F-D4A29D846232}" dt="2023-01-10T21:06:07.954" v="4634"/>
        <pc:sldMkLst>
          <pc:docMk/>
          <pc:sldMk cId="2442378324" sldId="369"/>
        </pc:sldMkLst>
        <pc:spChg chg="mod ord">
          <ac:chgData name="julian lalu" userId="53ae8bccc8714cbe" providerId="LiveId" clId="{A0076837-D884-4F2D-B46F-D4A29D846232}" dt="2023-01-10T21:03:10.883" v="4566" actId="700"/>
          <ac:spMkLst>
            <pc:docMk/>
            <pc:sldMk cId="2442378324" sldId="369"/>
            <ac:spMk id="2" creationId="{00329F9E-77A3-DFA0-631D-9A88FEFA8C55}"/>
          </ac:spMkLst>
        </pc:spChg>
        <pc:spChg chg="mod ord">
          <ac:chgData name="julian lalu" userId="53ae8bccc8714cbe" providerId="LiveId" clId="{A0076837-D884-4F2D-B46F-D4A29D846232}" dt="2023-01-10T21:03:10.883" v="4566" actId="700"/>
          <ac:spMkLst>
            <pc:docMk/>
            <pc:sldMk cId="2442378324" sldId="369"/>
            <ac:spMk id="3" creationId="{FC13D496-35CC-39A5-0367-91F452C02AFE}"/>
          </ac:spMkLst>
        </pc:spChg>
        <pc:spChg chg="del mod ord">
          <ac:chgData name="julian lalu" userId="53ae8bccc8714cbe" providerId="LiveId" clId="{A0076837-D884-4F2D-B46F-D4A29D846232}" dt="2023-01-10T21:03:16.440" v="4567" actId="478"/>
          <ac:spMkLst>
            <pc:docMk/>
            <pc:sldMk cId="2442378324" sldId="369"/>
            <ac:spMk id="4" creationId="{5F65D8A4-F4A5-9406-B8FB-C3BFE6BDAF51}"/>
          </ac:spMkLst>
        </pc:spChg>
        <pc:spChg chg="mod ord">
          <ac:chgData name="julian lalu" userId="53ae8bccc8714cbe" providerId="LiveId" clId="{A0076837-D884-4F2D-B46F-D4A29D846232}" dt="2023-01-10T21:03:10.883" v="4566" actId="700"/>
          <ac:spMkLst>
            <pc:docMk/>
            <pc:sldMk cId="2442378324" sldId="369"/>
            <ac:spMk id="5" creationId="{305F6A0C-1E79-127F-95F0-DFCA28AAEF5B}"/>
          </ac:spMkLst>
        </pc:spChg>
        <pc:spChg chg="add mod ord">
          <ac:chgData name="julian lalu" userId="53ae8bccc8714cbe" providerId="LiveId" clId="{A0076837-D884-4F2D-B46F-D4A29D846232}" dt="2023-01-10T21:03:20.799" v="4569"/>
          <ac:spMkLst>
            <pc:docMk/>
            <pc:sldMk cId="2442378324" sldId="369"/>
            <ac:spMk id="6" creationId="{4F32549C-E503-F34B-9FAE-A718B30D67FB}"/>
          </ac:spMkLst>
        </pc:spChg>
        <pc:cxnChg chg="add del mod">
          <ac:chgData name="julian lalu" userId="53ae8bccc8714cbe" providerId="LiveId" clId="{A0076837-D884-4F2D-B46F-D4A29D846232}" dt="2023-01-10T21:06:06.951" v="4633" actId="478"/>
          <ac:cxnSpMkLst>
            <pc:docMk/>
            <pc:sldMk cId="2442378324" sldId="369"/>
            <ac:cxnSpMk id="7" creationId="{25EEE1D2-DAFD-A784-64E4-98F1600DAB0F}"/>
          </ac:cxnSpMkLst>
        </pc:cxnChg>
        <pc:cxnChg chg="add mod">
          <ac:chgData name="julian lalu" userId="53ae8bccc8714cbe" providerId="LiveId" clId="{A0076837-D884-4F2D-B46F-D4A29D846232}" dt="2023-01-10T21:06:07.954" v="4634"/>
          <ac:cxnSpMkLst>
            <pc:docMk/>
            <pc:sldMk cId="2442378324" sldId="369"/>
            <ac:cxnSpMk id="8" creationId="{828014CE-BB1C-7EFD-02D4-84B9C66508BA}"/>
          </ac:cxnSpMkLst>
        </pc:cxnChg>
      </pc:sldChg>
      <pc:sldChg chg="addSp delSp modSp mod chgLayout">
        <pc:chgData name="julian lalu" userId="53ae8bccc8714cbe" providerId="LiveId" clId="{A0076837-D884-4F2D-B46F-D4A29D846232}" dt="2023-01-10T21:06:43.165" v="4681" actId="1036"/>
        <pc:sldMkLst>
          <pc:docMk/>
          <pc:sldMk cId="4282672000" sldId="371"/>
        </pc:sldMkLst>
        <pc:spChg chg="mod ord">
          <ac:chgData name="julian lalu" userId="53ae8bccc8714cbe" providerId="LiveId" clId="{A0076837-D884-4F2D-B46F-D4A29D846232}" dt="2023-01-10T21:04:26.786" v="4582" actId="700"/>
          <ac:spMkLst>
            <pc:docMk/>
            <pc:sldMk cId="4282672000" sldId="371"/>
            <ac:spMk id="2" creationId="{00329F9E-77A3-DFA0-631D-9A88FEFA8C55}"/>
          </ac:spMkLst>
        </pc:spChg>
        <pc:spChg chg="mod ord">
          <ac:chgData name="julian lalu" userId="53ae8bccc8714cbe" providerId="LiveId" clId="{A0076837-D884-4F2D-B46F-D4A29D846232}" dt="2023-01-10T21:04:26.786" v="4582" actId="700"/>
          <ac:spMkLst>
            <pc:docMk/>
            <pc:sldMk cId="4282672000" sldId="371"/>
            <ac:spMk id="3" creationId="{ED675652-0B7E-68F4-DE01-88B886D1F47A}"/>
          </ac:spMkLst>
        </pc:spChg>
        <pc:spChg chg="del mod ord">
          <ac:chgData name="julian lalu" userId="53ae8bccc8714cbe" providerId="LiveId" clId="{A0076837-D884-4F2D-B46F-D4A29D846232}" dt="2023-01-10T21:04:29.489" v="4584" actId="478"/>
          <ac:spMkLst>
            <pc:docMk/>
            <pc:sldMk cId="4282672000" sldId="371"/>
            <ac:spMk id="4" creationId="{5F65D8A4-F4A5-9406-B8FB-C3BFE6BDAF51}"/>
          </ac:spMkLst>
        </pc:spChg>
        <pc:spChg chg="mod ord">
          <ac:chgData name="julian lalu" userId="53ae8bccc8714cbe" providerId="LiveId" clId="{A0076837-D884-4F2D-B46F-D4A29D846232}" dt="2023-01-10T21:04:26.786" v="4582" actId="700"/>
          <ac:spMkLst>
            <pc:docMk/>
            <pc:sldMk cId="4282672000" sldId="371"/>
            <ac:spMk id="5" creationId="{305F6A0C-1E79-127F-95F0-DFCA28AAEF5B}"/>
          </ac:spMkLst>
        </pc:spChg>
        <pc:spChg chg="add mod ord">
          <ac:chgData name="julian lalu" userId="53ae8bccc8714cbe" providerId="LiveId" clId="{A0076837-D884-4F2D-B46F-D4A29D846232}" dt="2023-01-10T21:04:27.718" v="4583"/>
          <ac:spMkLst>
            <pc:docMk/>
            <pc:sldMk cId="4282672000" sldId="371"/>
            <ac:spMk id="6" creationId="{34595816-FD8F-6F19-D62C-72264A5C71D4}"/>
          </ac:spMkLst>
        </pc:spChg>
        <pc:cxnChg chg="add mod">
          <ac:chgData name="julian lalu" userId="53ae8bccc8714cbe" providerId="LiveId" clId="{A0076837-D884-4F2D-B46F-D4A29D846232}" dt="2023-01-10T21:06:43.165" v="4681" actId="1036"/>
          <ac:cxnSpMkLst>
            <pc:docMk/>
            <pc:sldMk cId="4282672000" sldId="371"/>
            <ac:cxnSpMk id="7" creationId="{1713F36A-DCC6-A58C-C7D5-BB1EE3C5BD66}"/>
          </ac:cxnSpMkLst>
        </pc:cxnChg>
      </pc:sldChg>
      <pc:sldChg chg="addSp delSp modSp mod chgLayout">
        <pc:chgData name="julian lalu" userId="53ae8bccc8714cbe" providerId="LiveId" clId="{A0076837-D884-4F2D-B46F-D4A29D846232}" dt="2023-01-10T21:06:51.754" v="4682"/>
        <pc:sldMkLst>
          <pc:docMk/>
          <pc:sldMk cId="2608876472" sldId="373"/>
        </pc:sldMkLst>
        <pc:spChg chg="mod ord">
          <ac:chgData name="julian lalu" userId="53ae8bccc8714cbe" providerId="LiveId" clId="{A0076837-D884-4F2D-B46F-D4A29D846232}" dt="2023-01-10T21:04:32.780" v="4585" actId="700"/>
          <ac:spMkLst>
            <pc:docMk/>
            <pc:sldMk cId="2608876472" sldId="373"/>
            <ac:spMk id="2" creationId="{00329F9E-77A3-DFA0-631D-9A88FEFA8C55}"/>
          </ac:spMkLst>
        </pc:spChg>
        <pc:spChg chg="mod ord">
          <ac:chgData name="julian lalu" userId="53ae8bccc8714cbe" providerId="LiveId" clId="{A0076837-D884-4F2D-B46F-D4A29D846232}" dt="2023-01-10T21:04:32.780" v="4585" actId="700"/>
          <ac:spMkLst>
            <pc:docMk/>
            <pc:sldMk cId="2608876472" sldId="373"/>
            <ac:spMk id="3" creationId="{ED675652-0B7E-68F4-DE01-88B886D1F47A}"/>
          </ac:spMkLst>
        </pc:spChg>
        <pc:spChg chg="del mod ord">
          <ac:chgData name="julian lalu" userId="53ae8bccc8714cbe" providerId="LiveId" clId="{A0076837-D884-4F2D-B46F-D4A29D846232}" dt="2023-01-10T21:04:35.135" v="4587" actId="478"/>
          <ac:spMkLst>
            <pc:docMk/>
            <pc:sldMk cId="2608876472" sldId="373"/>
            <ac:spMk id="4" creationId="{5F65D8A4-F4A5-9406-B8FB-C3BFE6BDAF51}"/>
          </ac:spMkLst>
        </pc:spChg>
        <pc:spChg chg="mod ord">
          <ac:chgData name="julian lalu" userId="53ae8bccc8714cbe" providerId="LiveId" clId="{A0076837-D884-4F2D-B46F-D4A29D846232}" dt="2023-01-10T21:04:32.780" v="4585" actId="700"/>
          <ac:spMkLst>
            <pc:docMk/>
            <pc:sldMk cId="2608876472" sldId="373"/>
            <ac:spMk id="5" creationId="{305F6A0C-1E79-127F-95F0-DFCA28AAEF5B}"/>
          </ac:spMkLst>
        </pc:spChg>
        <pc:spChg chg="add mod ord">
          <ac:chgData name="julian lalu" userId="53ae8bccc8714cbe" providerId="LiveId" clId="{A0076837-D884-4F2D-B46F-D4A29D846232}" dt="2023-01-10T21:04:33.678" v="4586"/>
          <ac:spMkLst>
            <pc:docMk/>
            <pc:sldMk cId="2608876472" sldId="373"/>
            <ac:spMk id="6" creationId="{436F1588-4652-CFC4-AC17-EBF5FC3737CF}"/>
          </ac:spMkLst>
        </pc:spChg>
        <pc:cxnChg chg="add mod">
          <ac:chgData name="julian lalu" userId="53ae8bccc8714cbe" providerId="LiveId" clId="{A0076837-D884-4F2D-B46F-D4A29D846232}" dt="2023-01-10T21:06:51.754" v="4682"/>
          <ac:cxnSpMkLst>
            <pc:docMk/>
            <pc:sldMk cId="2608876472" sldId="373"/>
            <ac:cxnSpMk id="7" creationId="{AF3A6458-FED8-C6E0-F6AC-37C57034A7C3}"/>
          </ac:cxnSpMkLst>
        </pc:cxnChg>
      </pc:sldChg>
      <pc:sldChg chg="addSp delSp modSp del mod modClrScheme chgLayout">
        <pc:chgData name="julian lalu" userId="53ae8bccc8714cbe" providerId="LiveId" clId="{A0076837-D884-4F2D-B46F-D4A29D846232}" dt="2023-01-10T21:07:26.105" v="4697" actId="47"/>
        <pc:sldMkLst>
          <pc:docMk/>
          <pc:sldMk cId="881631085" sldId="374"/>
        </pc:sldMkLst>
        <pc:spChg chg="mod ord">
          <ac:chgData name="julian lalu" userId="53ae8bccc8714cbe" providerId="LiveId" clId="{A0076837-D884-4F2D-B46F-D4A29D846232}" dt="2023-01-10T21:07:11.419" v="4694" actId="700"/>
          <ac:spMkLst>
            <pc:docMk/>
            <pc:sldMk cId="881631085" sldId="374"/>
            <ac:spMk id="2" creationId="{CC9C9935-EFE3-0F3A-0874-876286E1681B}"/>
          </ac:spMkLst>
        </pc:spChg>
        <pc:spChg chg="mod ord">
          <ac:chgData name="julian lalu" userId="53ae8bccc8714cbe" providerId="LiveId" clId="{A0076837-D884-4F2D-B46F-D4A29D846232}" dt="2023-01-10T21:07:15.316" v="4695"/>
          <ac:spMkLst>
            <pc:docMk/>
            <pc:sldMk cId="881631085" sldId="374"/>
            <ac:spMk id="3" creationId="{E7694943-7173-9D60-DF6E-A967C97F7A43}"/>
          </ac:spMkLst>
        </pc:spChg>
        <pc:spChg chg="del mod ord">
          <ac:chgData name="julian lalu" userId="53ae8bccc8714cbe" providerId="LiveId" clId="{A0076837-D884-4F2D-B46F-D4A29D846232}" dt="2023-01-10T21:07:18.278" v="4696" actId="478"/>
          <ac:spMkLst>
            <pc:docMk/>
            <pc:sldMk cId="881631085" sldId="374"/>
            <ac:spMk id="4" creationId="{119008CF-06D0-81D1-6C0B-E0EBDBA7942D}"/>
          </ac:spMkLst>
        </pc:spChg>
        <pc:spChg chg="mod ord">
          <ac:chgData name="julian lalu" userId="53ae8bccc8714cbe" providerId="LiveId" clId="{A0076837-D884-4F2D-B46F-D4A29D846232}" dt="2023-01-10T21:07:11.419" v="4694" actId="700"/>
          <ac:spMkLst>
            <pc:docMk/>
            <pc:sldMk cId="881631085" sldId="374"/>
            <ac:spMk id="5" creationId="{62019097-0C5B-38FA-E455-B3C503F55BD5}"/>
          </ac:spMkLst>
        </pc:spChg>
        <pc:spChg chg="add mod ord">
          <ac:chgData name="julian lalu" userId="53ae8bccc8714cbe" providerId="LiveId" clId="{A0076837-D884-4F2D-B46F-D4A29D846232}" dt="2023-01-10T21:07:11.419" v="4694" actId="700"/>
          <ac:spMkLst>
            <pc:docMk/>
            <pc:sldMk cId="881631085" sldId="374"/>
            <ac:spMk id="6" creationId="{AB6DA415-AB78-04D1-491B-4AF2E9CFD9F6}"/>
          </ac:spMkLst>
        </pc:spChg>
      </pc:sldChg>
      <pc:sldChg chg="addSp delSp modSp mod modAnim chgLayout">
        <pc:chgData name="julian lalu" userId="53ae8bccc8714cbe" providerId="LiveId" clId="{A0076837-D884-4F2D-B46F-D4A29D846232}" dt="2023-01-10T22:00:24.705" v="5623"/>
        <pc:sldMkLst>
          <pc:docMk/>
          <pc:sldMk cId="2984202571" sldId="376"/>
        </pc:sldMkLst>
        <pc:spChg chg="mod ord">
          <ac:chgData name="julian lalu" userId="53ae8bccc8714cbe" providerId="LiveId" clId="{A0076837-D884-4F2D-B46F-D4A29D846232}" dt="2023-01-10T21:56:11.298" v="5523" actId="20577"/>
          <ac:spMkLst>
            <pc:docMk/>
            <pc:sldMk cId="2984202571" sldId="376"/>
            <ac:spMk id="2" creationId="{CC9C9935-EFE3-0F3A-0874-876286E1681B}"/>
          </ac:spMkLst>
        </pc:spChg>
        <pc:spChg chg="mod ord">
          <ac:chgData name="julian lalu" userId="53ae8bccc8714cbe" providerId="LiveId" clId="{A0076837-D884-4F2D-B46F-D4A29D846232}" dt="2023-01-10T21:10:37.288" v="4790" actId="20577"/>
          <ac:spMkLst>
            <pc:docMk/>
            <pc:sldMk cId="2984202571" sldId="376"/>
            <ac:spMk id="3" creationId="{E7694943-7173-9D60-DF6E-A967C97F7A43}"/>
          </ac:spMkLst>
        </pc:spChg>
        <pc:spChg chg="del mod ord">
          <ac:chgData name="julian lalu" userId="53ae8bccc8714cbe" providerId="LiveId" clId="{A0076837-D884-4F2D-B46F-D4A29D846232}" dt="2023-01-10T21:10:18.893" v="4787" actId="478"/>
          <ac:spMkLst>
            <pc:docMk/>
            <pc:sldMk cId="2984202571" sldId="376"/>
            <ac:spMk id="4" creationId="{119008CF-06D0-81D1-6C0B-E0EBDBA7942D}"/>
          </ac:spMkLst>
        </pc:spChg>
        <pc:spChg chg="mod ord">
          <ac:chgData name="julian lalu" userId="53ae8bccc8714cbe" providerId="LiveId" clId="{A0076837-D884-4F2D-B46F-D4A29D846232}" dt="2023-01-10T21:10:16.273" v="4785" actId="700"/>
          <ac:spMkLst>
            <pc:docMk/>
            <pc:sldMk cId="2984202571" sldId="376"/>
            <ac:spMk id="5" creationId="{62019097-0C5B-38FA-E455-B3C503F55BD5}"/>
          </ac:spMkLst>
        </pc:spChg>
        <pc:spChg chg="add mod ord">
          <ac:chgData name="julian lalu" userId="53ae8bccc8714cbe" providerId="LiveId" clId="{A0076837-D884-4F2D-B46F-D4A29D846232}" dt="2023-01-10T21:10:17.023" v="4786"/>
          <ac:spMkLst>
            <pc:docMk/>
            <pc:sldMk cId="2984202571" sldId="376"/>
            <ac:spMk id="6" creationId="{5A131674-ABEC-22F5-22E7-3A11EA685829}"/>
          </ac:spMkLst>
        </pc:spChg>
        <pc:cxnChg chg="add mod">
          <ac:chgData name="julian lalu" userId="53ae8bccc8714cbe" providerId="LiveId" clId="{A0076837-D884-4F2D-B46F-D4A29D846232}" dt="2023-01-10T22:00:24.705" v="5623"/>
          <ac:cxnSpMkLst>
            <pc:docMk/>
            <pc:sldMk cId="2984202571" sldId="376"/>
            <ac:cxnSpMk id="7" creationId="{9496513B-E973-0A76-BD1A-98D09E1D2ED5}"/>
          </ac:cxnSpMkLst>
        </pc:cxnChg>
      </pc:sldChg>
      <pc:sldChg chg="addSp delSp modSp mod chgLayout">
        <pc:chgData name="julian lalu" userId="53ae8bccc8714cbe" providerId="LiveId" clId="{A0076837-D884-4F2D-B46F-D4A29D846232}" dt="2023-01-10T22:00:26.009" v="5624"/>
        <pc:sldMkLst>
          <pc:docMk/>
          <pc:sldMk cId="3154284646" sldId="377"/>
        </pc:sldMkLst>
        <pc:spChg chg="mod ord">
          <ac:chgData name="julian lalu" userId="53ae8bccc8714cbe" providerId="LiveId" clId="{A0076837-D884-4F2D-B46F-D4A29D846232}" dt="2023-01-10T21:56:15.877" v="5524"/>
          <ac:spMkLst>
            <pc:docMk/>
            <pc:sldMk cId="3154284646" sldId="377"/>
            <ac:spMk id="2" creationId="{29F49F7B-3002-EC3E-10DB-293E8EBDDEF8}"/>
          </ac:spMkLst>
        </pc:spChg>
        <pc:spChg chg="add mod ord">
          <ac:chgData name="julian lalu" userId="53ae8bccc8714cbe" providerId="LiveId" clId="{A0076837-D884-4F2D-B46F-D4A29D846232}" dt="2023-01-10T21:11:05.564" v="4797" actId="1076"/>
          <ac:spMkLst>
            <pc:docMk/>
            <pc:sldMk cId="3154284646" sldId="377"/>
            <ac:spMk id="3" creationId="{5EFC77C7-94FB-3737-460E-DEA0DD67E2EA}"/>
          </ac:spMkLst>
        </pc:spChg>
        <pc:spChg chg="del mod ord">
          <ac:chgData name="julian lalu" userId="53ae8bccc8714cbe" providerId="LiveId" clId="{A0076837-D884-4F2D-B46F-D4A29D846232}" dt="2023-01-10T21:10:58.282" v="4796" actId="478"/>
          <ac:spMkLst>
            <pc:docMk/>
            <pc:sldMk cId="3154284646" sldId="377"/>
            <ac:spMk id="4" creationId="{630DB028-E89F-F0F7-50AE-287BE87265D8}"/>
          </ac:spMkLst>
        </pc:spChg>
        <pc:spChg chg="mod ord">
          <ac:chgData name="julian lalu" userId="53ae8bccc8714cbe" providerId="LiveId" clId="{A0076837-D884-4F2D-B46F-D4A29D846232}" dt="2023-01-10T21:10:51.511" v="4791" actId="700"/>
          <ac:spMkLst>
            <pc:docMk/>
            <pc:sldMk cId="3154284646" sldId="377"/>
            <ac:spMk id="5" creationId="{1BB74CF5-33F4-BBAB-B683-2BE7489A9636}"/>
          </ac:spMkLst>
        </pc:spChg>
        <pc:spChg chg="mod">
          <ac:chgData name="julian lalu" userId="53ae8bccc8714cbe" providerId="LiveId" clId="{A0076837-D884-4F2D-B46F-D4A29D846232}" dt="2023-01-10T21:11:17.246" v="4800" actId="164"/>
          <ac:spMkLst>
            <pc:docMk/>
            <pc:sldMk cId="3154284646" sldId="377"/>
            <ac:spMk id="6" creationId="{C3B382ED-3FF5-4581-1788-75E65FFAF782}"/>
          </ac:spMkLst>
        </pc:spChg>
        <pc:spChg chg="mod">
          <ac:chgData name="julian lalu" userId="53ae8bccc8714cbe" providerId="LiveId" clId="{A0076837-D884-4F2D-B46F-D4A29D846232}" dt="2023-01-10T21:11:17.246" v="4800" actId="164"/>
          <ac:spMkLst>
            <pc:docMk/>
            <pc:sldMk cId="3154284646" sldId="377"/>
            <ac:spMk id="7" creationId="{5F30FB8F-BE18-8927-FC58-35542451CC25}"/>
          </ac:spMkLst>
        </pc:spChg>
        <pc:spChg chg="mod">
          <ac:chgData name="julian lalu" userId="53ae8bccc8714cbe" providerId="LiveId" clId="{A0076837-D884-4F2D-B46F-D4A29D846232}" dt="2023-01-10T21:11:17.246" v="4800" actId="164"/>
          <ac:spMkLst>
            <pc:docMk/>
            <pc:sldMk cId="3154284646" sldId="377"/>
            <ac:spMk id="8" creationId="{5B59EA3D-59AF-FCDC-0DDC-68DBC53955C1}"/>
          </ac:spMkLst>
        </pc:spChg>
        <pc:spChg chg="mod">
          <ac:chgData name="julian lalu" userId="53ae8bccc8714cbe" providerId="LiveId" clId="{A0076837-D884-4F2D-B46F-D4A29D846232}" dt="2023-01-10T21:11:17.246" v="4800" actId="164"/>
          <ac:spMkLst>
            <pc:docMk/>
            <pc:sldMk cId="3154284646" sldId="377"/>
            <ac:spMk id="9" creationId="{9520029C-B198-D0F4-4BBD-4031A47F6C79}"/>
          </ac:spMkLst>
        </pc:spChg>
        <pc:spChg chg="mod">
          <ac:chgData name="julian lalu" userId="53ae8bccc8714cbe" providerId="LiveId" clId="{A0076837-D884-4F2D-B46F-D4A29D846232}" dt="2023-01-10T21:11:17.246" v="4800" actId="164"/>
          <ac:spMkLst>
            <pc:docMk/>
            <pc:sldMk cId="3154284646" sldId="377"/>
            <ac:spMk id="10" creationId="{52196A6F-BED8-2CA9-7491-6568D4C71428}"/>
          </ac:spMkLst>
        </pc:spChg>
        <pc:spChg chg="mod">
          <ac:chgData name="julian lalu" userId="53ae8bccc8714cbe" providerId="LiveId" clId="{A0076837-D884-4F2D-B46F-D4A29D846232}" dt="2023-01-10T21:11:05.564" v="4797" actId="1076"/>
          <ac:spMkLst>
            <pc:docMk/>
            <pc:sldMk cId="3154284646" sldId="377"/>
            <ac:spMk id="11" creationId="{5071DC05-929B-F026-35B5-3B1504031EA6}"/>
          </ac:spMkLst>
        </pc:spChg>
        <pc:spChg chg="mod">
          <ac:chgData name="julian lalu" userId="53ae8bccc8714cbe" providerId="LiveId" clId="{A0076837-D884-4F2D-B46F-D4A29D846232}" dt="2023-01-10T21:11:05.564" v="4797" actId="1076"/>
          <ac:spMkLst>
            <pc:docMk/>
            <pc:sldMk cId="3154284646" sldId="377"/>
            <ac:spMk id="12" creationId="{6E9293E6-428D-0FBF-CB88-D62D09A19593}"/>
          </ac:spMkLst>
        </pc:spChg>
        <pc:spChg chg="mod">
          <ac:chgData name="julian lalu" userId="53ae8bccc8714cbe" providerId="LiveId" clId="{A0076837-D884-4F2D-B46F-D4A29D846232}" dt="2023-01-10T21:11:05.564" v="4797" actId="1076"/>
          <ac:spMkLst>
            <pc:docMk/>
            <pc:sldMk cId="3154284646" sldId="377"/>
            <ac:spMk id="13" creationId="{CB7DA05F-D8D3-9573-5EB8-A6C3E352A9CE}"/>
          </ac:spMkLst>
        </pc:spChg>
        <pc:spChg chg="mod">
          <ac:chgData name="julian lalu" userId="53ae8bccc8714cbe" providerId="LiveId" clId="{A0076837-D884-4F2D-B46F-D4A29D846232}" dt="2023-01-10T21:11:05.564" v="4797" actId="1076"/>
          <ac:spMkLst>
            <pc:docMk/>
            <pc:sldMk cId="3154284646" sldId="377"/>
            <ac:spMk id="14" creationId="{7479602A-99EB-1DEF-7904-C28E45AA1473}"/>
          </ac:spMkLst>
        </pc:spChg>
        <pc:spChg chg="add mod ord">
          <ac:chgData name="julian lalu" userId="53ae8bccc8714cbe" providerId="LiveId" clId="{A0076837-D884-4F2D-B46F-D4A29D846232}" dt="2023-01-10T21:10:56.408" v="4795"/>
          <ac:spMkLst>
            <pc:docMk/>
            <pc:sldMk cId="3154284646" sldId="377"/>
            <ac:spMk id="15" creationId="{3FE1BBB3-1565-4DEA-3DAB-DA87C27AC5E0}"/>
          </ac:spMkLst>
        </pc:spChg>
        <pc:spChg chg="add del">
          <ac:chgData name="julian lalu" userId="53ae8bccc8714cbe" providerId="LiveId" clId="{A0076837-D884-4F2D-B46F-D4A29D846232}" dt="2023-01-10T21:10:52.919" v="4793" actId="22"/>
          <ac:spMkLst>
            <pc:docMk/>
            <pc:sldMk cId="3154284646" sldId="377"/>
            <ac:spMk id="18" creationId="{25717BCB-C827-1833-1FF4-C7CB4C80082E}"/>
          </ac:spMkLst>
        </pc:spChg>
        <pc:spChg chg="mod">
          <ac:chgData name="julian lalu" userId="53ae8bccc8714cbe" providerId="LiveId" clId="{A0076837-D884-4F2D-B46F-D4A29D846232}" dt="2023-01-10T21:11:05.564" v="4797" actId="1076"/>
          <ac:spMkLst>
            <pc:docMk/>
            <pc:sldMk cId="3154284646" sldId="377"/>
            <ac:spMk id="20" creationId="{44B3B195-63C2-A03F-B79A-69FF1FDFE2ED}"/>
          </ac:spMkLst>
        </pc:spChg>
        <pc:spChg chg="mod">
          <ac:chgData name="julian lalu" userId="53ae8bccc8714cbe" providerId="LiveId" clId="{A0076837-D884-4F2D-B46F-D4A29D846232}" dt="2023-01-10T21:11:05.564" v="4797" actId="1076"/>
          <ac:spMkLst>
            <pc:docMk/>
            <pc:sldMk cId="3154284646" sldId="377"/>
            <ac:spMk id="21" creationId="{F489435A-9AD0-6B43-D3AF-45487A933D0D}"/>
          </ac:spMkLst>
        </pc:spChg>
        <pc:spChg chg="mod">
          <ac:chgData name="julian lalu" userId="53ae8bccc8714cbe" providerId="LiveId" clId="{A0076837-D884-4F2D-B46F-D4A29D846232}" dt="2023-01-10T21:11:27.824" v="4802" actId="1076"/>
          <ac:spMkLst>
            <pc:docMk/>
            <pc:sldMk cId="3154284646" sldId="377"/>
            <ac:spMk id="23" creationId="{45BEFB23-4A1F-2F1E-95AB-D84554A342D3}"/>
          </ac:spMkLst>
        </pc:spChg>
        <pc:grpChg chg="add mod">
          <ac:chgData name="julian lalu" userId="53ae8bccc8714cbe" providerId="LiveId" clId="{A0076837-D884-4F2D-B46F-D4A29D846232}" dt="2023-01-10T21:11:23.646" v="4801" actId="1076"/>
          <ac:grpSpMkLst>
            <pc:docMk/>
            <pc:sldMk cId="3154284646" sldId="377"/>
            <ac:grpSpMk id="22" creationId="{6D7E56AD-8D81-EBF5-32F0-C2000B0D33AA}"/>
          </ac:grpSpMkLst>
        </pc:grpChg>
        <pc:cxnChg chg="mod">
          <ac:chgData name="julian lalu" userId="53ae8bccc8714cbe" providerId="LiveId" clId="{A0076837-D884-4F2D-B46F-D4A29D846232}" dt="2023-01-10T21:11:05.564" v="4797" actId="1076"/>
          <ac:cxnSpMkLst>
            <pc:docMk/>
            <pc:sldMk cId="3154284646" sldId="377"/>
            <ac:cxnSpMk id="16" creationId="{39A8600E-8F80-1C7F-C724-99F802237CF4}"/>
          </ac:cxnSpMkLst>
        </pc:cxnChg>
        <pc:cxnChg chg="mod">
          <ac:chgData name="julian lalu" userId="53ae8bccc8714cbe" providerId="LiveId" clId="{A0076837-D884-4F2D-B46F-D4A29D846232}" dt="2023-01-10T21:11:05.564" v="4797" actId="1076"/>
          <ac:cxnSpMkLst>
            <pc:docMk/>
            <pc:sldMk cId="3154284646" sldId="377"/>
            <ac:cxnSpMk id="19" creationId="{765B2CCF-35BD-A849-A301-A3BD8E266F5D}"/>
          </ac:cxnSpMkLst>
        </pc:cxnChg>
        <pc:cxnChg chg="add mod">
          <ac:chgData name="julian lalu" userId="53ae8bccc8714cbe" providerId="LiveId" clId="{A0076837-D884-4F2D-B46F-D4A29D846232}" dt="2023-01-10T22:00:26.009" v="5624"/>
          <ac:cxnSpMkLst>
            <pc:docMk/>
            <pc:sldMk cId="3154284646" sldId="377"/>
            <ac:cxnSpMk id="24" creationId="{996DE9FA-CABA-562B-EC2A-29F24C6C6292}"/>
          </ac:cxnSpMkLst>
        </pc:cxnChg>
      </pc:sldChg>
      <pc:sldChg chg="addSp delSp modSp del mod modAnim chgLayout">
        <pc:chgData name="julian lalu" userId="53ae8bccc8714cbe" providerId="LiveId" clId="{A0076837-D884-4F2D-B46F-D4A29D846232}" dt="2023-01-10T21:14:12.108" v="4845" actId="47"/>
        <pc:sldMkLst>
          <pc:docMk/>
          <pc:sldMk cId="271576226" sldId="378"/>
        </pc:sldMkLst>
        <pc:spChg chg="mod ord">
          <ac:chgData name="julian lalu" userId="53ae8bccc8714cbe" providerId="LiveId" clId="{A0076837-D884-4F2D-B46F-D4A29D846232}" dt="2023-01-10T21:13:29.610" v="4841" actId="700"/>
          <ac:spMkLst>
            <pc:docMk/>
            <pc:sldMk cId="271576226" sldId="378"/>
            <ac:spMk id="2" creationId="{CDFE94F1-979C-6D1D-D103-A590C9C72030}"/>
          </ac:spMkLst>
        </pc:spChg>
        <pc:spChg chg="mod ord">
          <ac:chgData name="julian lalu" userId="53ae8bccc8714cbe" providerId="LiveId" clId="{A0076837-D884-4F2D-B46F-D4A29D846232}" dt="2023-01-10T21:13:29.610" v="4841" actId="700"/>
          <ac:spMkLst>
            <pc:docMk/>
            <pc:sldMk cId="271576226" sldId="378"/>
            <ac:spMk id="3" creationId="{D0B265AE-B43E-3866-E6DB-BCB0A3B15679}"/>
          </ac:spMkLst>
        </pc:spChg>
        <pc:spChg chg="del mod ord">
          <ac:chgData name="julian lalu" userId="53ae8bccc8714cbe" providerId="LiveId" clId="{A0076837-D884-4F2D-B46F-D4A29D846232}" dt="2023-01-10T21:14:03.149" v="4843" actId="478"/>
          <ac:spMkLst>
            <pc:docMk/>
            <pc:sldMk cId="271576226" sldId="378"/>
            <ac:spMk id="4" creationId="{E2A71BBB-26AB-94C7-87B6-B44378B26561}"/>
          </ac:spMkLst>
        </pc:spChg>
        <pc:spChg chg="mod ord">
          <ac:chgData name="julian lalu" userId="53ae8bccc8714cbe" providerId="LiveId" clId="{A0076837-D884-4F2D-B46F-D4A29D846232}" dt="2023-01-10T21:13:29.610" v="4841" actId="700"/>
          <ac:spMkLst>
            <pc:docMk/>
            <pc:sldMk cId="271576226" sldId="378"/>
            <ac:spMk id="5" creationId="{D08BFC46-FD25-D0F0-6446-63AA5B7EEB34}"/>
          </ac:spMkLst>
        </pc:spChg>
        <pc:spChg chg="add mod ord">
          <ac:chgData name="julian lalu" userId="53ae8bccc8714cbe" providerId="LiveId" clId="{A0076837-D884-4F2D-B46F-D4A29D846232}" dt="2023-01-10T21:14:01.328" v="4842"/>
          <ac:spMkLst>
            <pc:docMk/>
            <pc:sldMk cId="271576226" sldId="378"/>
            <ac:spMk id="6" creationId="{01F1E302-0E59-F042-1FCB-CA00DA784E8F}"/>
          </ac:spMkLst>
        </pc:spChg>
      </pc:sldChg>
      <pc:sldChg chg="addSp delSp modSp mod modAnim chgLayout">
        <pc:chgData name="julian lalu" userId="53ae8bccc8714cbe" providerId="LiveId" clId="{A0076837-D884-4F2D-B46F-D4A29D846232}" dt="2023-01-10T22:00:31.137" v="5627"/>
        <pc:sldMkLst>
          <pc:docMk/>
          <pc:sldMk cId="3434054679" sldId="379"/>
        </pc:sldMkLst>
        <pc:spChg chg="mod ord">
          <ac:chgData name="julian lalu" userId="53ae8bccc8714cbe" providerId="LiveId" clId="{A0076837-D884-4F2D-B46F-D4A29D846232}" dt="2023-01-10T21:56:35.084" v="5529"/>
          <ac:spMkLst>
            <pc:docMk/>
            <pc:sldMk cId="3434054679" sldId="379"/>
            <ac:spMk id="2" creationId="{CDFE94F1-979C-6D1D-D103-A590C9C72030}"/>
          </ac:spMkLst>
        </pc:spChg>
        <pc:spChg chg="mod ord">
          <ac:chgData name="julian lalu" userId="53ae8bccc8714cbe" providerId="LiveId" clId="{A0076837-D884-4F2D-B46F-D4A29D846232}" dt="2023-01-10T21:14:23.942" v="4850" actId="700"/>
          <ac:spMkLst>
            <pc:docMk/>
            <pc:sldMk cId="3434054679" sldId="379"/>
            <ac:spMk id="3" creationId="{D0B265AE-B43E-3866-E6DB-BCB0A3B15679}"/>
          </ac:spMkLst>
        </pc:spChg>
        <pc:spChg chg="del mod ord">
          <ac:chgData name="julian lalu" userId="53ae8bccc8714cbe" providerId="LiveId" clId="{A0076837-D884-4F2D-B46F-D4A29D846232}" dt="2023-01-10T21:14:26.925" v="4852" actId="478"/>
          <ac:spMkLst>
            <pc:docMk/>
            <pc:sldMk cId="3434054679" sldId="379"/>
            <ac:spMk id="4" creationId="{E2A71BBB-26AB-94C7-87B6-B44378B26561}"/>
          </ac:spMkLst>
        </pc:spChg>
        <pc:spChg chg="mod ord">
          <ac:chgData name="julian lalu" userId="53ae8bccc8714cbe" providerId="LiveId" clId="{A0076837-D884-4F2D-B46F-D4A29D846232}" dt="2023-01-10T21:14:23.942" v="4850" actId="700"/>
          <ac:spMkLst>
            <pc:docMk/>
            <pc:sldMk cId="3434054679" sldId="379"/>
            <ac:spMk id="5" creationId="{D08BFC46-FD25-D0F0-6446-63AA5B7EEB34}"/>
          </ac:spMkLst>
        </pc:spChg>
        <pc:spChg chg="add mod ord">
          <ac:chgData name="julian lalu" userId="53ae8bccc8714cbe" providerId="LiveId" clId="{A0076837-D884-4F2D-B46F-D4A29D846232}" dt="2023-01-10T21:14:24.809" v="4851"/>
          <ac:spMkLst>
            <pc:docMk/>
            <pc:sldMk cId="3434054679" sldId="379"/>
            <ac:spMk id="6" creationId="{DA34806A-E9C1-83F1-CB6E-9441FACBF5FE}"/>
          </ac:spMkLst>
        </pc:spChg>
        <pc:cxnChg chg="add mod">
          <ac:chgData name="julian lalu" userId="53ae8bccc8714cbe" providerId="LiveId" clId="{A0076837-D884-4F2D-B46F-D4A29D846232}" dt="2023-01-10T22:00:31.137" v="5627"/>
          <ac:cxnSpMkLst>
            <pc:docMk/>
            <pc:sldMk cId="3434054679" sldId="379"/>
            <ac:cxnSpMk id="7" creationId="{28BE8D09-70EC-26EF-5808-2DC8CED7636A}"/>
          </ac:cxnSpMkLst>
        </pc:cxnChg>
      </pc:sldChg>
      <pc:sldChg chg="addSp delSp modSp mod modAnim chgLayout">
        <pc:chgData name="julian lalu" userId="53ae8bccc8714cbe" providerId="LiveId" clId="{A0076837-D884-4F2D-B46F-D4A29D846232}" dt="2023-01-10T22:00:31.590" v="5628"/>
        <pc:sldMkLst>
          <pc:docMk/>
          <pc:sldMk cId="537485365" sldId="380"/>
        </pc:sldMkLst>
        <pc:spChg chg="mod ord">
          <ac:chgData name="julian lalu" userId="53ae8bccc8714cbe" providerId="LiveId" clId="{A0076837-D884-4F2D-B46F-D4A29D846232}" dt="2023-01-10T21:56:38.940" v="5530"/>
          <ac:spMkLst>
            <pc:docMk/>
            <pc:sldMk cId="537485365" sldId="380"/>
            <ac:spMk id="2" creationId="{CDFE94F1-979C-6D1D-D103-A590C9C72030}"/>
          </ac:spMkLst>
        </pc:spChg>
        <pc:spChg chg="mod ord">
          <ac:chgData name="julian lalu" userId="53ae8bccc8714cbe" providerId="LiveId" clId="{A0076837-D884-4F2D-B46F-D4A29D846232}" dt="2023-01-10T21:14:58.431" v="4860" actId="700"/>
          <ac:spMkLst>
            <pc:docMk/>
            <pc:sldMk cId="537485365" sldId="380"/>
            <ac:spMk id="3" creationId="{D0B265AE-B43E-3866-E6DB-BCB0A3B15679}"/>
          </ac:spMkLst>
        </pc:spChg>
        <pc:spChg chg="del mod ord">
          <ac:chgData name="julian lalu" userId="53ae8bccc8714cbe" providerId="LiveId" clId="{A0076837-D884-4F2D-B46F-D4A29D846232}" dt="2023-01-10T21:15:02.670" v="4862" actId="478"/>
          <ac:spMkLst>
            <pc:docMk/>
            <pc:sldMk cId="537485365" sldId="380"/>
            <ac:spMk id="4" creationId="{E2A71BBB-26AB-94C7-87B6-B44378B26561}"/>
          </ac:spMkLst>
        </pc:spChg>
        <pc:spChg chg="mod ord">
          <ac:chgData name="julian lalu" userId="53ae8bccc8714cbe" providerId="LiveId" clId="{A0076837-D884-4F2D-B46F-D4A29D846232}" dt="2023-01-10T21:14:58.431" v="4860" actId="700"/>
          <ac:spMkLst>
            <pc:docMk/>
            <pc:sldMk cId="537485365" sldId="380"/>
            <ac:spMk id="5" creationId="{D08BFC46-FD25-D0F0-6446-63AA5B7EEB34}"/>
          </ac:spMkLst>
        </pc:spChg>
        <pc:spChg chg="add mod ord">
          <ac:chgData name="julian lalu" userId="53ae8bccc8714cbe" providerId="LiveId" clId="{A0076837-D884-4F2D-B46F-D4A29D846232}" dt="2023-01-10T21:15:01.328" v="4861"/>
          <ac:spMkLst>
            <pc:docMk/>
            <pc:sldMk cId="537485365" sldId="380"/>
            <ac:spMk id="6" creationId="{C4BC732B-E8AB-58E9-34E2-2EF1A1A6DCAE}"/>
          </ac:spMkLst>
        </pc:spChg>
        <pc:cxnChg chg="add mod">
          <ac:chgData name="julian lalu" userId="53ae8bccc8714cbe" providerId="LiveId" clId="{A0076837-D884-4F2D-B46F-D4A29D846232}" dt="2023-01-10T22:00:31.590" v="5628"/>
          <ac:cxnSpMkLst>
            <pc:docMk/>
            <pc:sldMk cId="537485365" sldId="380"/>
            <ac:cxnSpMk id="7" creationId="{A361496E-1B03-4F20-55B3-4DFDA0774470}"/>
          </ac:cxnSpMkLst>
        </pc:cxnChg>
      </pc:sldChg>
      <pc:sldChg chg="addSp delSp modSp mod modAnim chgLayout">
        <pc:chgData name="julian lalu" userId="53ae8bccc8714cbe" providerId="LiveId" clId="{A0076837-D884-4F2D-B46F-D4A29D846232}" dt="2023-01-10T22:00:32.522" v="5630"/>
        <pc:sldMkLst>
          <pc:docMk/>
          <pc:sldMk cId="2241706146" sldId="381"/>
        </pc:sldMkLst>
        <pc:spChg chg="mod ord">
          <ac:chgData name="julian lalu" userId="53ae8bccc8714cbe" providerId="LiveId" clId="{A0076837-D884-4F2D-B46F-D4A29D846232}" dt="2023-01-10T21:56:42.364" v="5532"/>
          <ac:spMkLst>
            <pc:docMk/>
            <pc:sldMk cId="2241706146" sldId="381"/>
            <ac:spMk id="2" creationId="{CDFE94F1-979C-6D1D-D103-A590C9C72030}"/>
          </ac:spMkLst>
        </pc:spChg>
        <pc:spChg chg="mod ord">
          <ac:chgData name="julian lalu" userId="53ae8bccc8714cbe" providerId="LiveId" clId="{A0076837-D884-4F2D-B46F-D4A29D846232}" dt="2023-01-10T21:16:28.380" v="4920" actId="20577"/>
          <ac:spMkLst>
            <pc:docMk/>
            <pc:sldMk cId="2241706146" sldId="381"/>
            <ac:spMk id="3" creationId="{D0B265AE-B43E-3866-E6DB-BCB0A3B15679}"/>
          </ac:spMkLst>
        </pc:spChg>
        <pc:spChg chg="del mod ord">
          <ac:chgData name="julian lalu" userId="53ae8bccc8714cbe" providerId="LiveId" clId="{A0076837-D884-4F2D-B46F-D4A29D846232}" dt="2023-01-10T21:15:58.154" v="4875" actId="478"/>
          <ac:spMkLst>
            <pc:docMk/>
            <pc:sldMk cId="2241706146" sldId="381"/>
            <ac:spMk id="4" creationId="{E2A71BBB-26AB-94C7-87B6-B44378B26561}"/>
          </ac:spMkLst>
        </pc:spChg>
        <pc:spChg chg="mod ord">
          <ac:chgData name="julian lalu" userId="53ae8bccc8714cbe" providerId="LiveId" clId="{A0076837-D884-4F2D-B46F-D4A29D846232}" dt="2023-01-10T21:15:55.695" v="4873" actId="700"/>
          <ac:spMkLst>
            <pc:docMk/>
            <pc:sldMk cId="2241706146" sldId="381"/>
            <ac:spMk id="5" creationId="{D08BFC46-FD25-D0F0-6446-63AA5B7EEB34}"/>
          </ac:spMkLst>
        </pc:spChg>
        <pc:spChg chg="add mod ord">
          <ac:chgData name="julian lalu" userId="53ae8bccc8714cbe" providerId="LiveId" clId="{A0076837-D884-4F2D-B46F-D4A29D846232}" dt="2023-01-10T21:15:56.586" v="4874"/>
          <ac:spMkLst>
            <pc:docMk/>
            <pc:sldMk cId="2241706146" sldId="381"/>
            <ac:spMk id="6" creationId="{77A5A0AB-FC14-FC97-1A04-43ACB6E7E37E}"/>
          </ac:spMkLst>
        </pc:spChg>
        <pc:cxnChg chg="add mod">
          <ac:chgData name="julian lalu" userId="53ae8bccc8714cbe" providerId="LiveId" clId="{A0076837-D884-4F2D-B46F-D4A29D846232}" dt="2023-01-10T22:00:32.522" v="5630"/>
          <ac:cxnSpMkLst>
            <pc:docMk/>
            <pc:sldMk cId="2241706146" sldId="381"/>
            <ac:cxnSpMk id="7" creationId="{17C4C220-9EE7-4728-4216-66F61F6AE1A3}"/>
          </ac:cxnSpMkLst>
        </pc:cxnChg>
      </pc:sldChg>
      <pc:sldChg chg="addSp delSp modSp mod modAnim chgLayout">
        <pc:chgData name="julian lalu" userId="53ae8bccc8714cbe" providerId="LiveId" clId="{A0076837-D884-4F2D-B46F-D4A29D846232}" dt="2023-01-10T22:00:26.340" v="5625"/>
        <pc:sldMkLst>
          <pc:docMk/>
          <pc:sldMk cId="2715903576" sldId="382"/>
        </pc:sldMkLst>
        <pc:spChg chg="mod ord">
          <ac:chgData name="julian lalu" userId="53ae8bccc8714cbe" providerId="LiveId" clId="{A0076837-D884-4F2D-B46F-D4A29D846232}" dt="2023-01-10T21:56:17.583" v="5525"/>
          <ac:spMkLst>
            <pc:docMk/>
            <pc:sldMk cId="2715903576" sldId="382"/>
            <ac:spMk id="2" creationId="{A0E83CAC-B2B2-119D-ED4F-F75556350A45}"/>
          </ac:spMkLst>
        </pc:spChg>
        <pc:spChg chg="add mod ord">
          <ac:chgData name="julian lalu" userId="53ae8bccc8714cbe" providerId="LiveId" clId="{A0076837-D884-4F2D-B46F-D4A29D846232}" dt="2023-01-10T21:11:36.590" v="4803" actId="700"/>
          <ac:spMkLst>
            <pc:docMk/>
            <pc:sldMk cId="2715903576" sldId="382"/>
            <ac:spMk id="3" creationId="{B092B7DE-8BCE-1D18-FB6A-954E7FC19C9D}"/>
          </ac:spMkLst>
        </pc:spChg>
        <pc:spChg chg="del mod ord">
          <ac:chgData name="julian lalu" userId="53ae8bccc8714cbe" providerId="LiveId" clId="{A0076837-D884-4F2D-B46F-D4A29D846232}" dt="2023-01-10T21:11:41.845" v="4805" actId="478"/>
          <ac:spMkLst>
            <pc:docMk/>
            <pc:sldMk cId="2715903576" sldId="382"/>
            <ac:spMk id="4" creationId="{375F37B4-1003-F568-906B-1E81454D5D2E}"/>
          </ac:spMkLst>
        </pc:spChg>
        <pc:spChg chg="mod ord">
          <ac:chgData name="julian lalu" userId="53ae8bccc8714cbe" providerId="LiveId" clId="{A0076837-D884-4F2D-B46F-D4A29D846232}" dt="2023-01-10T21:11:36.590" v="4803" actId="700"/>
          <ac:spMkLst>
            <pc:docMk/>
            <pc:sldMk cId="2715903576" sldId="382"/>
            <ac:spMk id="5" creationId="{9CCB8C83-7E58-EAA2-25CC-CAE8FE3A7A24}"/>
          </ac:spMkLst>
        </pc:spChg>
        <pc:spChg chg="add mod ord">
          <ac:chgData name="julian lalu" userId="53ae8bccc8714cbe" providerId="LiveId" clId="{A0076837-D884-4F2D-B46F-D4A29D846232}" dt="2023-01-10T21:11:39.883" v="4804"/>
          <ac:spMkLst>
            <pc:docMk/>
            <pc:sldMk cId="2715903576" sldId="382"/>
            <ac:spMk id="6" creationId="{CC22901B-DF93-A48C-9537-045743049DC8}"/>
          </ac:spMkLst>
        </pc:spChg>
        <pc:spChg chg="mod">
          <ac:chgData name="julian lalu" userId="53ae8bccc8714cbe" providerId="LiveId" clId="{A0076837-D884-4F2D-B46F-D4A29D846232}" dt="2023-01-10T21:11:49.385" v="4806" actId="1076"/>
          <ac:spMkLst>
            <pc:docMk/>
            <pc:sldMk cId="2715903576" sldId="382"/>
            <ac:spMk id="7" creationId="{EE4E4065-C5B9-F28F-FFC6-89040E7632D8}"/>
          </ac:spMkLst>
        </pc:spChg>
        <pc:spChg chg="add mod">
          <ac:chgData name="julian lalu" userId="53ae8bccc8714cbe" providerId="LiveId" clId="{A0076837-D884-4F2D-B46F-D4A29D846232}" dt="2023-01-10T21:56:29.481" v="5528" actId="1076"/>
          <ac:spMkLst>
            <pc:docMk/>
            <pc:sldMk cId="2715903576" sldId="382"/>
            <ac:spMk id="8" creationId="{40E7935A-F8D2-4260-CAD6-4EA25631B98D}"/>
          </ac:spMkLst>
        </pc:spChg>
        <pc:spChg chg="add mod">
          <ac:chgData name="julian lalu" userId="53ae8bccc8714cbe" providerId="LiveId" clId="{A0076837-D884-4F2D-B46F-D4A29D846232}" dt="2023-01-10T21:12:31.260" v="4826" actId="1076"/>
          <ac:spMkLst>
            <pc:docMk/>
            <pc:sldMk cId="2715903576" sldId="382"/>
            <ac:spMk id="9" creationId="{3FA7B3D4-1877-73DE-CF7C-703F2C5D50D0}"/>
          </ac:spMkLst>
        </pc:spChg>
        <pc:spChg chg="add mod">
          <ac:chgData name="julian lalu" userId="53ae8bccc8714cbe" providerId="LiveId" clId="{A0076837-D884-4F2D-B46F-D4A29D846232}" dt="2023-01-10T21:12:56.743" v="4833" actId="1076"/>
          <ac:spMkLst>
            <pc:docMk/>
            <pc:sldMk cId="2715903576" sldId="382"/>
            <ac:spMk id="11" creationId="{3401FAB9-9D37-3408-6048-2B715A813E47}"/>
          </ac:spMkLst>
        </pc:spChg>
        <pc:spChg chg="add mod">
          <ac:chgData name="julian lalu" userId="53ae8bccc8714cbe" providerId="LiveId" clId="{A0076837-D884-4F2D-B46F-D4A29D846232}" dt="2023-01-10T21:13:19.718" v="4838" actId="1076"/>
          <ac:spMkLst>
            <pc:docMk/>
            <pc:sldMk cId="2715903576" sldId="382"/>
            <ac:spMk id="12" creationId="{EDEB1C71-9477-9175-9FA4-267B6C9965E1}"/>
          </ac:spMkLst>
        </pc:spChg>
        <pc:cxnChg chg="add mod">
          <ac:chgData name="julian lalu" userId="53ae8bccc8714cbe" providerId="LiveId" clId="{A0076837-D884-4F2D-B46F-D4A29D846232}" dt="2023-01-10T22:00:26.340" v="5625"/>
          <ac:cxnSpMkLst>
            <pc:docMk/>
            <pc:sldMk cId="2715903576" sldId="382"/>
            <ac:cxnSpMk id="13" creationId="{F79967FF-C20B-41C1-CF6A-2B73B7597A06}"/>
          </ac:cxnSpMkLst>
        </pc:cxnChg>
      </pc:sldChg>
      <pc:sldChg chg="addSp delSp modSp mod chgLayout">
        <pc:chgData name="julian lalu" userId="53ae8bccc8714cbe" providerId="LiveId" clId="{A0076837-D884-4F2D-B46F-D4A29D846232}" dt="2023-01-10T22:00:32.051" v="5629"/>
        <pc:sldMkLst>
          <pc:docMk/>
          <pc:sldMk cId="3047290712" sldId="384"/>
        </pc:sldMkLst>
        <pc:spChg chg="mod ord">
          <ac:chgData name="julian lalu" userId="53ae8bccc8714cbe" providerId="LiveId" clId="{A0076837-D884-4F2D-B46F-D4A29D846232}" dt="2023-01-10T21:56:40.652" v="5531"/>
          <ac:spMkLst>
            <pc:docMk/>
            <pc:sldMk cId="3047290712" sldId="384"/>
            <ac:spMk id="2" creationId="{CDFE94F1-979C-6D1D-D103-A590C9C72030}"/>
          </ac:spMkLst>
        </pc:spChg>
        <pc:spChg chg="add mod ord">
          <ac:chgData name="julian lalu" userId="53ae8bccc8714cbe" providerId="LiveId" clId="{A0076837-D884-4F2D-B46F-D4A29D846232}" dt="2023-01-10T21:15:49.574" v="4872" actId="1076"/>
          <ac:spMkLst>
            <pc:docMk/>
            <pc:sldMk cId="3047290712" sldId="384"/>
            <ac:spMk id="3" creationId="{BA89F056-DB4F-EB86-1255-204A0D15A2B0}"/>
          </ac:spMkLst>
        </pc:spChg>
        <pc:spChg chg="del mod ord">
          <ac:chgData name="julian lalu" userId="53ae8bccc8714cbe" providerId="LiveId" clId="{A0076837-D884-4F2D-B46F-D4A29D846232}" dt="2023-01-10T21:15:42.518" v="4871" actId="478"/>
          <ac:spMkLst>
            <pc:docMk/>
            <pc:sldMk cId="3047290712" sldId="384"/>
            <ac:spMk id="4" creationId="{E2A71BBB-26AB-94C7-87B6-B44378B26561}"/>
          </ac:spMkLst>
        </pc:spChg>
        <pc:spChg chg="mod ord">
          <ac:chgData name="julian lalu" userId="53ae8bccc8714cbe" providerId="LiveId" clId="{A0076837-D884-4F2D-B46F-D4A29D846232}" dt="2023-01-10T21:15:26.003" v="4867" actId="700"/>
          <ac:spMkLst>
            <pc:docMk/>
            <pc:sldMk cId="3047290712" sldId="384"/>
            <ac:spMk id="5" creationId="{D08BFC46-FD25-D0F0-6446-63AA5B7EEB34}"/>
          </ac:spMkLst>
        </pc:spChg>
        <pc:spChg chg="add mod ord">
          <ac:chgData name="julian lalu" userId="53ae8bccc8714cbe" providerId="LiveId" clId="{A0076837-D884-4F2D-B46F-D4A29D846232}" dt="2023-01-10T21:15:40.471" v="4870"/>
          <ac:spMkLst>
            <pc:docMk/>
            <pc:sldMk cId="3047290712" sldId="384"/>
            <ac:spMk id="6" creationId="{497A53DC-99AD-3A5C-11B9-02D9D92C966A}"/>
          </ac:spMkLst>
        </pc:spChg>
        <pc:spChg chg="mod">
          <ac:chgData name="julian lalu" userId="53ae8bccc8714cbe" providerId="LiveId" clId="{A0076837-D884-4F2D-B46F-D4A29D846232}" dt="2023-01-10T21:56:57.625" v="5536" actId="1076"/>
          <ac:spMkLst>
            <pc:docMk/>
            <pc:sldMk cId="3047290712" sldId="384"/>
            <ac:spMk id="8" creationId="{0B78844C-EBE6-7403-CFCE-8108120282BF}"/>
          </ac:spMkLst>
        </pc:spChg>
        <pc:spChg chg="mod">
          <ac:chgData name="julian lalu" userId="53ae8bccc8714cbe" providerId="LiveId" clId="{A0076837-D884-4F2D-B46F-D4A29D846232}" dt="2023-01-10T21:56:57.625" v="5536" actId="1076"/>
          <ac:spMkLst>
            <pc:docMk/>
            <pc:sldMk cId="3047290712" sldId="384"/>
            <ac:spMk id="9" creationId="{7B169F9A-3966-8713-6D59-70E6F409DADC}"/>
          </ac:spMkLst>
        </pc:spChg>
        <pc:spChg chg="mod">
          <ac:chgData name="julian lalu" userId="53ae8bccc8714cbe" providerId="LiveId" clId="{A0076837-D884-4F2D-B46F-D4A29D846232}" dt="2023-01-10T21:56:57.625" v="5536" actId="1076"/>
          <ac:spMkLst>
            <pc:docMk/>
            <pc:sldMk cId="3047290712" sldId="384"/>
            <ac:spMk id="10" creationId="{04A65698-C607-B9DE-75DF-D16A92F0C09D}"/>
          </ac:spMkLst>
        </pc:spChg>
        <pc:spChg chg="mod">
          <ac:chgData name="julian lalu" userId="53ae8bccc8714cbe" providerId="LiveId" clId="{A0076837-D884-4F2D-B46F-D4A29D846232}" dt="2023-01-10T21:56:57.625" v="5536" actId="1076"/>
          <ac:spMkLst>
            <pc:docMk/>
            <pc:sldMk cId="3047290712" sldId="384"/>
            <ac:spMk id="11" creationId="{0987FCAB-63F4-C6D3-8026-585C69E53129}"/>
          </ac:spMkLst>
        </pc:spChg>
        <pc:spChg chg="mod">
          <ac:chgData name="julian lalu" userId="53ae8bccc8714cbe" providerId="LiveId" clId="{A0076837-D884-4F2D-B46F-D4A29D846232}" dt="2023-01-10T21:56:57.625" v="5536" actId="1076"/>
          <ac:spMkLst>
            <pc:docMk/>
            <pc:sldMk cId="3047290712" sldId="384"/>
            <ac:spMk id="12" creationId="{E3FC838B-17CA-65CC-333F-FEEE25D67351}"/>
          </ac:spMkLst>
        </pc:spChg>
        <pc:spChg chg="mod">
          <ac:chgData name="julian lalu" userId="53ae8bccc8714cbe" providerId="LiveId" clId="{A0076837-D884-4F2D-B46F-D4A29D846232}" dt="2023-01-10T21:56:57.625" v="5536" actId="1076"/>
          <ac:spMkLst>
            <pc:docMk/>
            <pc:sldMk cId="3047290712" sldId="384"/>
            <ac:spMk id="13" creationId="{298FDFEC-4F6F-0820-790F-52BA866155C2}"/>
          </ac:spMkLst>
        </pc:spChg>
        <pc:spChg chg="mod">
          <ac:chgData name="julian lalu" userId="53ae8bccc8714cbe" providerId="LiveId" clId="{A0076837-D884-4F2D-B46F-D4A29D846232}" dt="2023-01-10T21:56:57.625" v="5536" actId="1076"/>
          <ac:spMkLst>
            <pc:docMk/>
            <pc:sldMk cId="3047290712" sldId="384"/>
            <ac:spMk id="14" creationId="{D1CABDE1-D7E3-0301-7120-B871EA806CA9}"/>
          </ac:spMkLst>
        </pc:spChg>
        <pc:spChg chg="mod">
          <ac:chgData name="julian lalu" userId="53ae8bccc8714cbe" providerId="LiveId" clId="{A0076837-D884-4F2D-B46F-D4A29D846232}" dt="2023-01-10T21:56:57.625" v="5536" actId="1076"/>
          <ac:spMkLst>
            <pc:docMk/>
            <pc:sldMk cId="3047290712" sldId="384"/>
            <ac:spMk id="16" creationId="{3571E023-23E3-4901-521B-D1193CC6C573}"/>
          </ac:spMkLst>
        </pc:spChg>
        <pc:spChg chg="mod">
          <ac:chgData name="julian lalu" userId="53ae8bccc8714cbe" providerId="LiveId" clId="{A0076837-D884-4F2D-B46F-D4A29D846232}" dt="2023-01-10T21:56:57.625" v="5536" actId="1076"/>
          <ac:spMkLst>
            <pc:docMk/>
            <pc:sldMk cId="3047290712" sldId="384"/>
            <ac:spMk id="19" creationId="{37D892A7-E5AF-2089-1375-3BBDE428C90F}"/>
          </ac:spMkLst>
        </pc:spChg>
        <pc:spChg chg="mod">
          <ac:chgData name="julian lalu" userId="53ae8bccc8714cbe" providerId="LiveId" clId="{A0076837-D884-4F2D-B46F-D4A29D846232}" dt="2023-01-10T21:56:57.625" v="5536" actId="1076"/>
          <ac:spMkLst>
            <pc:docMk/>
            <pc:sldMk cId="3047290712" sldId="384"/>
            <ac:spMk id="20" creationId="{E9439B0D-80A1-F965-C788-030CA0714322}"/>
          </ac:spMkLst>
        </pc:spChg>
        <pc:spChg chg="mod">
          <ac:chgData name="julian lalu" userId="53ae8bccc8714cbe" providerId="LiveId" clId="{A0076837-D884-4F2D-B46F-D4A29D846232}" dt="2023-01-10T21:56:57.625" v="5536" actId="1076"/>
          <ac:spMkLst>
            <pc:docMk/>
            <pc:sldMk cId="3047290712" sldId="384"/>
            <ac:spMk id="21" creationId="{7E23F9E5-E3CA-7CAA-129A-42C189D4DCCF}"/>
          </ac:spMkLst>
        </pc:spChg>
        <pc:spChg chg="mod">
          <ac:chgData name="julian lalu" userId="53ae8bccc8714cbe" providerId="LiveId" clId="{A0076837-D884-4F2D-B46F-D4A29D846232}" dt="2023-01-10T21:56:57.625" v="5536" actId="1076"/>
          <ac:spMkLst>
            <pc:docMk/>
            <pc:sldMk cId="3047290712" sldId="384"/>
            <ac:spMk id="22" creationId="{46CB209F-6263-E284-F972-946AD3DD571E}"/>
          </ac:spMkLst>
        </pc:spChg>
        <pc:spChg chg="mod">
          <ac:chgData name="julian lalu" userId="53ae8bccc8714cbe" providerId="LiveId" clId="{A0076837-D884-4F2D-B46F-D4A29D846232}" dt="2023-01-10T21:56:57.625" v="5536" actId="1076"/>
          <ac:spMkLst>
            <pc:docMk/>
            <pc:sldMk cId="3047290712" sldId="384"/>
            <ac:spMk id="23" creationId="{CC280868-232F-6A01-EC1C-BE22E3A15384}"/>
          </ac:spMkLst>
        </pc:spChg>
        <pc:cxnChg chg="add mod">
          <ac:chgData name="julian lalu" userId="53ae8bccc8714cbe" providerId="LiveId" clId="{A0076837-D884-4F2D-B46F-D4A29D846232}" dt="2023-01-10T22:00:32.051" v="5629"/>
          <ac:cxnSpMkLst>
            <pc:docMk/>
            <pc:sldMk cId="3047290712" sldId="384"/>
            <ac:cxnSpMk id="7" creationId="{A27FD128-DC4A-1FB2-6B96-C1551D958B85}"/>
          </ac:cxnSpMkLst>
        </pc:cxnChg>
        <pc:cxnChg chg="mod">
          <ac:chgData name="julian lalu" userId="53ae8bccc8714cbe" providerId="LiveId" clId="{A0076837-D884-4F2D-B46F-D4A29D846232}" dt="2023-01-10T21:56:57.625" v="5536" actId="1076"/>
          <ac:cxnSpMkLst>
            <pc:docMk/>
            <pc:sldMk cId="3047290712" sldId="384"/>
            <ac:cxnSpMk id="17" creationId="{7479C9DF-BD1E-380A-BD37-FF4FECEC8607}"/>
          </ac:cxnSpMkLst>
        </pc:cxnChg>
        <pc:cxnChg chg="mod">
          <ac:chgData name="julian lalu" userId="53ae8bccc8714cbe" providerId="LiveId" clId="{A0076837-D884-4F2D-B46F-D4A29D846232}" dt="2023-01-10T21:56:57.625" v="5536" actId="1076"/>
          <ac:cxnSpMkLst>
            <pc:docMk/>
            <pc:sldMk cId="3047290712" sldId="384"/>
            <ac:cxnSpMk id="18" creationId="{19E171AC-A49D-58ED-3404-74227CEC9A73}"/>
          </ac:cxnSpMkLst>
        </pc:cxnChg>
      </pc:sldChg>
      <pc:sldChg chg="addSp delSp modSp mod modAnim chgLayout">
        <pc:chgData name="julian lalu" userId="53ae8bccc8714cbe" providerId="LiveId" clId="{A0076837-D884-4F2D-B46F-D4A29D846232}" dt="2023-01-10T22:00:34.164" v="5632"/>
        <pc:sldMkLst>
          <pc:docMk/>
          <pc:sldMk cId="4103414640" sldId="385"/>
        </pc:sldMkLst>
        <pc:spChg chg="mod ord">
          <ac:chgData name="julian lalu" userId="53ae8bccc8714cbe" providerId="LiveId" clId="{A0076837-D884-4F2D-B46F-D4A29D846232}" dt="2023-01-10T21:56:45.943" v="5534"/>
          <ac:spMkLst>
            <pc:docMk/>
            <pc:sldMk cId="4103414640" sldId="385"/>
            <ac:spMk id="2" creationId="{CDFE94F1-979C-6D1D-D103-A590C9C72030}"/>
          </ac:spMkLst>
        </pc:spChg>
        <pc:spChg chg="mod ord">
          <ac:chgData name="julian lalu" userId="53ae8bccc8714cbe" providerId="LiveId" clId="{A0076837-D884-4F2D-B46F-D4A29D846232}" dt="2023-01-10T21:17:59.755" v="4945" actId="20577"/>
          <ac:spMkLst>
            <pc:docMk/>
            <pc:sldMk cId="4103414640" sldId="385"/>
            <ac:spMk id="3" creationId="{D0B265AE-B43E-3866-E6DB-BCB0A3B15679}"/>
          </ac:spMkLst>
        </pc:spChg>
        <pc:spChg chg="del mod ord">
          <ac:chgData name="julian lalu" userId="53ae8bccc8714cbe" providerId="LiveId" clId="{A0076837-D884-4F2D-B46F-D4A29D846232}" dt="2023-01-10T21:17:39.975" v="4937" actId="478"/>
          <ac:spMkLst>
            <pc:docMk/>
            <pc:sldMk cId="4103414640" sldId="385"/>
            <ac:spMk id="4" creationId="{E2A71BBB-26AB-94C7-87B6-B44378B26561}"/>
          </ac:spMkLst>
        </pc:spChg>
        <pc:spChg chg="mod ord">
          <ac:chgData name="julian lalu" userId="53ae8bccc8714cbe" providerId="LiveId" clId="{A0076837-D884-4F2D-B46F-D4A29D846232}" dt="2023-01-10T21:17:37.252" v="4935" actId="700"/>
          <ac:spMkLst>
            <pc:docMk/>
            <pc:sldMk cId="4103414640" sldId="385"/>
            <ac:spMk id="5" creationId="{D08BFC46-FD25-D0F0-6446-63AA5B7EEB34}"/>
          </ac:spMkLst>
        </pc:spChg>
        <pc:spChg chg="add mod ord">
          <ac:chgData name="julian lalu" userId="53ae8bccc8714cbe" providerId="LiveId" clId="{A0076837-D884-4F2D-B46F-D4A29D846232}" dt="2023-01-10T21:17:37.989" v="4936"/>
          <ac:spMkLst>
            <pc:docMk/>
            <pc:sldMk cId="4103414640" sldId="385"/>
            <ac:spMk id="6" creationId="{A00CFCD5-36DB-9753-9077-989630E94BB1}"/>
          </ac:spMkLst>
        </pc:spChg>
        <pc:cxnChg chg="add mod">
          <ac:chgData name="julian lalu" userId="53ae8bccc8714cbe" providerId="LiveId" clId="{A0076837-D884-4F2D-B46F-D4A29D846232}" dt="2023-01-10T22:00:34.164" v="5632"/>
          <ac:cxnSpMkLst>
            <pc:docMk/>
            <pc:sldMk cId="4103414640" sldId="385"/>
            <ac:cxnSpMk id="7" creationId="{D972F25E-605D-5680-F3A3-88CD237011AE}"/>
          </ac:cxnSpMkLst>
        </pc:cxnChg>
      </pc:sldChg>
      <pc:sldChg chg="addSp delSp modSp mod chgLayout">
        <pc:chgData name="julian lalu" userId="53ae8bccc8714cbe" providerId="LiveId" clId="{A0076837-D884-4F2D-B46F-D4A29D846232}" dt="2023-01-10T22:00:33.791" v="5631"/>
        <pc:sldMkLst>
          <pc:docMk/>
          <pc:sldMk cId="2937164378" sldId="386"/>
        </pc:sldMkLst>
        <pc:spChg chg="mod ord">
          <ac:chgData name="julian lalu" userId="53ae8bccc8714cbe" providerId="LiveId" clId="{A0076837-D884-4F2D-B46F-D4A29D846232}" dt="2023-01-10T21:56:43.970" v="5533"/>
          <ac:spMkLst>
            <pc:docMk/>
            <pc:sldMk cId="2937164378" sldId="386"/>
            <ac:spMk id="2" creationId="{CDFE94F1-979C-6D1D-D103-A590C9C72030}"/>
          </ac:spMkLst>
        </pc:spChg>
        <pc:spChg chg="add mod ord">
          <ac:chgData name="julian lalu" userId="53ae8bccc8714cbe" providerId="LiveId" clId="{A0076837-D884-4F2D-B46F-D4A29D846232}" dt="2023-01-10T21:17:21.898" v="4933" actId="1076"/>
          <ac:spMkLst>
            <pc:docMk/>
            <pc:sldMk cId="2937164378" sldId="386"/>
            <ac:spMk id="3" creationId="{A4A47A27-3D34-4073-AE45-A6C9FEBE645E}"/>
          </ac:spMkLst>
        </pc:spChg>
        <pc:spChg chg="del mod ord">
          <ac:chgData name="julian lalu" userId="53ae8bccc8714cbe" providerId="LiveId" clId="{A0076837-D884-4F2D-B46F-D4A29D846232}" dt="2023-01-10T21:17:02.566" v="4930" actId="478"/>
          <ac:spMkLst>
            <pc:docMk/>
            <pc:sldMk cId="2937164378" sldId="386"/>
            <ac:spMk id="4" creationId="{E2A71BBB-26AB-94C7-87B6-B44378B26561}"/>
          </ac:spMkLst>
        </pc:spChg>
        <pc:spChg chg="mod ord">
          <ac:chgData name="julian lalu" userId="53ae8bccc8714cbe" providerId="LiveId" clId="{A0076837-D884-4F2D-B46F-D4A29D846232}" dt="2023-01-10T21:16:59.849" v="4928" actId="700"/>
          <ac:spMkLst>
            <pc:docMk/>
            <pc:sldMk cId="2937164378" sldId="386"/>
            <ac:spMk id="5" creationId="{D08BFC46-FD25-D0F0-6446-63AA5B7EEB34}"/>
          </ac:spMkLst>
        </pc:spChg>
        <pc:spChg chg="add mod ord">
          <ac:chgData name="julian lalu" userId="53ae8bccc8714cbe" providerId="LiveId" clId="{A0076837-D884-4F2D-B46F-D4A29D846232}" dt="2023-01-10T21:17:00.813" v="4929"/>
          <ac:spMkLst>
            <pc:docMk/>
            <pc:sldMk cId="2937164378" sldId="386"/>
            <ac:spMk id="6" creationId="{DAA19348-B3CF-C699-C051-A6BB7E7781C9}"/>
          </ac:spMkLst>
        </pc:spChg>
        <pc:spChg chg="mod">
          <ac:chgData name="julian lalu" userId="53ae8bccc8714cbe" providerId="LiveId" clId="{A0076837-D884-4F2D-B46F-D4A29D846232}" dt="2023-01-10T21:57:11.669" v="5539" actId="1076"/>
          <ac:spMkLst>
            <pc:docMk/>
            <pc:sldMk cId="2937164378" sldId="386"/>
            <ac:spMk id="8" creationId="{210D48B1-B89F-AE8E-F3F8-30C58AC7E474}"/>
          </ac:spMkLst>
        </pc:spChg>
        <pc:spChg chg="mod">
          <ac:chgData name="julian lalu" userId="53ae8bccc8714cbe" providerId="LiveId" clId="{A0076837-D884-4F2D-B46F-D4A29D846232}" dt="2023-01-10T21:57:11.669" v="5539" actId="1076"/>
          <ac:spMkLst>
            <pc:docMk/>
            <pc:sldMk cId="2937164378" sldId="386"/>
            <ac:spMk id="9" creationId="{D03B42A8-FE66-A141-860C-6514F535E0D0}"/>
          </ac:spMkLst>
        </pc:spChg>
        <pc:spChg chg="mod">
          <ac:chgData name="julian lalu" userId="53ae8bccc8714cbe" providerId="LiveId" clId="{A0076837-D884-4F2D-B46F-D4A29D846232}" dt="2023-01-10T21:57:11.669" v="5539" actId="1076"/>
          <ac:spMkLst>
            <pc:docMk/>
            <pc:sldMk cId="2937164378" sldId="386"/>
            <ac:spMk id="10" creationId="{203AFD6D-994B-A484-9232-27BD778A8BA8}"/>
          </ac:spMkLst>
        </pc:spChg>
        <pc:spChg chg="mod">
          <ac:chgData name="julian lalu" userId="53ae8bccc8714cbe" providerId="LiveId" clId="{A0076837-D884-4F2D-B46F-D4A29D846232}" dt="2023-01-10T21:57:11.669" v="5539" actId="1076"/>
          <ac:spMkLst>
            <pc:docMk/>
            <pc:sldMk cId="2937164378" sldId="386"/>
            <ac:spMk id="11" creationId="{5EC48B61-81D0-8F47-A689-011951B70DE1}"/>
          </ac:spMkLst>
        </pc:spChg>
        <pc:spChg chg="mod">
          <ac:chgData name="julian lalu" userId="53ae8bccc8714cbe" providerId="LiveId" clId="{A0076837-D884-4F2D-B46F-D4A29D846232}" dt="2023-01-10T21:57:11.669" v="5539" actId="1076"/>
          <ac:spMkLst>
            <pc:docMk/>
            <pc:sldMk cId="2937164378" sldId="386"/>
            <ac:spMk id="12" creationId="{92DC9CAD-0553-DAEE-ADB6-8AEEE9CF2007}"/>
          </ac:spMkLst>
        </pc:spChg>
        <pc:spChg chg="mod">
          <ac:chgData name="julian lalu" userId="53ae8bccc8714cbe" providerId="LiveId" clId="{A0076837-D884-4F2D-B46F-D4A29D846232}" dt="2023-01-10T21:57:11.669" v="5539" actId="1076"/>
          <ac:spMkLst>
            <pc:docMk/>
            <pc:sldMk cId="2937164378" sldId="386"/>
            <ac:spMk id="13" creationId="{04CE1167-F263-19A4-B252-0577714188C6}"/>
          </ac:spMkLst>
        </pc:spChg>
        <pc:spChg chg="mod">
          <ac:chgData name="julian lalu" userId="53ae8bccc8714cbe" providerId="LiveId" clId="{A0076837-D884-4F2D-B46F-D4A29D846232}" dt="2023-01-10T21:57:11.669" v="5539" actId="1076"/>
          <ac:spMkLst>
            <pc:docMk/>
            <pc:sldMk cId="2937164378" sldId="386"/>
            <ac:spMk id="14" creationId="{E9E4CEC9-C388-911C-C508-A9F10E4A6351}"/>
          </ac:spMkLst>
        </pc:spChg>
        <pc:spChg chg="mod">
          <ac:chgData name="julian lalu" userId="53ae8bccc8714cbe" providerId="LiveId" clId="{A0076837-D884-4F2D-B46F-D4A29D846232}" dt="2023-01-10T21:57:11.669" v="5539" actId="1076"/>
          <ac:spMkLst>
            <pc:docMk/>
            <pc:sldMk cId="2937164378" sldId="386"/>
            <ac:spMk id="18" creationId="{2E77CF51-CF29-B17D-EFBF-09BE4AF52775}"/>
          </ac:spMkLst>
        </pc:spChg>
        <pc:spChg chg="mod">
          <ac:chgData name="julian lalu" userId="53ae8bccc8714cbe" providerId="LiveId" clId="{A0076837-D884-4F2D-B46F-D4A29D846232}" dt="2023-01-10T21:57:11.669" v="5539" actId="1076"/>
          <ac:spMkLst>
            <pc:docMk/>
            <pc:sldMk cId="2937164378" sldId="386"/>
            <ac:spMk id="19" creationId="{14A9ACCE-F82A-AE2E-B59D-E1EA109713A8}"/>
          </ac:spMkLst>
        </pc:spChg>
        <pc:spChg chg="mod">
          <ac:chgData name="julian lalu" userId="53ae8bccc8714cbe" providerId="LiveId" clId="{A0076837-D884-4F2D-B46F-D4A29D846232}" dt="2023-01-10T21:57:11.669" v="5539" actId="1076"/>
          <ac:spMkLst>
            <pc:docMk/>
            <pc:sldMk cId="2937164378" sldId="386"/>
            <ac:spMk id="20" creationId="{173F742E-FA6E-9A5C-FCD9-BC50D0BFE42D}"/>
          </ac:spMkLst>
        </pc:spChg>
        <pc:spChg chg="mod">
          <ac:chgData name="julian lalu" userId="53ae8bccc8714cbe" providerId="LiveId" clId="{A0076837-D884-4F2D-B46F-D4A29D846232}" dt="2023-01-10T21:57:11.669" v="5539" actId="1076"/>
          <ac:spMkLst>
            <pc:docMk/>
            <pc:sldMk cId="2937164378" sldId="386"/>
            <ac:spMk id="21" creationId="{EF903AA9-9EF1-888F-EC57-02824EDB09FE}"/>
          </ac:spMkLst>
        </pc:spChg>
        <pc:spChg chg="mod">
          <ac:chgData name="julian lalu" userId="53ae8bccc8714cbe" providerId="LiveId" clId="{A0076837-D884-4F2D-B46F-D4A29D846232}" dt="2023-01-10T21:57:11.669" v="5539" actId="1076"/>
          <ac:spMkLst>
            <pc:docMk/>
            <pc:sldMk cId="2937164378" sldId="386"/>
            <ac:spMk id="22" creationId="{2FDB845D-C194-26A1-F413-509C33110E5F}"/>
          </ac:spMkLst>
        </pc:spChg>
        <pc:spChg chg="mod">
          <ac:chgData name="julian lalu" userId="53ae8bccc8714cbe" providerId="LiveId" clId="{A0076837-D884-4F2D-B46F-D4A29D846232}" dt="2023-01-10T21:57:11.669" v="5539" actId="1076"/>
          <ac:spMkLst>
            <pc:docMk/>
            <pc:sldMk cId="2937164378" sldId="386"/>
            <ac:spMk id="25" creationId="{3C464640-C0C4-EC85-2164-F47C694DD031}"/>
          </ac:spMkLst>
        </pc:spChg>
        <pc:spChg chg="mod">
          <ac:chgData name="julian lalu" userId="53ae8bccc8714cbe" providerId="LiveId" clId="{A0076837-D884-4F2D-B46F-D4A29D846232}" dt="2023-01-10T21:57:11.669" v="5539" actId="1076"/>
          <ac:spMkLst>
            <pc:docMk/>
            <pc:sldMk cId="2937164378" sldId="386"/>
            <ac:spMk id="26" creationId="{2D5A2923-C521-E5A9-3B59-B5E255CEF6AE}"/>
          </ac:spMkLst>
        </pc:spChg>
        <pc:spChg chg="mod">
          <ac:chgData name="julian lalu" userId="53ae8bccc8714cbe" providerId="LiveId" clId="{A0076837-D884-4F2D-B46F-D4A29D846232}" dt="2023-01-10T21:57:11.669" v="5539" actId="1076"/>
          <ac:spMkLst>
            <pc:docMk/>
            <pc:sldMk cId="2937164378" sldId="386"/>
            <ac:spMk id="27" creationId="{BFACC0C1-F662-300D-343A-4553F3175288}"/>
          </ac:spMkLst>
        </pc:spChg>
        <pc:cxnChg chg="add mod">
          <ac:chgData name="julian lalu" userId="53ae8bccc8714cbe" providerId="LiveId" clId="{A0076837-D884-4F2D-B46F-D4A29D846232}" dt="2023-01-10T22:00:33.791" v="5631"/>
          <ac:cxnSpMkLst>
            <pc:docMk/>
            <pc:sldMk cId="2937164378" sldId="386"/>
            <ac:cxnSpMk id="7" creationId="{F573ACCF-6502-59D7-BD0D-CE2CACC816C3}"/>
          </ac:cxnSpMkLst>
        </pc:cxnChg>
        <pc:cxnChg chg="mod">
          <ac:chgData name="julian lalu" userId="53ae8bccc8714cbe" providerId="LiveId" clId="{A0076837-D884-4F2D-B46F-D4A29D846232}" dt="2023-01-10T21:57:11.669" v="5539" actId="1076"/>
          <ac:cxnSpMkLst>
            <pc:docMk/>
            <pc:sldMk cId="2937164378" sldId="386"/>
            <ac:cxnSpMk id="16" creationId="{8406A7F6-7A06-F646-07E0-ABD1120FB48F}"/>
          </ac:cxnSpMkLst>
        </pc:cxnChg>
        <pc:cxnChg chg="mod">
          <ac:chgData name="julian lalu" userId="53ae8bccc8714cbe" providerId="LiveId" clId="{A0076837-D884-4F2D-B46F-D4A29D846232}" dt="2023-01-10T21:57:11.669" v="5539" actId="1076"/>
          <ac:cxnSpMkLst>
            <pc:docMk/>
            <pc:sldMk cId="2937164378" sldId="386"/>
            <ac:cxnSpMk id="17" creationId="{EEEDAB64-6C37-00E9-04CB-94B293E33D93}"/>
          </ac:cxnSpMkLst>
        </pc:cxnChg>
        <pc:cxnChg chg="mod">
          <ac:chgData name="julian lalu" userId="53ae8bccc8714cbe" providerId="LiveId" clId="{A0076837-D884-4F2D-B46F-D4A29D846232}" dt="2023-01-10T21:57:11.669" v="5539" actId="1076"/>
          <ac:cxnSpMkLst>
            <pc:docMk/>
            <pc:sldMk cId="2937164378" sldId="386"/>
            <ac:cxnSpMk id="30" creationId="{583DBD61-2A71-0061-9E2A-8038283B2979}"/>
          </ac:cxnSpMkLst>
        </pc:cxnChg>
      </pc:sldChg>
      <pc:sldChg chg="addSp delSp modSp mod chgLayout">
        <pc:chgData name="julian lalu" userId="53ae8bccc8714cbe" providerId="LiveId" clId="{A0076837-D884-4F2D-B46F-D4A29D846232}" dt="2023-01-10T22:00:34.477" v="5633"/>
        <pc:sldMkLst>
          <pc:docMk/>
          <pc:sldMk cId="298654474" sldId="388"/>
        </pc:sldMkLst>
        <pc:spChg chg="add mod ord">
          <ac:chgData name="julian lalu" userId="53ae8bccc8714cbe" providerId="LiveId" clId="{A0076837-D884-4F2D-B46F-D4A29D846232}" dt="2023-01-10T21:57:17.829" v="5540"/>
          <ac:spMkLst>
            <pc:docMk/>
            <pc:sldMk cId="298654474" sldId="388"/>
            <ac:spMk id="2" creationId="{B42A443F-5ED8-3853-EC4C-36066D1DD844}"/>
          </ac:spMkLst>
        </pc:spChg>
        <pc:spChg chg="add mod ord">
          <ac:chgData name="julian lalu" userId="53ae8bccc8714cbe" providerId="LiveId" clId="{A0076837-D884-4F2D-B46F-D4A29D846232}" dt="2023-01-10T21:18:08.369" v="4946" actId="700"/>
          <ac:spMkLst>
            <pc:docMk/>
            <pc:sldMk cId="298654474" sldId="388"/>
            <ac:spMk id="3" creationId="{B6962865-5376-2D87-D10A-DBB3A2E5EBB3}"/>
          </ac:spMkLst>
        </pc:spChg>
        <pc:spChg chg="del mod ord">
          <ac:chgData name="julian lalu" userId="53ae8bccc8714cbe" providerId="LiveId" clId="{A0076837-D884-4F2D-B46F-D4A29D846232}" dt="2023-01-10T21:18:24.208" v="4951" actId="478"/>
          <ac:spMkLst>
            <pc:docMk/>
            <pc:sldMk cId="298654474" sldId="388"/>
            <ac:spMk id="4" creationId="{887E0436-004B-D05C-655C-BEEE2D262851}"/>
          </ac:spMkLst>
        </pc:spChg>
        <pc:spChg chg="mod ord">
          <ac:chgData name="julian lalu" userId="53ae8bccc8714cbe" providerId="LiveId" clId="{A0076837-D884-4F2D-B46F-D4A29D846232}" dt="2023-01-10T21:18:08.369" v="4946" actId="700"/>
          <ac:spMkLst>
            <pc:docMk/>
            <pc:sldMk cId="298654474" sldId="388"/>
            <ac:spMk id="5" creationId="{3ACB1996-634F-7C43-B936-01632635AC7D}"/>
          </ac:spMkLst>
        </pc:spChg>
        <pc:spChg chg="del">
          <ac:chgData name="julian lalu" userId="53ae8bccc8714cbe" providerId="LiveId" clId="{A0076837-D884-4F2D-B46F-D4A29D846232}" dt="2023-01-10T21:18:11.169" v="4947" actId="478"/>
          <ac:spMkLst>
            <pc:docMk/>
            <pc:sldMk cId="298654474" sldId="388"/>
            <ac:spMk id="6" creationId="{96C0DEE6-D88E-2B24-EE08-39819A5476DE}"/>
          </ac:spMkLst>
        </pc:spChg>
        <pc:spChg chg="mod">
          <ac:chgData name="julian lalu" userId="53ae8bccc8714cbe" providerId="LiveId" clId="{A0076837-D884-4F2D-B46F-D4A29D846232}" dt="2023-01-10T21:57:27.454" v="5541" actId="1076"/>
          <ac:spMkLst>
            <pc:docMk/>
            <pc:sldMk cId="298654474" sldId="388"/>
            <ac:spMk id="9" creationId="{881DE770-7502-5902-A728-1451890505A9}"/>
          </ac:spMkLst>
        </pc:spChg>
        <pc:spChg chg="mod">
          <ac:chgData name="julian lalu" userId="53ae8bccc8714cbe" providerId="LiveId" clId="{A0076837-D884-4F2D-B46F-D4A29D846232}" dt="2023-01-10T21:57:27.454" v="5541" actId="1076"/>
          <ac:spMkLst>
            <pc:docMk/>
            <pc:sldMk cId="298654474" sldId="388"/>
            <ac:spMk id="10" creationId="{8376FE2C-2369-30F6-6A82-E3E678A9ACE6}"/>
          </ac:spMkLst>
        </pc:spChg>
        <pc:spChg chg="mod">
          <ac:chgData name="julian lalu" userId="53ae8bccc8714cbe" providerId="LiveId" clId="{A0076837-D884-4F2D-B46F-D4A29D846232}" dt="2023-01-10T21:57:27.454" v="5541" actId="1076"/>
          <ac:spMkLst>
            <pc:docMk/>
            <pc:sldMk cId="298654474" sldId="388"/>
            <ac:spMk id="11" creationId="{F1B8B27F-66BE-16BB-0B24-20B7F12F58A2}"/>
          </ac:spMkLst>
        </pc:spChg>
        <pc:spChg chg="mod">
          <ac:chgData name="julian lalu" userId="53ae8bccc8714cbe" providerId="LiveId" clId="{A0076837-D884-4F2D-B46F-D4A29D846232}" dt="2023-01-10T21:57:27.454" v="5541" actId="1076"/>
          <ac:spMkLst>
            <pc:docMk/>
            <pc:sldMk cId="298654474" sldId="388"/>
            <ac:spMk id="12" creationId="{CD7B7820-0D2E-2405-4767-9EA43661F01D}"/>
          </ac:spMkLst>
        </pc:spChg>
        <pc:spChg chg="mod">
          <ac:chgData name="julian lalu" userId="53ae8bccc8714cbe" providerId="LiveId" clId="{A0076837-D884-4F2D-B46F-D4A29D846232}" dt="2023-01-10T21:57:27.454" v="5541" actId="1076"/>
          <ac:spMkLst>
            <pc:docMk/>
            <pc:sldMk cId="298654474" sldId="388"/>
            <ac:spMk id="13" creationId="{993A246F-0E57-B0D2-6726-D8FC92F3380C}"/>
          </ac:spMkLst>
        </pc:spChg>
        <pc:spChg chg="mod">
          <ac:chgData name="julian lalu" userId="53ae8bccc8714cbe" providerId="LiveId" clId="{A0076837-D884-4F2D-B46F-D4A29D846232}" dt="2023-01-10T21:18:29.889" v="4952" actId="1076"/>
          <ac:spMkLst>
            <pc:docMk/>
            <pc:sldMk cId="298654474" sldId="388"/>
            <ac:spMk id="14" creationId="{CE8754AB-B049-A447-A0C3-4FEF8CF87C0E}"/>
          </ac:spMkLst>
        </pc:spChg>
        <pc:spChg chg="mod">
          <ac:chgData name="julian lalu" userId="53ae8bccc8714cbe" providerId="LiveId" clId="{A0076837-D884-4F2D-B46F-D4A29D846232}" dt="2023-01-10T21:18:29.889" v="4952" actId="1076"/>
          <ac:spMkLst>
            <pc:docMk/>
            <pc:sldMk cId="298654474" sldId="388"/>
            <ac:spMk id="15" creationId="{42E8025D-0395-4D0E-BF48-DC8C73CD8DC6}"/>
          </ac:spMkLst>
        </pc:spChg>
        <pc:spChg chg="add mod ord">
          <ac:chgData name="julian lalu" userId="53ae8bccc8714cbe" providerId="LiveId" clId="{A0076837-D884-4F2D-B46F-D4A29D846232}" dt="2023-01-10T21:18:22.485" v="4950"/>
          <ac:spMkLst>
            <pc:docMk/>
            <pc:sldMk cId="298654474" sldId="388"/>
            <ac:spMk id="16" creationId="{F0542EB3-3FF1-75B1-D2A0-A968457D9E7A}"/>
          </ac:spMkLst>
        </pc:spChg>
        <pc:spChg chg="mod">
          <ac:chgData name="julian lalu" userId="53ae8bccc8714cbe" providerId="LiveId" clId="{A0076837-D884-4F2D-B46F-D4A29D846232}" dt="2023-01-10T21:18:29.889" v="4952" actId="1076"/>
          <ac:spMkLst>
            <pc:docMk/>
            <pc:sldMk cId="298654474" sldId="388"/>
            <ac:spMk id="19" creationId="{BBB20445-7D61-45D1-9B69-27502E0A66AA}"/>
          </ac:spMkLst>
        </pc:spChg>
        <pc:spChg chg="mod">
          <ac:chgData name="julian lalu" userId="53ae8bccc8714cbe" providerId="LiveId" clId="{A0076837-D884-4F2D-B46F-D4A29D846232}" dt="2023-01-10T21:18:29.889" v="4952" actId="1076"/>
          <ac:spMkLst>
            <pc:docMk/>
            <pc:sldMk cId="298654474" sldId="388"/>
            <ac:spMk id="20" creationId="{1A1E9406-712C-2623-6F55-667643FD0BE4}"/>
          </ac:spMkLst>
        </pc:spChg>
        <pc:spChg chg="mod">
          <ac:chgData name="julian lalu" userId="53ae8bccc8714cbe" providerId="LiveId" clId="{A0076837-D884-4F2D-B46F-D4A29D846232}" dt="2023-01-10T21:57:27.454" v="5541" actId="1076"/>
          <ac:spMkLst>
            <pc:docMk/>
            <pc:sldMk cId="298654474" sldId="388"/>
            <ac:spMk id="21" creationId="{E3F223BD-6D12-0AEE-031B-24E6BD1ED992}"/>
          </ac:spMkLst>
        </pc:spChg>
        <pc:spChg chg="mod">
          <ac:chgData name="julian lalu" userId="53ae8bccc8714cbe" providerId="LiveId" clId="{A0076837-D884-4F2D-B46F-D4A29D846232}" dt="2023-01-10T21:18:29.889" v="4952" actId="1076"/>
          <ac:spMkLst>
            <pc:docMk/>
            <pc:sldMk cId="298654474" sldId="388"/>
            <ac:spMk id="22" creationId="{5408F3FC-931D-35EB-2D72-89D9422EA959}"/>
          </ac:spMkLst>
        </pc:spChg>
        <pc:spChg chg="mod">
          <ac:chgData name="julian lalu" userId="53ae8bccc8714cbe" providerId="LiveId" clId="{A0076837-D884-4F2D-B46F-D4A29D846232}" dt="2023-01-10T21:18:29.889" v="4952" actId="1076"/>
          <ac:spMkLst>
            <pc:docMk/>
            <pc:sldMk cId="298654474" sldId="388"/>
            <ac:spMk id="23" creationId="{C1AB1478-E7BA-32D3-A32E-57C9B16CBA10}"/>
          </ac:spMkLst>
        </pc:spChg>
        <pc:spChg chg="mod">
          <ac:chgData name="julian lalu" userId="53ae8bccc8714cbe" providerId="LiveId" clId="{A0076837-D884-4F2D-B46F-D4A29D846232}" dt="2023-01-10T21:18:29.889" v="4952" actId="1076"/>
          <ac:spMkLst>
            <pc:docMk/>
            <pc:sldMk cId="298654474" sldId="388"/>
            <ac:spMk id="24" creationId="{E3F325B2-9B8E-CB7B-6D54-07CCFF9140DC}"/>
          </ac:spMkLst>
        </pc:spChg>
        <pc:cxnChg chg="mod">
          <ac:chgData name="julian lalu" userId="53ae8bccc8714cbe" providerId="LiveId" clId="{A0076837-D884-4F2D-B46F-D4A29D846232}" dt="2023-01-10T21:18:29.889" v="4952" actId="1076"/>
          <ac:cxnSpMkLst>
            <pc:docMk/>
            <pc:sldMk cId="298654474" sldId="388"/>
            <ac:cxnSpMk id="17" creationId="{C46E007B-FA25-48BF-5BF1-562D4C66C56E}"/>
          </ac:cxnSpMkLst>
        </pc:cxnChg>
        <pc:cxnChg chg="mod">
          <ac:chgData name="julian lalu" userId="53ae8bccc8714cbe" providerId="LiveId" clId="{A0076837-D884-4F2D-B46F-D4A29D846232}" dt="2023-01-10T21:18:29.889" v="4952" actId="1076"/>
          <ac:cxnSpMkLst>
            <pc:docMk/>
            <pc:sldMk cId="298654474" sldId="388"/>
            <ac:cxnSpMk id="18" creationId="{74545B88-C758-586D-ED3A-10270E845BDD}"/>
          </ac:cxnSpMkLst>
        </pc:cxnChg>
        <pc:cxnChg chg="add mod">
          <ac:chgData name="julian lalu" userId="53ae8bccc8714cbe" providerId="LiveId" clId="{A0076837-D884-4F2D-B46F-D4A29D846232}" dt="2023-01-10T22:00:34.477" v="5633"/>
          <ac:cxnSpMkLst>
            <pc:docMk/>
            <pc:sldMk cId="298654474" sldId="388"/>
            <ac:cxnSpMk id="25" creationId="{A3D568C1-C869-5B2C-4CDB-8311AF6B2FCD}"/>
          </ac:cxnSpMkLst>
        </pc:cxnChg>
        <pc:cxnChg chg="mod">
          <ac:chgData name="julian lalu" userId="53ae8bccc8714cbe" providerId="LiveId" clId="{A0076837-D884-4F2D-B46F-D4A29D846232}" dt="2023-01-10T21:18:29.889" v="4952" actId="1076"/>
          <ac:cxnSpMkLst>
            <pc:docMk/>
            <pc:sldMk cId="298654474" sldId="388"/>
            <ac:cxnSpMk id="26" creationId="{63BB2159-BCD3-E7AB-79ED-53F7CAE0EB0C}"/>
          </ac:cxnSpMkLst>
        </pc:cxnChg>
        <pc:cxnChg chg="mod">
          <ac:chgData name="julian lalu" userId="53ae8bccc8714cbe" providerId="LiveId" clId="{A0076837-D884-4F2D-B46F-D4A29D846232}" dt="2023-01-10T21:18:29.889" v="4952" actId="1076"/>
          <ac:cxnSpMkLst>
            <pc:docMk/>
            <pc:sldMk cId="298654474" sldId="388"/>
            <ac:cxnSpMk id="31" creationId="{00736BBA-30E3-290A-E5E2-C3123CC304A4}"/>
          </ac:cxnSpMkLst>
        </pc:cxnChg>
      </pc:sldChg>
      <pc:sldChg chg="addSp delSp modSp mod modAnim chgLayout">
        <pc:chgData name="julian lalu" userId="53ae8bccc8714cbe" providerId="LiveId" clId="{A0076837-D884-4F2D-B46F-D4A29D846232}" dt="2023-01-10T22:00:34.840" v="5634"/>
        <pc:sldMkLst>
          <pc:docMk/>
          <pc:sldMk cId="1496148323" sldId="389"/>
        </pc:sldMkLst>
        <pc:spChg chg="mod ord">
          <ac:chgData name="julian lalu" userId="53ae8bccc8714cbe" providerId="LiveId" clId="{A0076837-D884-4F2D-B46F-D4A29D846232}" dt="2023-01-10T21:57:30.146" v="5542"/>
          <ac:spMkLst>
            <pc:docMk/>
            <pc:sldMk cId="1496148323" sldId="389"/>
            <ac:spMk id="2" creationId="{D4F75848-C69B-1448-2994-EFD0EAC4626B}"/>
          </ac:spMkLst>
        </pc:spChg>
        <pc:spChg chg="mod ord">
          <ac:chgData name="julian lalu" userId="53ae8bccc8714cbe" providerId="LiveId" clId="{A0076837-D884-4F2D-B46F-D4A29D846232}" dt="2023-01-10T21:18:34.271" v="4953" actId="700"/>
          <ac:spMkLst>
            <pc:docMk/>
            <pc:sldMk cId="1496148323" sldId="389"/>
            <ac:spMk id="3" creationId="{ACC1DDEA-EB07-213E-05AD-8E60D61421C1}"/>
          </ac:spMkLst>
        </pc:spChg>
        <pc:spChg chg="del mod ord">
          <ac:chgData name="julian lalu" userId="53ae8bccc8714cbe" providerId="LiveId" clId="{A0076837-D884-4F2D-B46F-D4A29D846232}" dt="2023-01-10T21:18:39.942" v="4955" actId="478"/>
          <ac:spMkLst>
            <pc:docMk/>
            <pc:sldMk cId="1496148323" sldId="389"/>
            <ac:spMk id="4" creationId="{8FB6EFF7-370D-6D35-408C-213AEBE10CF5}"/>
          </ac:spMkLst>
        </pc:spChg>
        <pc:spChg chg="mod ord">
          <ac:chgData name="julian lalu" userId="53ae8bccc8714cbe" providerId="LiveId" clId="{A0076837-D884-4F2D-B46F-D4A29D846232}" dt="2023-01-10T21:18:34.271" v="4953" actId="700"/>
          <ac:spMkLst>
            <pc:docMk/>
            <pc:sldMk cId="1496148323" sldId="389"/>
            <ac:spMk id="5" creationId="{A086AC9E-0828-4EA3-EFB3-F8C28116047B}"/>
          </ac:spMkLst>
        </pc:spChg>
        <pc:spChg chg="add mod ord">
          <ac:chgData name="julian lalu" userId="53ae8bccc8714cbe" providerId="LiveId" clId="{A0076837-D884-4F2D-B46F-D4A29D846232}" dt="2023-01-10T21:18:37.949" v="4954"/>
          <ac:spMkLst>
            <pc:docMk/>
            <pc:sldMk cId="1496148323" sldId="389"/>
            <ac:spMk id="6" creationId="{033E8EB7-BCF5-885A-BF9E-D4985AE4C8BC}"/>
          </ac:spMkLst>
        </pc:spChg>
        <pc:spChg chg="mod">
          <ac:chgData name="julian lalu" userId="53ae8bccc8714cbe" providerId="LiveId" clId="{A0076837-D884-4F2D-B46F-D4A29D846232}" dt="2023-01-10T21:18:55.873" v="4960" actId="1076"/>
          <ac:spMkLst>
            <pc:docMk/>
            <pc:sldMk cId="1496148323" sldId="389"/>
            <ac:spMk id="7" creationId="{5642F149-58AD-5417-2E8D-A805C01C6A9F}"/>
          </ac:spMkLst>
        </pc:spChg>
        <pc:spChg chg="mod">
          <ac:chgData name="julian lalu" userId="53ae8bccc8714cbe" providerId="LiveId" clId="{A0076837-D884-4F2D-B46F-D4A29D846232}" dt="2023-01-10T21:18:55.873" v="4960" actId="1076"/>
          <ac:spMkLst>
            <pc:docMk/>
            <pc:sldMk cId="1496148323" sldId="389"/>
            <ac:spMk id="11" creationId="{F9CC2C92-C5D8-2B38-14FB-9002C65ABE3F}"/>
          </ac:spMkLst>
        </pc:spChg>
        <pc:grpChg chg="mod">
          <ac:chgData name="julian lalu" userId="53ae8bccc8714cbe" providerId="LiveId" clId="{A0076837-D884-4F2D-B46F-D4A29D846232}" dt="2023-01-10T21:18:55.873" v="4960" actId="1076"/>
          <ac:grpSpMkLst>
            <pc:docMk/>
            <pc:sldMk cId="1496148323" sldId="389"/>
            <ac:grpSpMk id="8" creationId="{0F7E2A38-848C-7989-D2A3-F020569BEB9E}"/>
          </ac:grpSpMkLst>
        </pc:grpChg>
        <pc:cxnChg chg="add mod">
          <ac:chgData name="julian lalu" userId="53ae8bccc8714cbe" providerId="LiveId" clId="{A0076837-D884-4F2D-B46F-D4A29D846232}" dt="2023-01-10T22:00:34.840" v="5634"/>
          <ac:cxnSpMkLst>
            <pc:docMk/>
            <pc:sldMk cId="1496148323" sldId="389"/>
            <ac:cxnSpMk id="12" creationId="{B930464F-76C2-4647-B886-77185A86A090}"/>
          </ac:cxnSpMkLst>
        </pc:cxnChg>
      </pc:sldChg>
      <pc:sldChg chg="addSp delSp modSp mod modAnim chgLayout">
        <pc:chgData name="julian lalu" userId="53ae8bccc8714cbe" providerId="LiveId" clId="{A0076837-D884-4F2D-B46F-D4A29D846232}" dt="2023-01-10T22:00:35.883" v="5635"/>
        <pc:sldMkLst>
          <pc:docMk/>
          <pc:sldMk cId="514531032" sldId="391"/>
        </pc:sldMkLst>
        <pc:spChg chg="mod ord">
          <ac:chgData name="julian lalu" userId="53ae8bccc8714cbe" providerId="LiveId" clId="{A0076837-D884-4F2D-B46F-D4A29D846232}" dt="2023-01-10T21:57:33.059" v="5543"/>
          <ac:spMkLst>
            <pc:docMk/>
            <pc:sldMk cId="514531032" sldId="391"/>
            <ac:spMk id="2" creationId="{D4F75848-C69B-1448-2994-EFD0EAC4626B}"/>
          </ac:spMkLst>
        </pc:spChg>
        <pc:spChg chg="mod ord">
          <ac:chgData name="julian lalu" userId="53ae8bccc8714cbe" providerId="LiveId" clId="{A0076837-D884-4F2D-B46F-D4A29D846232}" dt="2023-01-10T21:19:14.858" v="4963" actId="700"/>
          <ac:spMkLst>
            <pc:docMk/>
            <pc:sldMk cId="514531032" sldId="391"/>
            <ac:spMk id="3" creationId="{ACC1DDEA-EB07-213E-05AD-8E60D61421C1}"/>
          </ac:spMkLst>
        </pc:spChg>
        <pc:spChg chg="del mod ord">
          <ac:chgData name="julian lalu" userId="53ae8bccc8714cbe" providerId="LiveId" clId="{A0076837-D884-4F2D-B46F-D4A29D846232}" dt="2023-01-10T21:19:30.485" v="4969" actId="478"/>
          <ac:spMkLst>
            <pc:docMk/>
            <pc:sldMk cId="514531032" sldId="391"/>
            <ac:spMk id="4" creationId="{8FB6EFF7-370D-6D35-408C-213AEBE10CF5}"/>
          </ac:spMkLst>
        </pc:spChg>
        <pc:spChg chg="mod ord">
          <ac:chgData name="julian lalu" userId="53ae8bccc8714cbe" providerId="LiveId" clId="{A0076837-D884-4F2D-B46F-D4A29D846232}" dt="2023-01-10T21:19:14.858" v="4963" actId="700"/>
          <ac:spMkLst>
            <pc:docMk/>
            <pc:sldMk cId="514531032" sldId="391"/>
            <ac:spMk id="5" creationId="{A086AC9E-0828-4EA3-EFB3-F8C28116047B}"/>
          </ac:spMkLst>
        </pc:spChg>
        <pc:spChg chg="add mod ord">
          <ac:chgData name="julian lalu" userId="53ae8bccc8714cbe" providerId="LiveId" clId="{A0076837-D884-4F2D-B46F-D4A29D846232}" dt="2023-01-10T21:19:34.833" v="4972"/>
          <ac:spMkLst>
            <pc:docMk/>
            <pc:sldMk cId="514531032" sldId="391"/>
            <ac:spMk id="6" creationId="{EAB8E4F9-93E2-A81E-DED6-12D5DB9C23C5}"/>
          </ac:spMkLst>
        </pc:spChg>
        <pc:spChg chg="mod">
          <ac:chgData name="julian lalu" userId="53ae8bccc8714cbe" providerId="LiveId" clId="{A0076837-D884-4F2D-B46F-D4A29D846232}" dt="2023-01-10T21:19:23.016" v="4966" actId="14100"/>
          <ac:spMkLst>
            <pc:docMk/>
            <pc:sldMk cId="514531032" sldId="391"/>
            <ac:spMk id="7" creationId="{5642F149-58AD-5417-2E8D-A805C01C6A9F}"/>
          </ac:spMkLst>
        </pc:spChg>
        <pc:spChg chg="mod">
          <ac:chgData name="julian lalu" userId="53ae8bccc8714cbe" providerId="LiveId" clId="{A0076837-D884-4F2D-B46F-D4A29D846232}" dt="2023-01-10T21:19:28.506" v="4968" actId="14100"/>
          <ac:spMkLst>
            <pc:docMk/>
            <pc:sldMk cId="514531032" sldId="391"/>
            <ac:spMk id="11" creationId="{F9CC2C92-C5D8-2B38-14FB-9002C65ABE3F}"/>
          </ac:spMkLst>
        </pc:spChg>
        <pc:spChg chg="mod">
          <ac:chgData name="julian lalu" userId="53ae8bccc8714cbe" providerId="LiveId" clId="{A0076837-D884-4F2D-B46F-D4A29D846232}" dt="2023-01-10T21:19:26.456" v="4967" actId="14100"/>
          <ac:spMkLst>
            <pc:docMk/>
            <pc:sldMk cId="514531032" sldId="391"/>
            <ac:spMk id="12" creationId="{A4C3D81D-F45C-E700-080E-FC300DA48F64}"/>
          </ac:spMkLst>
        </pc:spChg>
        <pc:grpChg chg="mod">
          <ac:chgData name="julian lalu" userId="53ae8bccc8714cbe" providerId="LiveId" clId="{A0076837-D884-4F2D-B46F-D4A29D846232}" dt="2023-01-10T21:19:23.016" v="4966" actId="14100"/>
          <ac:grpSpMkLst>
            <pc:docMk/>
            <pc:sldMk cId="514531032" sldId="391"/>
            <ac:grpSpMk id="8" creationId="{0F7E2A38-848C-7989-D2A3-F020569BEB9E}"/>
          </ac:grpSpMkLst>
        </pc:grpChg>
        <pc:cxnChg chg="add mod">
          <ac:chgData name="julian lalu" userId="53ae8bccc8714cbe" providerId="LiveId" clId="{A0076837-D884-4F2D-B46F-D4A29D846232}" dt="2023-01-10T22:00:35.883" v="5635"/>
          <ac:cxnSpMkLst>
            <pc:docMk/>
            <pc:sldMk cId="514531032" sldId="391"/>
            <ac:cxnSpMk id="13" creationId="{580C3610-876A-A969-7B1E-B3CCC01C8E72}"/>
          </ac:cxnSpMkLst>
        </pc:cxnChg>
      </pc:sldChg>
      <pc:sldChg chg="addSp delSp modSp mod chgLayout">
        <pc:chgData name="julian lalu" userId="53ae8bccc8714cbe" providerId="LiveId" clId="{A0076837-D884-4F2D-B46F-D4A29D846232}" dt="2023-01-10T22:00:36.275" v="5636"/>
        <pc:sldMkLst>
          <pc:docMk/>
          <pc:sldMk cId="1775124020" sldId="392"/>
        </pc:sldMkLst>
        <pc:spChg chg="mod ord">
          <ac:chgData name="julian lalu" userId="53ae8bccc8714cbe" providerId="LiveId" clId="{A0076837-D884-4F2D-B46F-D4A29D846232}" dt="2023-01-10T21:57:35.420" v="5544"/>
          <ac:spMkLst>
            <pc:docMk/>
            <pc:sldMk cId="1775124020" sldId="392"/>
            <ac:spMk id="2" creationId="{D4F75848-C69B-1448-2994-EFD0EAC4626B}"/>
          </ac:spMkLst>
        </pc:spChg>
        <pc:spChg chg="mod ord">
          <ac:chgData name="julian lalu" userId="53ae8bccc8714cbe" providerId="LiveId" clId="{A0076837-D884-4F2D-B46F-D4A29D846232}" dt="2023-01-10T21:19:38.839" v="4973" actId="700"/>
          <ac:spMkLst>
            <pc:docMk/>
            <pc:sldMk cId="1775124020" sldId="392"/>
            <ac:spMk id="3" creationId="{ACC1DDEA-EB07-213E-05AD-8E60D61421C1}"/>
          </ac:spMkLst>
        </pc:spChg>
        <pc:spChg chg="del mod ord">
          <ac:chgData name="julian lalu" userId="53ae8bccc8714cbe" providerId="LiveId" clId="{A0076837-D884-4F2D-B46F-D4A29D846232}" dt="2023-01-10T21:20:09.264" v="4979" actId="478"/>
          <ac:spMkLst>
            <pc:docMk/>
            <pc:sldMk cId="1775124020" sldId="392"/>
            <ac:spMk id="4" creationId="{8FB6EFF7-370D-6D35-408C-213AEBE10CF5}"/>
          </ac:spMkLst>
        </pc:spChg>
        <pc:spChg chg="mod ord">
          <ac:chgData name="julian lalu" userId="53ae8bccc8714cbe" providerId="LiveId" clId="{A0076837-D884-4F2D-B46F-D4A29D846232}" dt="2023-01-10T21:19:38.839" v="4973" actId="700"/>
          <ac:spMkLst>
            <pc:docMk/>
            <pc:sldMk cId="1775124020" sldId="392"/>
            <ac:spMk id="5" creationId="{A086AC9E-0828-4EA3-EFB3-F8C28116047B}"/>
          </ac:spMkLst>
        </pc:spChg>
        <pc:spChg chg="add mod ord">
          <ac:chgData name="julian lalu" userId="53ae8bccc8714cbe" providerId="LiveId" clId="{A0076837-D884-4F2D-B46F-D4A29D846232}" dt="2023-01-10T21:19:40.156" v="4974"/>
          <ac:spMkLst>
            <pc:docMk/>
            <pc:sldMk cId="1775124020" sldId="392"/>
            <ac:spMk id="6" creationId="{37BAB8AB-CE36-E4F3-A8C9-69FAC76D89A0}"/>
          </ac:spMkLst>
        </pc:spChg>
        <pc:spChg chg="mod">
          <ac:chgData name="julian lalu" userId="53ae8bccc8714cbe" providerId="LiveId" clId="{A0076837-D884-4F2D-B46F-D4A29D846232}" dt="2023-01-10T21:20:06.227" v="4978" actId="1076"/>
          <ac:spMkLst>
            <pc:docMk/>
            <pc:sldMk cId="1775124020" sldId="392"/>
            <ac:spMk id="7" creationId="{5642F149-58AD-5417-2E8D-A805C01C6A9F}"/>
          </ac:spMkLst>
        </pc:spChg>
        <pc:spChg chg="mod">
          <ac:chgData name="julian lalu" userId="53ae8bccc8714cbe" providerId="LiveId" clId="{A0076837-D884-4F2D-B46F-D4A29D846232}" dt="2023-01-10T21:20:06.227" v="4978" actId="1076"/>
          <ac:spMkLst>
            <pc:docMk/>
            <pc:sldMk cId="1775124020" sldId="392"/>
            <ac:spMk id="11" creationId="{F9CC2C92-C5D8-2B38-14FB-9002C65ABE3F}"/>
          </ac:spMkLst>
        </pc:spChg>
        <pc:spChg chg="mod">
          <ac:chgData name="julian lalu" userId="53ae8bccc8714cbe" providerId="LiveId" clId="{A0076837-D884-4F2D-B46F-D4A29D846232}" dt="2023-01-10T21:20:06.227" v="4978" actId="1076"/>
          <ac:spMkLst>
            <pc:docMk/>
            <pc:sldMk cId="1775124020" sldId="392"/>
            <ac:spMk id="12" creationId="{A4C3D81D-F45C-E700-080E-FC300DA48F64}"/>
          </ac:spMkLst>
        </pc:spChg>
        <pc:grpChg chg="mod">
          <ac:chgData name="julian lalu" userId="53ae8bccc8714cbe" providerId="LiveId" clId="{A0076837-D884-4F2D-B46F-D4A29D846232}" dt="2023-01-10T21:20:06.227" v="4978" actId="1076"/>
          <ac:grpSpMkLst>
            <pc:docMk/>
            <pc:sldMk cId="1775124020" sldId="392"/>
            <ac:grpSpMk id="8" creationId="{0F7E2A38-848C-7989-D2A3-F020569BEB9E}"/>
          </ac:grpSpMkLst>
        </pc:grpChg>
        <pc:cxnChg chg="add mod">
          <ac:chgData name="julian lalu" userId="53ae8bccc8714cbe" providerId="LiveId" clId="{A0076837-D884-4F2D-B46F-D4A29D846232}" dt="2023-01-10T22:00:36.275" v="5636"/>
          <ac:cxnSpMkLst>
            <pc:docMk/>
            <pc:sldMk cId="1775124020" sldId="392"/>
            <ac:cxnSpMk id="13" creationId="{27B66B21-2523-2296-F44C-2880BC72B5E8}"/>
          </ac:cxnSpMkLst>
        </pc:cxnChg>
      </pc:sldChg>
      <pc:sldChg chg="addSp delSp modSp mod delAnim modAnim chgLayout modNotesTx">
        <pc:chgData name="julian lalu" userId="53ae8bccc8714cbe" providerId="LiveId" clId="{A0076837-D884-4F2D-B46F-D4A29D846232}" dt="2023-01-10T22:00:36.575" v="5637"/>
        <pc:sldMkLst>
          <pc:docMk/>
          <pc:sldMk cId="3429925331" sldId="393"/>
        </pc:sldMkLst>
        <pc:spChg chg="mod ord">
          <ac:chgData name="julian lalu" userId="53ae8bccc8714cbe" providerId="LiveId" clId="{A0076837-D884-4F2D-B46F-D4A29D846232}" dt="2023-01-10T21:57:36.955" v="5545"/>
          <ac:spMkLst>
            <pc:docMk/>
            <pc:sldMk cId="3429925331" sldId="393"/>
            <ac:spMk id="2" creationId="{D4F75848-C69B-1448-2994-EFD0EAC4626B}"/>
          </ac:spMkLst>
        </pc:spChg>
        <pc:spChg chg="mod ord">
          <ac:chgData name="julian lalu" userId="53ae8bccc8714cbe" providerId="LiveId" clId="{A0076837-D884-4F2D-B46F-D4A29D846232}" dt="2023-01-10T21:19:42.896" v="4975" actId="700"/>
          <ac:spMkLst>
            <pc:docMk/>
            <pc:sldMk cId="3429925331" sldId="393"/>
            <ac:spMk id="3" creationId="{ACC1DDEA-EB07-213E-05AD-8E60D61421C1}"/>
          </ac:spMkLst>
        </pc:spChg>
        <pc:spChg chg="del mod ord">
          <ac:chgData name="julian lalu" userId="53ae8bccc8714cbe" providerId="LiveId" clId="{A0076837-D884-4F2D-B46F-D4A29D846232}" dt="2023-01-10T21:21:22.018" v="4999" actId="478"/>
          <ac:spMkLst>
            <pc:docMk/>
            <pc:sldMk cId="3429925331" sldId="393"/>
            <ac:spMk id="4" creationId="{8FB6EFF7-370D-6D35-408C-213AEBE10CF5}"/>
          </ac:spMkLst>
        </pc:spChg>
        <pc:spChg chg="mod ord">
          <ac:chgData name="julian lalu" userId="53ae8bccc8714cbe" providerId="LiveId" clId="{A0076837-D884-4F2D-B46F-D4A29D846232}" dt="2023-01-10T21:19:42.896" v="4975" actId="700"/>
          <ac:spMkLst>
            <pc:docMk/>
            <pc:sldMk cId="3429925331" sldId="393"/>
            <ac:spMk id="5" creationId="{A086AC9E-0828-4EA3-EFB3-F8C28116047B}"/>
          </ac:spMkLst>
        </pc:spChg>
        <pc:spChg chg="del mod">
          <ac:chgData name="julian lalu" userId="53ae8bccc8714cbe" providerId="LiveId" clId="{A0076837-D884-4F2D-B46F-D4A29D846232}" dt="2023-01-10T21:27:20.026" v="5101" actId="478"/>
          <ac:spMkLst>
            <pc:docMk/>
            <pc:sldMk cId="3429925331" sldId="393"/>
            <ac:spMk id="6" creationId="{89369896-EBDF-6863-7C48-8ADF6BD36017}"/>
          </ac:spMkLst>
        </pc:spChg>
        <pc:spChg chg="mod">
          <ac:chgData name="julian lalu" userId="53ae8bccc8714cbe" providerId="LiveId" clId="{A0076837-D884-4F2D-B46F-D4A29D846232}" dt="2023-01-10T21:26:24.983" v="5079" actId="20577"/>
          <ac:spMkLst>
            <pc:docMk/>
            <pc:sldMk cId="3429925331" sldId="393"/>
            <ac:spMk id="7" creationId="{5642F149-58AD-5417-2E8D-A805C01C6A9F}"/>
          </ac:spMkLst>
        </pc:spChg>
        <pc:spChg chg="del mod">
          <ac:chgData name="julian lalu" userId="53ae8bccc8714cbe" providerId="LiveId" clId="{A0076837-D884-4F2D-B46F-D4A29D846232}" dt="2023-01-10T21:20:38.591" v="4986" actId="478"/>
          <ac:spMkLst>
            <pc:docMk/>
            <pc:sldMk cId="3429925331" sldId="393"/>
            <ac:spMk id="11" creationId="{F9CC2C92-C5D8-2B38-14FB-9002C65ABE3F}"/>
          </ac:spMkLst>
        </pc:spChg>
        <pc:spChg chg="mod">
          <ac:chgData name="julian lalu" userId="53ae8bccc8714cbe" providerId="LiveId" clId="{A0076837-D884-4F2D-B46F-D4A29D846232}" dt="2023-01-10T21:27:27.789" v="5105" actId="1076"/>
          <ac:spMkLst>
            <pc:docMk/>
            <pc:sldMk cId="3429925331" sldId="393"/>
            <ac:spMk id="12" creationId="{A4C3D81D-F45C-E700-080E-FC300DA48F64}"/>
          </ac:spMkLst>
        </pc:spChg>
        <pc:spChg chg="add mod ord">
          <ac:chgData name="julian lalu" userId="53ae8bccc8714cbe" providerId="LiveId" clId="{A0076837-D884-4F2D-B46F-D4A29D846232}" dt="2023-01-10T21:21:20.331" v="4998"/>
          <ac:spMkLst>
            <pc:docMk/>
            <pc:sldMk cId="3429925331" sldId="393"/>
            <ac:spMk id="13" creationId="{D9A3727A-2E90-5946-9ED8-81291A693FD5}"/>
          </ac:spMkLst>
        </pc:spChg>
        <pc:spChg chg="add del">
          <ac:chgData name="julian lalu" userId="53ae8bccc8714cbe" providerId="LiveId" clId="{A0076837-D884-4F2D-B46F-D4A29D846232}" dt="2023-01-10T21:26:36.113" v="5081"/>
          <ac:spMkLst>
            <pc:docMk/>
            <pc:sldMk cId="3429925331" sldId="393"/>
            <ac:spMk id="14" creationId="{4F3961FE-BE4A-A8E4-B9C0-CE6C294D6364}"/>
          </ac:spMkLst>
        </pc:spChg>
        <pc:spChg chg="add del">
          <ac:chgData name="julian lalu" userId="53ae8bccc8714cbe" providerId="LiveId" clId="{A0076837-D884-4F2D-B46F-D4A29D846232}" dt="2023-01-10T21:26:37.556" v="5083"/>
          <ac:spMkLst>
            <pc:docMk/>
            <pc:sldMk cId="3429925331" sldId="393"/>
            <ac:spMk id="15" creationId="{969231D3-E729-25B6-9766-6C3D8EDC6B3E}"/>
          </ac:spMkLst>
        </pc:spChg>
        <pc:spChg chg="add mod">
          <ac:chgData name="julian lalu" userId="53ae8bccc8714cbe" providerId="LiveId" clId="{A0076837-D884-4F2D-B46F-D4A29D846232}" dt="2023-01-10T21:27:22.657" v="5102" actId="1076"/>
          <ac:spMkLst>
            <pc:docMk/>
            <pc:sldMk cId="3429925331" sldId="393"/>
            <ac:spMk id="16" creationId="{8AB9FDB8-A664-42B8-CCCB-F281E0C9DC50}"/>
          </ac:spMkLst>
        </pc:spChg>
        <pc:grpChg chg="mod">
          <ac:chgData name="julian lalu" userId="53ae8bccc8714cbe" providerId="LiveId" clId="{A0076837-D884-4F2D-B46F-D4A29D846232}" dt="2023-01-10T21:20:56.965" v="4990" actId="1076"/>
          <ac:grpSpMkLst>
            <pc:docMk/>
            <pc:sldMk cId="3429925331" sldId="393"/>
            <ac:grpSpMk id="8" creationId="{0F7E2A38-848C-7989-D2A3-F020569BEB9E}"/>
          </ac:grpSpMkLst>
        </pc:grpChg>
        <pc:cxnChg chg="add mod">
          <ac:chgData name="julian lalu" userId="53ae8bccc8714cbe" providerId="LiveId" clId="{A0076837-D884-4F2D-B46F-D4A29D846232}" dt="2023-01-10T22:00:36.575" v="5637"/>
          <ac:cxnSpMkLst>
            <pc:docMk/>
            <pc:sldMk cId="3429925331" sldId="393"/>
            <ac:cxnSpMk id="17" creationId="{470DC7F1-9135-7390-4869-C60A4664BDF5}"/>
          </ac:cxnSpMkLst>
        </pc:cxnChg>
      </pc:sldChg>
      <pc:sldChg chg="addSp delSp modSp mod modAnim chgLayout modNotesTx">
        <pc:chgData name="julian lalu" userId="53ae8bccc8714cbe" providerId="LiveId" clId="{A0076837-D884-4F2D-B46F-D4A29D846232}" dt="2023-01-10T22:00:38.671" v="5639"/>
        <pc:sldMkLst>
          <pc:docMk/>
          <pc:sldMk cId="1203563119" sldId="394"/>
        </pc:sldMkLst>
        <pc:spChg chg="mod ord">
          <ac:chgData name="julian lalu" userId="53ae8bccc8714cbe" providerId="LiveId" clId="{A0076837-D884-4F2D-B46F-D4A29D846232}" dt="2023-01-10T21:57:40.395" v="5547"/>
          <ac:spMkLst>
            <pc:docMk/>
            <pc:sldMk cId="1203563119" sldId="394"/>
            <ac:spMk id="2" creationId="{D4F75848-C69B-1448-2994-EFD0EAC4626B}"/>
          </ac:spMkLst>
        </pc:spChg>
        <pc:spChg chg="mod ord">
          <ac:chgData name="julian lalu" userId="53ae8bccc8714cbe" providerId="LiveId" clId="{A0076837-D884-4F2D-B46F-D4A29D846232}" dt="2023-01-10T21:21:32.055" v="5002" actId="700"/>
          <ac:spMkLst>
            <pc:docMk/>
            <pc:sldMk cId="1203563119" sldId="394"/>
            <ac:spMk id="3" creationId="{ACC1DDEA-EB07-213E-05AD-8E60D61421C1}"/>
          </ac:spMkLst>
        </pc:spChg>
        <pc:spChg chg="del mod ord">
          <ac:chgData name="julian lalu" userId="53ae8bccc8714cbe" providerId="LiveId" clId="{A0076837-D884-4F2D-B46F-D4A29D846232}" dt="2023-01-10T21:21:34.676" v="5004" actId="478"/>
          <ac:spMkLst>
            <pc:docMk/>
            <pc:sldMk cId="1203563119" sldId="394"/>
            <ac:spMk id="4" creationId="{8FB6EFF7-370D-6D35-408C-213AEBE10CF5}"/>
          </ac:spMkLst>
        </pc:spChg>
        <pc:spChg chg="mod ord">
          <ac:chgData name="julian lalu" userId="53ae8bccc8714cbe" providerId="LiveId" clId="{A0076837-D884-4F2D-B46F-D4A29D846232}" dt="2023-01-10T21:21:32.055" v="5002" actId="700"/>
          <ac:spMkLst>
            <pc:docMk/>
            <pc:sldMk cId="1203563119" sldId="394"/>
            <ac:spMk id="5" creationId="{A086AC9E-0828-4EA3-EFB3-F8C28116047B}"/>
          </ac:spMkLst>
        </pc:spChg>
        <pc:spChg chg="add mod ord">
          <ac:chgData name="julian lalu" userId="53ae8bccc8714cbe" providerId="LiveId" clId="{A0076837-D884-4F2D-B46F-D4A29D846232}" dt="2023-01-10T21:21:32.905" v="5003"/>
          <ac:spMkLst>
            <pc:docMk/>
            <pc:sldMk cId="1203563119" sldId="394"/>
            <ac:spMk id="6" creationId="{C395CC5E-D9EF-14F1-A5CE-D1959FA4F135}"/>
          </ac:spMkLst>
        </pc:spChg>
        <pc:spChg chg="mod">
          <ac:chgData name="julian lalu" userId="53ae8bccc8714cbe" providerId="LiveId" clId="{A0076837-D884-4F2D-B46F-D4A29D846232}" dt="2023-01-10T21:30:43.243" v="5129" actId="20577"/>
          <ac:spMkLst>
            <pc:docMk/>
            <pc:sldMk cId="1203563119" sldId="394"/>
            <ac:spMk id="7" creationId="{5642F149-58AD-5417-2E8D-A805C01C6A9F}"/>
          </ac:spMkLst>
        </pc:spChg>
        <pc:spChg chg="del mod">
          <ac:chgData name="julian lalu" userId="53ae8bccc8714cbe" providerId="LiveId" clId="{A0076837-D884-4F2D-B46F-D4A29D846232}" dt="2023-01-10T21:26:53.034" v="5086" actId="478"/>
          <ac:spMkLst>
            <pc:docMk/>
            <pc:sldMk cId="1203563119" sldId="394"/>
            <ac:spMk id="11" creationId="{F9CC2C92-C5D8-2B38-14FB-9002C65ABE3F}"/>
          </ac:spMkLst>
        </pc:spChg>
        <pc:spChg chg="mod">
          <ac:chgData name="julian lalu" userId="53ae8bccc8714cbe" providerId="LiveId" clId="{A0076837-D884-4F2D-B46F-D4A29D846232}" dt="2023-01-10T21:35:35.461" v="5189" actId="208"/>
          <ac:spMkLst>
            <pc:docMk/>
            <pc:sldMk cId="1203563119" sldId="394"/>
            <ac:spMk id="12" creationId="{A4C3D81D-F45C-E700-080E-FC300DA48F64}"/>
          </ac:spMkLst>
        </pc:spChg>
        <pc:spChg chg="add mod">
          <ac:chgData name="julian lalu" userId="53ae8bccc8714cbe" providerId="LiveId" clId="{A0076837-D884-4F2D-B46F-D4A29D846232}" dt="2023-01-10T21:30:50.072" v="5130"/>
          <ac:spMkLst>
            <pc:docMk/>
            <pc:sldMk cId="1203563119" sldId="394"/>
            <ac:spMk id="13" creationId="{8E4DA3E2-7690-EEB3-92CC-1C29BA0E30E4}"/>
          </ac:spMkLst>
        </pc:spChg>
        <pc:grpChg chg="mod">
          <ac:chgData name="julian lalu" userId="53ae8bccc8714cbe" providerId="LiveId" clId="{A0076837-D884-4F2D-B46F-D4A29D846232}" dt="2023-01-10T21:21:55.510" v="5010" actId="1076"/>
          <ac:grpSpMkLst>
            <pc:docMk/>
            <pc:sldMk cId="1203563119" sldId="394"/>
            <ac:grpSpMk id="8" creationId="{0F7E2A38-848C-7989-D2A3-F020569BEB9E}"/>
          </ac:grpSpMkLst>
        </pc:grpChg>
        <pc:cxnChg chg="add mod">
          <ac:chgData name="julian lalu" userId="53ae8bccc8714cbe" providerId="LiveId" clId="{A0076837-D884-4F2D-B46F-D4A29D846232}" dt="2023-01-10T22:00:38.671" v="5639"/>
          <ac:cxnSpMkLst>
            <pc:docMk/>
            <pc:sldMk cId="1203563119" sldId="394"/>
            <ac:cxnSpMk id="14" creationId="{9A0BA4CC-B9AC-E93C-DA07-7C132841E9F8}"/>
          </ac:cxnSpMkLst>
        </pc:cxnChg>
      </pc:sldChg>
      <pc:sldChg chg="addSp delSp modSp mod modAnim chgLayout">
        <pc:chgData name="julian lalu" userId="53ae8bccc8714cbe" providerId="LiveId" clId="{A0076837-D884-4F2D-B46F-D4A29D846232}" dt="2023-01-10T22:00:39.051" v="5640"/>
        <pc:sldMkLst>
          <pc:docMk/>
          <pc:sldMk cId="4129472769" sldId="395"/>
        </pc:sldMkLst>
        <pc:spChg chg="mod ord">
          <ac:chgData name="julian lalu" userId="53ae8bccc8714cbe" providerId="LiveId" clId="{A0076837-D884-4F2D-B46F-D4A29D846232}" dt="2023-01-10T21:57:48.431" v="5564" actId="20577"/>
          <ac:spMkLst>
            <pc:docMk/>
            <pc:sldMk cId="4129472769" sldId="395"/>
            <ac:spMk id="2" creationId="{C09AD0F3-30BA-C1D4-555F-48A54484A0D8}"/>
          </ac:spMkLst>
        </pc:spChg>
        <pc:spChg chg="mod ord">
          <ac:chgData name="julian lalu" userId="53ae8bccc8714cbe" providerId="LiveId" clId="{A0076837-D884-4F2D-B46F-D4A29D846232}" dt="2023-01-10T21:31:16.286" v="5139" actId="700"/>
          <ac:spMkLst>
            <pc:docMk/>
            <pc:sldMk cId="4129472769" sldId="395"/>
            <ac:spMk id="3" creationId="{243C8A52-A826-340F-C7EE-82C5CA5A7D42}"/>
          </ac:spMkLst>
        </pc:spChg>
        <pc:spChg chg="del mod ord">
          <ac:chgData name="julian lalu" userId="53ae8bccc8714cbe" providerId="LiveId" clId="{A0076837-D884-4F2D-B46F-D4A29D846232}" dt="2023-01-10T21:57:44.899" v="5549" actId="478"/>
          <ac:spMkLst>
            <pc:docMk/>
            <pc:sldMk cId="4129472769" sldId="395"/>
            <ac:spMk id="4" creationId="{45B71B5C-A92F-6455-120F-94F5074F5AD8}"/>
          </ac:spMkLst>
        </pc:spChg>
        <pc:spChg chg="mod ord">
          <ac:chgData name="julian lalu" userId="53ae8bccc8714cbe" providerId="LiveId" clId="{A0076837-D884-4F2D-B46F-D4A29D846232}" dt="2023-01-10T21:31:16.286" v="5139" actId="700"/>
          <ac:spMkLst>
            <pc:docMk/>
            <pc:sldMk cId="4129472769" sldId="395"/>
            <ac:spMk id="5" creationId="{CDD873E3-C30F-3077-2406-E272F5E3A8A7}"/>
          </ac:spMkLst>
        </pc:spChg>
        <pc:spChg chg="add mod ord">
          <ac:chgData name="julian lalu" userId="53ae8bccc8714cbe" providerId="LiveId" clId="{A0076837-D884-4F2D-B46F-D4A29D846232}" dt="2023-01-10T21:31:17.014" v="5140"/>
          <ac:spMkLst>
            <pc:docMk/>
            <pc:sldMk cId="4129472769" sldId="395"/>
            <ac:spMk id="6" creationId="{96FA0122-BD6C-1652-65EB-F05A95369F40}"/>
          </ac:spMkLst>
        </pc:spChg>
        <pc:spChg chg="mod">
          <ac:chgData name="julian lalu" userId="53ae8bccc8714cbe" providerId="LiveId" clId="{A0076837-D884-4F2D-B46F-D4A29D846232}" dt="2023-01-10T21:31:22.602" v="5142" actId="1076"/>
          <ac:spMkLst>
            <pc:docMk/>
            <pc:sldMk cId="4129472769" sldId="395"/>
            <ac:spMk id="8" creationId="{B235BC95-032D-263B-3881-41BBAAC37CBA}"/>
          </ac:spMkLst>
        </pc:spChg>
        <pc:cxnChg chg="add mod">
          <ac:chgData name="julian lalu" userId="53ae8bccc8714cbe" providerId="LiveId" clId="{A0076837-D884-4F2D-B46F-D4A29D846232}" dt="2023-01-10T22:00:39.051" v="5640"/>
          <ac:cxnSpMkLst>
            <pc:docMk/>
            <pc:sldMk cId="4129472769" sldId="395"/>
            <ac:cxnSpMk id="7" creationId="{EA4F0F90-BB14-B534-A924-E4956D5F7321}"/>
          </ac:cxnSpMkLst>
        </pc:cxnChg>
      </pc:sldChg>
      <pc:sldChg chg="addSp delSp modSp mod chgLayout">
        <pc:chgData name="julian lalu" userId="53ae8bccc8714cbe" providerId="LiveId" clId="{A0076837-D884-4F2D-B46F-D4A29D846232}" dt="2023-01-10T22:00:39.453" v="5641"/>
        <pc:sldMkLst>
          <pc:docMk/>
          <pc:sldMk cId="562968002" sldId="396"/>
        </pc:sldMkLst>
        <pc:spChg chg="mod ord">
          <ac:chgData name="julian lalu" userId="53ae8bccc8714cbe" providerId="LiveId" clId="{A0076837-D884-4F2D-B46F-D4A29D846232}" dt="2023-01-10T21:57:52.182" v="5565"/>
          <ac:spMkLst>
            <pc:docMk/>
            <pc:sldMk cId="562968002" sldId="396"/>
            <ac:spMk id="2" creationId="{C09AD0F3-30BA-C1D4-555F-48A54484A0D8}"/>
          </ac:spMkLst>
        </pc:spChg>
        <pc:spChg chg="mod ord">
          <ac:chgData name="julian lalu" userId="53ae8bccc8714cbe" providerId="LiveId" clId="{A0076837-D884-4F2D-B46F-D4A29D846232}" dt="2023-01-10T21:31:26.388" v="5144" actId="700"/>
          <ac:spMkLst>
            <pc:docMk/>
            <pc:sldMk cId="562968002" sldId="396"/>
            <ac:spMk id="3" creationId="{243C8A52-A826-340F-C7EE-82C5CA5A7D42}"/>
          </ac:spMkLst>
        </pc:spChg>
        <pc:spChg chg="del mod ord">
          <ac:chgData name="julian lalu" userId="53ae8bccc8714cbe" providerId="LiveId" clId="{A0076837-D884-4F2D-B46F-D4A29D846232}" dt="2023-01-10T21:31:29.283" v="5146" actId="478"/>
          <ac:spMkLst>
            <pc:docMk/>
            <pc:sldMk cId="562968002" sldId="396"/>
            <ac:spMk id="4" creationId="{45B71B5C-A92F-6455-120F-94F5074F5AD8}"/>
          </ac:spMkLst>
        </pc:spChg>
        <pc:spChg chg="mod ord">
          <ac:chgData name="julian lalu" userId="53ae8bccc8714cbe" providerId="LiveId" clId="{A0076837-D884-4F2D-B46F-D4A29D846232}" dt="2023-01-10T21:31:26.388" v="5144" actId="700"/>
          <ac:spMkLst>
            <pc:docMk/>
            <pc:sldMk cId="562968002" sldId="396"/>
            <ac:spMk id="5" creationId="{CDD873E3-C30F-3077-2406-E272F5E3A8A7}"/>
          </ac:spMkLst>
        </pc:spChg>
        <pc:spChg chg="add mod ord">
          <ac:chgData name="julian lalu" userId="53ae8bccc8714cbe" providerId="LiveId" clId="{A0076837-D884-4F2D-B46F-D4A29D846232}" dt="2023-01-10T21:31:27.171" v="5145"/>
          <ac:spMkLst>
            <pc:docMk/>
            <pc:sldMk cId="562968002" sldId="396"/>
            <ac:spMk id="6" creationId="{F71BFA8D-309E-819F-1D06-5EB54D097ADE}"/>
          </ac:spMkLst>
        </pc:spChg>
        <pc:spChg chg="mod">
          <ac:chgData name="julian lalu" userId="53ae8bccc8714cbe" providerId="LiveId" clId="{A0076837-D884-4F2D-B46F-D4A29D846232}" dt="2023-01-10T21:31:40.179" v="5149" actId="1076"/>
          <ac:spMkLst>
            <pc:docMk/>
            <pc:sldMk cId="562968002" sldId="396"/>
            <ac:spMk id="8" creationId="{B235BC95-032D-263B-3881-41BBAAC37CBA}"/>
          </ac:spMkLst>
        </pc:spChg>
        <pc:cxnChg chg="add mod">
          <ac:chgData name="julian lalu" userId="53ae8bccc8714cbe" providerId="LiveId" clId="{A0076837-D884-4F2D-B46F-D4A29D846232}" dt="2023-01-10T22:00:39.453" v="5641"/>
          <ac:cxnSpMkLst>
            <pc:docMk/>
            <pc:sldMk cId="562968002" sldId="396"/>
            <ac:cxnSpMk id="7" creationId="{BB15952B-B926-CB65-8001-034A3F880C34}"/>
          </ac:cxnSpMkLst>
        </pc:cxnChg>
      </pc:sldChg>
      <pc:sldChg chg="addSp delSp modSp mod modAnim chgLayout modNotesTx">
        <pc:chgData name="julian lalu" userId="53ae8bccc8714cbe" providerId="LiveId" clId="{A0076837-D884-4F2D-B46F-D4A29D846232}" dt="2023-01-10T22:00:41.209" v="5644"/>
        <pc:sldMkLst>
          <pc:docMk/>
          <pc:sldMk cId="1304116321" sldId="397"/>
        </pc:sldMkLst>
        <pc:spChg chg="mod ord">
          <ac:chgData name="julian lalu" userId="53ae8bccc8714cbe" providerId="LiveId" clId="{A0076837-D884-4F2D-B46F-D4A29D846232}" dt="2023-01-10T21:57:53.823" v="5566"/>
          <ac:spMkLst>
            <pc:docMk/>
            <pc:sldMk cId="1304116321" sldId="397"/>
            <ac:spMk id="2" creationId="{D4F75848-C69B-1448-2994-EFD0EAC4626B}"/>
          </ac:spMkLst>
        </pc:spChg>
        <pc:spChg chg="mod ord">
          <ac:chgData name="julian lalu" userId="53ae8bccc8714cbe" providerId="LiveId" clId="{A0076837-D884-4F2D-B46F-D4A29D846232}" dt="2023-01-10T21:31:43.271" v="5150" actId="700"/>
          <ac:spMkLst>
            <pc:docMk/>
            <pc:sldMk cId="1304116321" sldId="397"/>
            <ac:spMk id="3" creationId="{ACC1DDEA-EB07-213E-05AD-8E60D61421C1}"/>
          </ac:spMkLst>
        </pc:spChg>
        <pc:spChg chg="del mod ord">
          <ac:chgData name="julian lalu" userId="53ae8bccc8714cbe" providerId="LiveId" clId="{A0076837-D884-4F2D-B46F-D4A29D846232}" dt="2023-01-10T21:31:46.817" v="5152" actId="478"/>
          <ac:spMkLst>
            <pc:docMk/>
            <pc:sldMk cId="1304116321" sldId="397"/>
            <ac:spMk id="4" creationId="{8FB6EFF7-370D-6D35-408C-213AEBE10CF5}"/>
          </ac:spMkLst>
        </pc:spChg>
        <pc:spChg chg="mod ord">
          <ac:chgData name="julian lalu" userId="53ae8bccc8714cbe" providerId="LiveId" clId="{A0076837-D884-4F2D-B46F-D4A29D846232}" dt="2023-01-10T21:31:43.271" v="5150" actId="700"/>
          <ac:spMkLst>
            <pc:docMk/>
            <pc:sldMk cId="1304116321" sldId="397"/>
            <ac:spMk id="5" creationId="{A086AC9E-0828-4EA3-EFB3-F8C28116047B}"/>
          </ac:spMkLst>
        </pc:spChg>
        <pc:spChg chg="add mod ord">
          <ac:chgData name="julian lalu" userId="53ae8bccc8714cbe" providerId="LiveId" clId="{A0076837-D884-4F2D-B46F-D4A29D846232}" dt="2023-01-10T21:31:44.350" v="5151"/>
          <ac:spMkLst>
            <pc:docMk/>
            <pc:sldMk cId="1304116321" sldId="397"/>
            <ac:spMk id="6" creationId="{084606CC-26C9-169B-50A3-A69C8F878AE0}"/>
          </ac:spMkLst>
        </pc:spChg>
        <pc:spChg chg="mod">
          <ac:chgData name="julian lalu" userId="53ae8bccc8714cbe" providerId="LiveId" clId="{A0076837-D884-4F2D-B46F-D4A29D846232}" dt="2023-01-10T21:41:51.210" v="5271" actId="20577"/>
          <ac:spMkLst>
            <pc:docMk/>
            <pc:sldMk cId="1304116321" sldId="397"/>
            <ac:spMk id="7" creationId="{5642F149-58AD-5417-2E8D-A805C01C6A9F}"/>
          </ac:spMkLst>
        </pc:spChg>
        <pc:spChg chg="mod">
          <ac:chgData name="julian lalu" userId="53ae8bccc8714cbe" providerId="LiveId" clId="{A0076837-D884-4F2D-B46F-D4A29D846232}" dt="2023-01-10T21:46:38.612" v="5388" actId="1076"/>
          <ac:spMkLst>
            <pc:docMk/>
            <pc:sldMk cId="1304116321" sldId="397"/>
            <ac:spMk id="11" creationId="{F9CC2C92-C5D8-2B38-14FB-9002C65ABE3F}"/>
          </ac:spMkLst>
        </pc:spChg>
        <pc:spChg chg="mod">
          <ac:chgData name="julian lalu" userId="53ae8bccc8714cbe" providerId="LiveId" clId="{A0076837-D884-4F2D-B46F-D4A29D846232}" dt="2023-01-10T21:41:48.607" v="5270" actId="20577"/>
          <ac:spMkLst>
            <pc:docMk/>
            <pc:sldMk cId="1304116321" sldId="397"/>
            <ac:spMk id="12" creationId="{A4C3D81D-F45C-E700-080E-FC300DA48F64}"/>
          </ac:spMkLst>
        </pc:spChg>
        <pc:spChg chg="mod">
          <ac:chgData name="julian lalu" userId="53ae8bccc8714cbe" providerId="LiveId" clId="{A0076837-D884-4F2D-B46F-D4A29D846232}" dt="2023-01-10T21:46:38.612" v="5388" actId="1076"/>
          <ac:spMkLst>
            <pc:docMk/>
            <pc:sldMk cId="1304116321" sldId="397"/>
            <ac:spMk id="14" creationId="{C48DD302-8B7C-17A3-9C7A-121EBF346DE9}"/>
          </ac:spMkLst>
        </pc:spChg>
        <pc:spChg chg="mod">
          <ac:chgData name="julian lalu" userId="53ae8bccc8714cbe" providerId="LiveId" clId="{A0076837-D884-4F2D-B46F-D4A29D846232}" dt="2023-01-10T21:46:38.612" v="5388" actId="1076"/>
          <ac:spMkLst>
            <pc:docMk/>
            <pc:sldMk cId="1304116321" sldId="397"/>
            <ac:spMk id="15" creationId="{E4636BF3-1406-31FD-9C54-A8D3532D979C}"/>
          </ac:spMkLst>
        </pc:spChg>
        <pc:grpChg chg="mod">
          <ac:chgData name="julian lalu" userId="53ae8bccc8714cbe" providerId="LiveId" clId="{A0076837-D884-4F2D-B46F-D4A29D846232}" dt="2023-01-10T21:46:38.612" v="5388" actId="1076"/>
          <ac:grpSpMkLst>
            <pc:docMk/>
            <pc:sldMk cId="1304116321" sldId="397"/>
            <ac:grpSpMk id="8" creationId="{0F7E2A38-848C-7989-D2A3-F020569BEB9E}"/>
          </ac:grpSpMkLst>
        </pc:grpChg>
        <pc:cxnChg chg="add mod">
          <ac:chgData name="julian lalu" userId="53ae8bccc8714cbe" providerId="LiveId" clId="{A0076837-D884-4F2D-B46F-D4A29D846232}" dt="2023-01-10T22:00:39.859" v="5642"/>
          <ac:cxnSpMkLst>
            <pc:docMk/>
            <pc:sldMk cId="1304116321" sldId="397"/>
            <ac:cxnSpMk id="13" creationId="{FCB118CC-8385-CDF1-DA6E-EB10C77590A5}"/>
          </ac:cxnSpMkLst>
        </pc:cxnChg>
        <pc:cxnChg chg="add del mod">
          <ac:chgData name="julian lalu" userId="53ae8bccc8714cbe" providerId="LiveId" clId="{A0076837-D884-4F2D-B46F-D4A29D846232}" dt="2023-01-10T22:00:41.209" v="5644"/>
          <ac:cxnSpMkLst>
            <pc:docMk/>
            <pc:sldMk cId="1304116321" sldId="397"/>
            <ac:cxnSpMk id="16" creationId="{97D3A239-6CC8-34E6-7BB2-6CDD3597B56B}"/>
          </ac:cxnSpMkLst>
        </pc:cxnChg>
      </pc:sldChg>
      <pc:sldChg chg="addSp delSp modSp mod delAnim modAnim chgLayout modNotesTx">
        <pc:chgData name="julian lalu" userId="53ae8bccc8714cbe" providerId="LiveId" clId="{A0076837-D884-4F2D-B46F-D4A29D846232}" dt="2023-01-10T22:00:41.736" v="5645"/>
        <pc:sldMkLst>
          <pc:docMk/>
          <pc:sldMk cId="338824300" sldId="398"/>
        </pc:sldMkLst>
        <pc:spChg chg="del mod ord">
          <ac:chgData name="julian lalu" userId="53ae8bccc8714cbe" providerId="LiveId" clId="{A0076837-D884-4F2D-B46F-D4A29D846232}" dt="2023-01-10T21:54:32.427" v="5474" actId="478"/>
          <ac:spMkLst>
            <pc:docMk/>
            <pc:sldMk cId="338824300" sldId="398"/>
            <ac:spMk id="2" creationId="{D4F75848-C69B-1448-2994-EFD0EAC4626B}"/>
          </ac:spMkLst>
        </pc:spChg>
        <pc:spChg chg="mod ord">
          <ac:chgData name="julian lalu" userId="53ae8bccc8714cbe" providerId="LiveId" clId="{A0076837-D884-4F2D-B46F-D4A29D846232}" dt="2023-01-10T21:54:41.683" v="5477" actId="700"/>
          <ac:spMkLst>
            <pc:docMk/>
            <pc:sldMk cId="338824300" sldId="398"/>
            <ac:spMk id="3" creationId="{ACC1DDEA-EB07-213E-05AD-8E60D61421C1}"/>
          </ac:spMkLst>
        </pc:spChg>
        <pc:spChg chg="del mod ord">
          <ac:chgData name="julian lalu" userId="53ae8bccc8714cbe" providerId="LiveId" clId="{A0076837-D884-4F2D-B46F-D4A29D846232}" dt="2023-01-10T21:37:04.626" v="5199" actId="478"/>
          <ac:spMkLst>
            <pc:docMk/>
            <pc:sldMk cId="338824300" sldId="398"/>
            <ac:spMk id="4" creationId="{8FB6EFF7-370D-6D35-408C-213AEBE10CF5}"/>
          </ac:spMkLst>
        </pc:spChg>
        <pc:spChg chg="mod ord">
          <ac:chgData name="julian lalu" userId="53ae8bccc8714cbe" providerId="LiveId" clId="{A0076837-D884-4F2D-B46F-D4A29D846232}" dt="2023-01-10T21:54:41.683" v="5477" actId="700"/>
          <ac:spMkLst>
            <pc:docMk/>
            <pc:sldMk cId="338824300" sldId="398"/>
            <ac:spMk id="5" creationId="{A086AC9E-0828-4EA3-EFB3-F8C28116047B}"/>
          </ac:spMkLst>
        </pc:spChg>
        <pc:spChg chg="del">
          <ac:chgData name="julian lalu" userId="53ae8bccc8714cbe" providerId="LiveId" clId="{A0076837-D884-4F2D-B46F-D4A29D846232}" dt="2023-01-10T21:43:21.560" v="5281" actId="478"/>
          <ac:spMkLst>
            <pc:docMk/>
            <pc:sldMk cId="338824300" sldId="398"/>
            <ac:spMk id="6" creationId="{6CE7D4B0-D762-7DDA-FB7A-89BFC6549992}"/>
          </ac:spMkLst>
        </pc:spChg>
        <pc:spChg chg="mod">
          <ac:chgData name="julian lalu" userId="53ae8bccc8714cbe" providerId="LiveId" clId="{A0076837-D884-4F2D-B46F-D4A29D846232}" dt="2023-01-10T21:52:32.516" v="5426" actId="20577"/>
          <ac:spMkLst>
            <pc:docMk/>
            <pc:sldMk cId="338824300" sldId="398"/>
            <ac:spMk id="7" creationId="{5642F149-58AD-5417-2E8D-A805C01C6A9F}"/>
          </ac:spMkLst>
        </pc:spChg>
        <pc:spChg chg="del mod">
          <ac:chgData name="julian lalu" userId="53ae8bccc8714cbe" providerId="LiveId" clId="{A0076837-D884-4F2D-B46F-D4A29D846232}" dt="2023-01-10T21:43:20.130" v="5280" actId="478"/>
          <ac:spMkLst>
            <pc:docMk/>
            <pc:sldMk cId="338824300" sldId="398"/>
            <ac:spMk id="11" creationId="{F9CC2C92-C5D8-2B38-14FB-9002C65ABE3F}"/>
          </ac:spMkLst>
        </pc:spChg>
        <pc:spChg chg="mod">
          <ac:chgData name="julian lalu" userId="53ae8bccc8714cbe" providerId="LiveId" clId="{A0076837-D884-4F2D-B46F-D4A29D846232}" dt="2023-01-10T21:53:27.561" v="5435" actId="20577"/>
          <ac:spMkLst>
            <pc:docMk/>
            <pc:sldMk cId="338824300" sldId="398"/>
            <ac:spMk id="12" creationId="{A4C3D81D-F45C-E700-080E-FC300DA48F64}"/>
          </ac:spMkLst>
        </pc:spChg>
        <pc:spChg chg="add del mod">
          <ac:chgData name="julian lalu" userId="53ae8bccc8714cbe" providerId="LiveId" clId="{A0076837-D884-4F2D-B46F-D4A29D846232}" dt="2023-01-10T21:36:51.039" v="5194"/>
          <ac:spMkLst>
            <pc:docMk/>
            <pc:sldMk cId="338824300" sldId="398"/>
            <ac:spMk id="13" creationId="{7BC214F1-BBF1-6E77-258E-3453D9908B33}"/>
          </ac:spMkLst>
        </pc:spChg>
        <pc:spChg chg="del mod">
          <ac:chgData name="julian lalu" userId="53ae8bccc8714cbe" providerId="LiveId" clId="{A0076837-D884-4F2D-B46F-D4A29D846232}" dt="2023-01-10T21:43:21.560" v="5281" actId="478"/>
          <ac:spMkLst>
            <pc:docMk/>
            <pc:sldMk cId="338824300" sldId="398"/>
            <ac:spMk id="14" creationId="{C48DD302-8B7C-17A3-9C7A-121EBF346DE9}"/>
          </ac:spMkLst>
        </pc:spChg>
        <pc:spChg chg="del">
          <ac:chgData name="julian lalu" userId="53ae8bccc8714cbe" providerId="LiveId" clId="{A0076837-D884-4F2D-B46F-D4A29D846232}" dt="2023-01-10T21:43:21.560" v="5281" actId="478"/>
          <ac:spMkLst>
            <pc:docMk/>
            <pc:sldMk cId="338824300" sldId="398"/>
            <ac:spMk id="15" creationId="{E4636BF3-1406-31FD-9C54-A8D3532D979C}"/>
          </ac:spMkLst>
        </pc:spChg>
        <pc:spChg chg="add del mod">
          <ac:chgData name="julian lalu" userId="53ae8bccc8714cbe" providerId="LiveId" clId="{A0076837-D884-4F2D-B46F-D4A29D846232}" dt="2023-01-10T21:36:51.039" v="5194"/>
          <ac:spMkLst>
            <pc:docMk/>
            <pc:sldMk cId="338824300" sldId="398"/>
            <ac:spMk id="16" creationId="{C20B796D-EA02-A008-734A-C10C9C31256F}"/>
          </ac:spMkLst>
        </pc:spChg>
        <pc:spChg chg="add del mod">
          <ac:chgData name="julian lalu" userId="53ae8bccc8714cbe" providerId="LiveId" clId="{A0076837-D884-4F2D-B46F-D4A29D846232}" dt="2023-01-10T21:36:51.039" v="5194"/>
          <ac:spMkLst>
            <pc:docMk/>
            <pc:sldMk cId="338824300" sldId="398"/>
            <ac:spMk id="17" creationId="{C6A67755-F859-FAD6-540D-ABD184D3ACB9}"/>
          </ac:spMkLst>
        </pc:spChg>
        <pc:spChg chg="add del mod">
          <ac:chgData name="julian lalu" userId="53ae8bccc8714cbe" providerId="LiveId" clId="{A0076837-D884-4F2D-B46F-D4A29D846232}" dt="2023-01-10T21:36:54.224" v="5195" actId="700"/>
          <ac:spMkLst>
            <pc:docMk/>
            <pc:sldMk cId="338824300" sldId="398"/>
            <ac:spMk id="18" creationId="{F99361D6-1681-F732-B80D-42DC0C037C78}"/>
          </ac:spMkLst>
        </pc:spChg>
        <pc:spChg chg="add mod ord">
          <ac:chgData name="julian lalu" userId="53ae8bccc8714cbe" providerId="LiveId" clId="{A0076837-D884-4F2D-B46F-D4A29D846232}" dt="2023-01-10T21:54:41.683" v="5477" actId="700"/>
          <ac:spMkLst>
            <pc:docMk/>
            <pc:sldMk cId="338824300" sldId="398"/>
            <ac:spMk id="19" creationId="{DA2F2F5E-FE3C-3366-FEA0-2232E4F5F55E}"/>
          </ac:spMkLst>
        </pc:spChg>
        <pc:spChg chg="mod">
          <ac:chgData name="julian lalu" userId="53ae8bccc8714cbe" providerId="LiveId" clId="{A0076837-D884-4F2D-B46F-D4A29D846232}" dt="2023-01-10T21:43:26.901" v="5282"/>
          <ac:spMkLst>
            <pc:docMk/>
            <pc:sldMk cId="338824300" sldId="398"/>
            <ac:spMk id="21" creationId="{6398EEC2-7AF8-8AF9-87A1-0C308578D27C}"/>
          </ac:spMkLst>
        </pc:spChg>
        <pc:spChg chg="mod">
          <ac:chgData name="julian lalu" userId="53ae8bccc8714cbe" providerId="LiveId" clId="{A0076837-D884-4F2D-B46F-D4A29D846232}" dt="2023-01-10T21:43:26.901" v="5282"/>
          <ac:spMkLst>
            <pc:docMk/>
            <pc:sldMk cId="338824300" sldId="398"/>
            <ac:spMk id="22" creationId="{F6D36914-10F7-2822-F34A-CDF5C3A2EEFD}"/>
          </ac:spMkLst>
        </pc:spChg>
        <pc:spChg chg="add mod">
          <ac:chgData name="julian lalu" userId="53ae8bccc8714cbe" providerId="LiveId" clId="{A0076837-D884-4F2D-B46F-D4A29D846232}" dt="2023-01-10T21:46:45.329" v="5389" actId="1076"/>
          <ac:spMkLst>
            <pc:docMk/>
            <pc:sldMk cId="338824300" sldId="398"/>
            <ac:spMk id="23" creationId="{F3403C41-BBDE-B2D3-3BCA-1EFFCD2ADCFE}"/>
          </ac:spMkLst>
        </pc:spChg>
        <pc:spChg chg="add mod">
          <ac:chgData name="julian lalu" userId="53ae8bccc8714cbe" providerId="LiveId" clId="{A0076837-D884-4F2D-B46F-D4A29D846232}" dt="2023-01-10T21:52:15.021" v="5419" actId="14100"/>
          <ac:spMkLst>
            <pc:docMk/>
            <pc:sldMk cId="338824300" sldId="398"/>
            <ac:spMk id="24" creationId="{23504688-CD7F-553C-E19D-5E44EEAF90D5}"/>
          </ac:spMkLst>
        </pc:spChg>
        <pc:spChg chg="add mod">
          <ac:chgData name="julian lalu" userId="53ae8bccc8714cbe" providerId="LiveId" clId="{A0076837-D884-4F2D-B46F-D4A29D846232}" dt="2023-01-10T21:46:45.329" v="5389" actId="1076"/>
          <ac:spMkLst>
            <pc:docMk/>
            <pc:sldMk cId="338824300" sldId="398"/>
            <ac:spMk id="25" creationId="{7ABF2FA1-112C-D6B1-873F-84248266D961}"/>
          </ac:spMkLst>
        </pc:spChg>
        <pc:spChg chg="add del">
          <ac:chgData name="julian lalu" userId="53ae8bccc8714cbe" providerId="LiveId" clId="{A0076837-D884-4F2D-B46F-D4A29D846232}" dt="2023-01-10T21:44:03.841" v="5290"/>
          <ac:spMkLst>
            <pc:docMk/>
            <pc:sldMk cId="338824300" sldId="398"/>
            <ac:spMk id="26" creationId="{6EBDF52E-BB11-DE16-14A2-DB25381E98F2}"/>
          </ac:spMkLst>
        </pc:spChg>
        <pc:spChg chg="add del mod">
          <ac:chgData name="julian lalu" userId="53ae8bccc8714cbe" providerId="LiveId" clId="{A0076837-D884-4F2D-B46F-D4A29D846232}" dt="2023-01-10T21:44:58.744" v="5332" actId="478"/>
          <ac:spMkLst>
            <pc:docMk/>
            <pc:sldMk cId="338824300" sldId="398"/>
            <ac:spMk id="27" creationId="{294BC19A-A029-7FB8-8CF0-F595DD5199F1}"/>
          </ac:spMkLst>
        </pc:spChg>
        <pc:spChg chg="add del mod">
          <ac:chgData name="julian lalu" userId="53ae8bccc8714cbe" providerId="LiveId" clId="{A0076837-D884-4F2D-B46F-D4A29D846232}" dt="2023-01-10T21:44:57.279" v="5331" actId="478"/>
          <ac:spMkLst>
            <pc:docMk/>
            <pc:sldMk cId="338824300" sldId="398"/>
            <ac:spMk id="28" creationId="{AF655FF9-0999-FC4F-BC78-74A9AFA781DA}"/>
          </ac:spMkLst>
        </pc:spChg>
        <pc:spChg chg="add mod">
          <ac:chgData name="julian lalu" userId="53ae8bccc8714cbe" providerId="LiveId" clId="{A0076837-D884-4F2D-B46F-D4A29D846232}" dt="2023-01-10T21:52:18.683" v="5420" actId="1076"/>
          <ac:spMkLst>
            <pc:docMk/>
            <pc:sldMk cId="338824300" sldId="398"/>
            <ac:spMk id="29" creationId="{77A3FE8F-073D-9982-027D-ABF28CC78F87}"/>
          </ac:spMkLst>
        </pc:spChg>
        <pc:spChg chg="add del mod">
          <ac:chgData name="julian lalu" userId="53ae8bccc8714cbe" providerId="LiveId" clId="{A0076837-D884-4F2D-B46F-D4A29D846232}" dt="2023-01-10T21:45:35.777" v="5344" actId="478"/>
          <ac:spMkLst>
            <pc:docMk/>
            <pc:sldMk cId="338824300" sldId="398"/>
            <ac:spMk id="30" creationId="{16D9FBE9-E7B6-6118-7D95-969C32CEDAEF}"/>
          </ac:spMkLst>
        </pc:spChg>
        <pc:spChg chg="add del mod">
          <ac:chgData name="julian lalu" userId="53ae8bccc8714cbe" providerId="LiveId" clId="{A0076837-D884-4F2D-B46F-D4A29D846232}" dt="2023-01-10T21:46:29.945" v="5384" actId="478"/>
          <ac:spMkLst>
            <pc:docMk/>
            <pc:sldMk cId="338824300" sldId="398"/>
            <ac:spMk id="31" creationId="{6FDC8F71-F961-004E-11C0-4F884FC331E2}"/>
          </ac:spMkLst>
        </pc:spChg>
        <pc:spChg chg="add mod">
          <ac:chgData name="julian lalu" userId="53ae8bccc8714cbe" providerId="LiveId" clId="{A0076837-D884-4F2D-B46F-D4A29D846232}" dt="2023-01-10T21:53:38.020" v="5444" actId="14100"/>
          <ac:spMkLst>
            <pc:docMk/>
            <pc:sldMk cId="338824300" sldId="398"/>
            <ac:spMk id="32" creationId="{B6A72576-8312-932A-B328-B80E0BC463BA}"/>
          </ac:spMkLst>
        </pc:spChg>
        <pc:spChg chg="add del mod">
          <ac:chgData name="julian lalu" userId="53ae8bccc8714cbe" providerId="LiveId" clId="{A0076837-D884-4F2D-B46F-D4A29D846232}" dt="2023-01-10T21:54:34.975" v="5475" actId="700"/>
          <ac:spMkLst>
            <pc:docMk/>
            <pc:sldMk cId="338824300" sldId="398"/>
            <ac:spMk id="34" creationId="{D774592A-859A-479E-1E07-35557527091C}"/>
          </ac:spMkLst>
        </pc:spChg>
        <pc:spChg chg="add mod ord">
          <ac:chgData name="julian lalu" userId="53ae8bccc8714cbe" providerId="LiveId" clId="{A0076837-D884-4F2D-B46F-D4A29D846232}" dt="2023-01-10T21:57:55.542" v="5567"/>
          <ac:spMkLst>
            <pc:docMk/>
            <pc:sldMk cId="338824300" sldId="398"/>
            <ac:spMk id="35" creationId="{82F20EA5-536B-6B50-7734-BEE718568EF1}"/>
          </ac:spMkLst>
        </pc:spChg>
        <pc:grpChg chg="del mod">
          <ac:chgData name="julian lalu" userId="53ae8bccc8714cbe" providerId="LiveId" clId="{A0076837-D884-4F2D-B46F-D4A29D846232}" dt="2023-01-10T21:43:28.693" v="5283" actId="478"/>
          <ac:grpSpMkLst>
            <pc:docMk/>
            <pc:sldMk cId="338824300" sldId="398"/>
            <ac:grpSpMk id="8" creationId="{0F7E2A38-848C-7989-D2A3-F020569BEB9E}"/>
          </ac:grpSpMkLst>
        </pc:grpChg>
        <pc:grpChg chg="add mod">
          <ac:chgData name="julian lalu" userId="53ae8bccc8714cbe" providerId="LiveId" clId="{A0076837-D884-4F2D-B46F-D4A29D846232}" dt="2023-01-10T21:46:45.329" v="5389" actId="1076"/>
          <ac:grpSpMkLst>
            <pc:docMk/>
            <pc:sldMk cId="338824300" sldId="398"/>
            <ac:grpSpMk id="20" creationId="{A31F87A0-42C3-E69D-F230-376B5476974B}"/>
          </ac:grpSpMkLst>
        </pc:grpChg>
        <pc:cxnChg chg="add mod">
          <ac:chgData name="julian lalu" userId="53ae8bccc8714cbe" providerId="LiveId" clId="{A0076837-D884-4F2D-B46F-D4A29D846232}" dt="2023-01-10T22:00:41.736" v="5645"/>
          <ac:cxnSpMkLst>
            <pc:docMk/>
            <pc:sldMk cId="338824300" sldId="398"/>
            <ac:cxnSpMk id="36" creationId="{F952D701-CB4F-EE43-55C6-7739BFBBF497}"/>
          </ac:cxnSpMkLst>
        </pc:cxnChg>
      </pc:sldChg>
      <pc:sldChg chg="addSp delSp modSp mod modAnim chgLayout">
        <pc:chgData name="julian lalu" userId="53ae8bccc8714cbe" providerId="LiveId" clId="{A0076837-D884-4F2D-B46F-D4A29D846232}" dt="2023-01-10T22:00:42.260" v="5646"/>
        <pc:sldMkLst>
          <pc:docMk/>
          <pc:sldMk cId="1843306175" sldId="399"/>
        </pc:sldMkLst>
        <pc:spChg chg="mod ord">
          <ac:chgData name="julian lalu" userId="53ae8bccc8714cbe" providerId="LiveId" clId="{A0076837-D884-4F2D-B46F-D4A29D846232}" dt="2023-01-10T21:54:18.328" v="5472" actId="20577"/>
          <ac:spMkLst>
            <pc:docMk/>
            <pc:sldMk cId="1843306175" sldId="399"/>
            <ac:spMk id="2" creationId="{D4F75848-C69B-1448-2994-EFD0EAC4626B}"/>
          </ac:spMkLst>
        </pc:spChg>
        <pc:spChg chg="mod ord">
          <ac:chgData name="julian lalu" userId="53ae8bccc8714cbe" providerId="LiveId" clId="{A0076837-D884-4F2D-B46F-D4A29D846232}" dt="2023-01-10T21:54:57.455" v="5483" actId="20577"/>
          <ac:spMkLst>
            <pc:docMk/>
            <pc:sldMk cId="1843306175" sldId="399"/>
            <ac:spMk id="3" creationId="{ACC1DDEA-EB07-213E-05AD-8E60D61421C1}"/>
          </ac:spMkLst>
        </pc:spChg>
        <pc:spChg chg="del mod ord">
          <ac:chgData name="julian lalu" userId="53ae8bccc8714cbe" providerId="LiveId" clId="{A0076837-D884-4F2D-B46F-D4A29D846232}" dt="2023-01-10T21:49:36.418" v="5413" actId="478"/>
          <ac:spMkLst>
            <pc:docMk/>
            <pc:sldMk cId="1843306175" sldId="399"/>
            <ac:spMk id="4" creationId="{8FB6EFF7-370D-6D35-408C-213AEBE10CF5}"/>
          </ac:spMkLst>
        </pc:spChg>
        <pc:spChg chg="mod ord">
          <ac:chgData name="julian lalu" userId="53ae8bccc8714cbe" providerId="LiveId" clId="{A0076837-D884-4F2D-B46F-D4A29D846232}" dt="2023-01-10T21:49:31.473" v="5411" actId="700"/>
          <ac:spMkLst>
            <pc:docMk/>
            <pc:sldMk cId="1843306175" sldId="399"/>
            <ac:spMk id="5" creationId="{A086AC9E-0828-4EA3-EFB3-F8C28116047B}"/>
          </ac:spMkLst>
        </pc:spChg>
        <pc:spChg chg="add mod ord">
          <ac:chgData name="julian lalu" userId="53ae8bccc8714cbe" providerId="LiveId" clId="{A0076837-D884-4F2D-B46F-D4A29D846232}" dt="2023-01-10T21:49:34.583" v="5412"/>
          <ac:spMkLst>
            <pc:docMk/>
            <pc:sldMk cId="1843306175" sldId="399"/>
            <ac:spMk id="6" creationId="{809674F7-E14E-7557-43B7-CE30494C23C9}"/>
          </ac:spMkLst>
        </pc:spChg>
        <pc:cxnChg chg="add mod">
          <ac:chgData name="julian lalu" userId="53ae8bccc8714cbe" providerId="LiveId" clId="{A0076837-D884-4F2D-B46F-D4A29D846232}" dt="2023-01-10T22:00:42.260" v="5646"/>
          <ac:cxnSpMkLst>
            <pc:docMk/>
            <pc:sldMk cId="1843306175" sldId="399"/>
            <ac:cxnSpMk id="7" creationId="{24185A0B-0BCA-C58F-D134-6551BA751C9B}"/>
          </ac:cxnSpMkLst>
        </pc:cxnChg>
      </pc:sldChg>
      <pc:sldChg chg="modSp mod">
        <pc:chgData name="julian lalu" userId="53ae8bccc8714cbe" providerId="LiveId" clId="{A0076837-D884-4F2D-B46F-D4A29D846232}" dt="2023-01-04T21:48:08.519" v="273" actId="27636"/>
        <pc:sldMkLst>
          <pc:docMk/>
          <pc:sldMk cId="528059069" sldId="425"/>
        </pc:sldMkLst>
        <pc:spChg chg="mod">
          <ac:chgData name="julian lalu" userId="53ae8bccc8714cbe" providerId="LiveId" clId="{A0076837-D884-4F2D-B46F-D4A29D846232}" dt="2023-01-04T21:48:08.519" v="273" actId="27636"/>
          <ac:spMkLst>
            <pc:docMk/>
            <pc:sldMk cId="528059069" sldId="425"/>
            <ac:spMk id="3" creationId="{D5BFDB7A-CE11-7EB4-1464-2DDE41A5F4EA}"/>
          </ac:spMkLst>
        </pc:spChg>
      </pc:sldChg>
      <pc:sldChg chg="addSp delSp modSp mod chgLayout">
        <pc:chgData name="julian lalu" userId="53ae8bccc8714cbe" providerId="LiveId" clId="{A0076837-D884-4F2D-B46F-D4A29D846232}" dt="2023-01-10T20:40:38.119" v="4118"/>
        <pc:sldMkLst>
          <pc:docMk/>
          <pc:sldMk cId="333757294" sldId="445"/>
        </pc:sldMkLst>
        <pc:spChg chg="mod ord">
          <ac:chgData name="julian lalu" userId="53ae8bccc8714cbe" providerId="LiveId" clId="{A0076837-D884-4F2D-B46F-D4A29D846232}" dt="2023-01-10T20:40:06.822" v="4108" actId="700"/>
          <ac:spMkLst>
            <pc:docMk/>
            <pc:sldMk cId="333757294" sldId="445"/>
            <ac:spMk id="2" creationId="{6693E945-DB65-1AE4-EA1B-48FC3D67BB66}"/>
          </ac:spMkLst>
        </pc:spChg>
        <pc:spChg chg="add mod ord">
          <ac:chgData name="julian lalu" userId="53ae8bccc8714cbe" providerId="LiveId" clId="{A0076837-D884-4F2D-B46F-D4A29D846232}" dt="2023-01-10T20:40:06.822" v="4108" actId="700"/>
          <ac:spMkLst>
            <pc:docMk/>
            <pc:sldMk cId="333757294" sldId="445"/>
            <ac:spMk id="3" creationId="{309D2832-595F-EE8C-20BE-D9CCFFF43C14}"/>
          </ac:spMkLst>
        </pc:spChg>
        <pc:spChg chg="del mod ord">
          <ac:chgData name="julian lalu" userId="53ae8bccc8714cbe" providerId="LiveId" clId="{A0076837-D884-4F2D-B46F-D4A29D846232}" dt="2023-01-10T20:40:10.419" v="4110" actId="478"/>
          <ac:spMkLst>
            <pc:docMk/>
            <pc:sldMk cId="333757294" sldId="445"/>
            <ac:spMk id="4" creationId="{81352625-7D49-24E7-8C15-7459F93E3D70}"/>
          </ac:spMkLst>
        </pc:spChg>
        <pc:spChg chg="mod ord">
          <ac:chgData name="julian lalu" userId="53ae8bccc8714cbe" providerId="LiveId" clId="{A0076837-D884-4F2D-B46F-D4A29D846232}" dt="2023-01-10T20:40:06.822" v="4108" actId="700"/>
          <ac:spMkLst>
            <pc:docMk/>
            <pc:sldMk cId="333757294" sldId="445"/>
            <ac:spMk id="5" creationId="{4D876DE5-A7BB-1677-0A2C-669EE49B1A9A}"/>
          </ac:spMkLst>
        </pc:spChg>
        <pc:spChg chg="add mod ord">
          <ac:chgData name="julian lalu" userId="53ae8bccc8714cbe" providerId="LiveId" clId="{A0076837-D884-4F2D-B46F-D4A29D846232}" dt="2023-01-10T20:40:08.235" v="4109"/>
          <ac:spMkLst>
            <pc:docMk/>
            <pc:sldMk cId="333757294" sldId="445"/>
            <ac:spMk id="6" creationId="{E579BD04-D3F9-7940-3B6C-D6BCDDE799FA}"/>
          </ac:spMkLst>
        </pc:spChg>
        <pc:cxnChg chg="add mod">
          <ac:chgData name="julian lalu" userId="53ae8bccc8714cbe" providerId="LiveId" clId="{A0076837-D884-4F2D-B46F-D4A29D846232}" dt="2023-01-10T20:40:38.119" v="4118"/>
          <ac:cxnSpMkLst>
            <pc:docMk/>
            <pc:sldMk cId="333757294" sldId="445"/>
            <ac:cxnSpMk id="9" creationId="{EADFAA7E-B99C-9388-80FE-A59E85A92542}"/>
          </ac:cxnSpMkLst>
        </pc:cxnChg>
      </pc:sldChg>
      <pc:sldChg chg="addSp delSp modSp mod ord chgLayout">
        <pc:chgData name="julian lalu" userId="53ae8bccc8714cbe" providerId="LiveId" clId="{A0076837-D884-4F2D-B46F-D4A29D846232}" dt="2023-01-10T21:06:53.171" v="4683"/>
        <pc:sldMkLst>
          <pc:docMk/>
          <pc:sldMk cId="3651080006" sldId="456"/>
        </pc:sldMkLst>
        <pc:spChg chg="mod ord">
          <ac:chgData name="julian lalu" userId="53ae8bccc8714cbe" providerId="LiveId" clId="{A0076837-D884-4F2D-B46F-D4A29D846232}" dt="2023-01-10T21:04:14.072" v="4579" actId="700"/>
          <ac:spMkLst>
            <pc:docMk/>
            <pc:sldMk cId="3651080006" sldId="456"/>
            <ac:spMk id="2" creationId="{4F9B1D65-CC97-7212-1BFC-FF0933C8BE3F}"/>
          </ac:spMkLst>
        </pc:spChg>
        <pc:spChg chg="add mod ord">
          <ac:chgData name="julian lalu" userId="53ae8bccc8714cbe" providerId="LiveId" clId="{A0076837-D884-4F2D-B46F-D4A29D846232}" dt="2023-01-10T21:04:14.072" v="4579" actId="700"/>
          <ac:spMkLst>
            <pc:docMk/>
            <pc:sldMk cId="3651080006" sldId="456"/>
            <ac:spMk id="3" creationId="{2DAA1558-9128-CDD5-1E4D-144E3E81F90E}"/>
          </ac:spMkLst>
        </pc:spChg>
        <pc:spChg chg="del mod ord">
          <ac:chgData name="julian lalu" userId="53ae8bccc8714cbe" providerId="LiveId" clId="{A0076837-D884-4F2D-B46F-D4A29D846232}" dt="2023-01-10T21:04:18.005" v="4580" actId="478"/>
          <ac:spMkLst>
            <pc:docMk/>
            <pc:sldMk cId="3651080006" sldId="456"/>
            <ac:spMk id="4" creationId="{93FF5192-8D40-797C-88D2-034C01D1225B}"/>
          </ac:spMkLst>
        </pc:spChg>
        <pc:spChg chg="mod ord">
          <ac:chgData name="julian lalu" userId="53ae8bccc8714cbe" providerId="LiveId" clId="{A0076837-D884-4F2D-B46F-D4A29D846232}" dt="2023-01-10T21:04:14.072" v="4579" actId="700"/>
          <ac:spMkLst>
            <pc:docMk/>
            <pc:sldMk cId="3651080006" sldId="456"/>
            <ac:spMk id="5" creationId="{B5A8D60F-6B53-A726-7463-739B1D3D3795}"/>
          </ac:spMkLst>
        </pc:spChg>
        <pc:spChg chg="add mod ord">
          <ac:chgData name="julian lalu" userId="53ae8bccc8714cbe" providerId="LiveId" clId="{A0076837-D884-4F2D-B46F-D4A29D846232}" dt="2023-01-10T21:04:23.504" v="4581"/>
          <ac:spMkLst>
            <pc:docMk/>
            <pc:sldMk cId="3651080006" sldId="456"/>
            <ac:spMk id="7" creationId="{FDB51E37-EB7A-7AC2-AAFD-831F3791309A}"/>
          </ac:spMkLst>
        </pc:spChg>
        <pc:picChg chg="mod">
          <ac:chgData name="julian lalu" userId="53ae8bccc8714cbe" providerId="LiveId" clId="{A0076837-D884-4F2D-B46F-D4A29D846232}" dt="2023-01-10T21:04:12.044" v="4578" actId="1076"/>
          <ac:picMkLst>
            <pc:docMk/>
            <pc:sldMk cId="3651080006" sldId="456"/>
            <ac:picMk id="6" creationId="{F8E09B92-B4B3-58D8-CA66-CC5C6B89C60B}"/>
          </ac:picMkLst>
        </pc:picChg>
        <pc:cxnChg chg="add mod">
          <ac:chgData name="julian lalu" userId="53ae8bccc8714cbe" providerId="LiveId" clId="{A0076837-D884-4F2D-B46F-D4A29D846232}" dt="2023-01-10T21:06:53.171" v="4683"/>
          <ac:cxnSpMkLst>
            <pc:docMk/>
            <pc:sldMk cId="3651080006" sldId="456"/>
            <ac:cxnSpMk id="8" creationId="{36121AF3-1BD6-4DC0-B358-69A4BD320742}"/>
          </ac:cxnSpMkLst>
        </pc:cxnChg>
      </pc:sldChg>
      <pc:sldChg chg="addSp delSp modSp mod modClrScheme chgLayout">
        <pc:chgData name="julian lalu" userId="53ae8bccc8714cbe" providerId="LiveId" clId="{A0076837-D884-4F2D-B46F-D4A29D846232}" dt="2023-01-10T20:42:33.101" v="4170" actId="20577"/>
        <pc:sldMkLst>
          <pc:docMk/>
          <pc:sldMk cId="695813330" sldId="457"/>
        </pc:sldMkLst>
        <pc:spChg chg="add del mod ord">
          <ac:chgData name="julian lalu" userId="53ae8bccc8714cbe" providerId="LiveId" clId="{A0076837-D884-4F2D-B46F-D4A29D846232}" dt="2023-01-10T20:42:27.091" v="4137" actId="700"/>
          <ac:spMkLst>
            <pc:docMk/>
            <pc:sldMk cId="695813330" sldId="457"/>
            <ac:spMk id="2" creationId="{DF0EA509-2CFE-F79A-5CD2-DFAF74A44B40}"/>
          </ac:spMkLst>
        </pc:spChg>
        <pc:spChg chg="del">
          <ac:chgData name="julian lalu" userId="53ae8bccc8714cbe" providerId="LiveId" clId="{A0076837-D884-4F2D-B46F-D4A29D846232}" dt="2023-01-10T20:42:14.640" v="4132" actId="478"/>
          <ac:spMkLst>
            <pc:docMk/>
            <pc:sldMk cId="695813330" sldId="457"/>
            <ac:spMk id="3" creationId="{C28287D8-B15C-7FF1-115D-31C7225DDFEE}"/>
          </ac:spMkLst>
        </pc:spChg>
        <pc:spChg chg="add del mod ord">
          <ac:chgData name="julian lalu" userId="53ae8bccc8714cbe" providerId="LiveId" clId="{A0076837-D884-4F2D-B46F-D4A29D846232}" dt="2023-01-10T20:42:20.102" v="4133" actId="478"/>
          <ac:spMkLst>
            <pc:docMk/>
            <pc:sldMk cId="695813330" sldId="457"/>
            <ac:spMk id="4" creationId="{AA3ABE45-73FB-3792-57DF-62813475FA74}"/>
          </ac:spMkLst>
        </pc:spChg>
        <pc:spChg chg="add del mod ord">
          <ac:chgData name="julian lalu" userId="53ae8bccc8714cbe" providerId="LiveId" clId="{A0076837-D884-4F2D-B46F-D4A29D846232}" dt="2023-01-10T20:42:27.091" v="4137" actId="700"/>
          <ac:spMkLst>
            <pc:docMk/>
            <pc:sldMk cId="695813330" sldId="457"/>
            <ac:spMk id="6" creationId="{1DE11103-7313-8C59-71B4-DF2E38107E32}"/>
          </ac:spMkLst>
        </pc:spChg>
        <pc:spChg chg="add mod ord">
          <ac:chgData name="julian lalu" userId="53ae8bccc8714cbe" providerId="LiveId" clId="{A0076837-D884-4F2D-B46F-D4A29D846232}" dt="2023-01-10T20:42:33.101" v="4170" actId="20577"/>
          <ac:spMkLst>
            <pc:docMk/>
            <pc:sldMk cId="695813330" sldId="457"/>
            <ac:spMk id="7" creationId="{238F0447-0319-6C1C-0929-2C1E476E108D}"/>
          </ac:spMkLst>
        </pc:spChg>
        <pc:spChg chg="add mod ord">
          <ac:chgData name="julian lalu" userId="53ae8bccc8714cbe" providerId="LiveId" clId="{A0076837-D884-4F2D-B46F-D4A29D846232}" dt="2023-01-10T20:42:27.091" v="4137" actId="700"/>
          <ac:spMkLst>
            <pc:docMk/>
            <pc:sldMk cId="695813330" sldId="457"/>
            <ac:spMk id="8" creationId="{8CAEE602-C0D4-2FA3-C38D-683A8C399750}"/>
          </ac:spMkLst>
        </pc:spChg>
        <pc:spChg chg="del mod ord">
          <ac:chgData name="julian lalu" userId="53ae8bccc8714cbe" providerId="LiveId" clId="{A0076837-D884-4F2D-B46F-D4A29D846232}" dt="2023-01-10T20:42:22.800" v="4136" actId="478"/>
          <ac:spMkLst>
            <pc:docMk/>
            <pc:sldMk cId="695813330" sldId="457"/>
            <ac:spMk id="15" creationId="{7CDB0118-E43C-BD29-5214-6042B2694ED7}"/>
          </ac:spMkLst>
        </pc:spChg>
        <pc:spChg chg="mod ord">
          <ac:chgData name="julian lalu" userId="53ae8bccc8714cbe" providerId="LiveId" clId="{A0076837-D884-4F2D-B46F-D4A29D846232}" dt="2023-01-10T20:42:27.091" v="4137" actId="700"/>
          <ac:spMkLst>
            <pc:docMk/>
            <pc:sldMk cId="695813330" sldId="457"/>
            <ac:spMk id="16" creationId="{E4744B5F-F847-1777-C63C-C93419BF1DDF}"/>
          </ac:spMkLst>
        </pc:spChg>
        <pc:picChg chg="del">
          <ac:chgData name="julian lalu" userId="53ae8bccc8714cbe" providerId="LiveId" clId="{A0076837-D884-4F2D-B46F-D4A29D846232}" dt="2023-01-10T20:42:20.942" v="4134" actId="478"/>
          <ac:picMkLst>
            <pc:docMk/>
            <pc:sldMk cId="695813330" sldId="457"/>
            <ac:picMk id="5" creationId="{F8713DCB-F503-D630-9BBE-604B973BF596}"/>
          </ac:picMkLst>
        </pc:picChg>
      </pc:sldChg>
      <pc:sldChg chg="addSp delSp modSp mod modClrScheme chgLayout">
        <pc:chgData name="julian lalu" userId="53ae8bccc8714cbe" providerId="LiveId" clId="{A0076837-D884-4F2D-B46F-D4A29D846232}" dt="2023-01-10T21:07:03.047" v="4692" actId="20577"/>
        <pc:sldMkLst>
          <pc:docMk/>
          <pc:sldMk cId="4031614614" sldId="458"/>
        </pc:sldMkLst>
        <pc:spChg chg="add del mod ord">
          <ac:chgData name="julian lalu" userId="53ae8bccc8714cbe" providerId="LiveId" clId="{A0076837-D884-4F2D-B46F-D4A29D846232}" dt="2023-01-10T21:07:01.135" v="4686" actId="700"/>
          <ac:spMkLst>
            <pc:docMk/>
            <pc:sldMk cId="4031614614" sldId="458"/>
            <ac:spMk id="2" creationId="{88E93155-3B16-4804-AA20-5852DFCE5015}"/>
          </ac:spMkLst>
        </pc:spChg>
        <pc:spChg chg="del">
          <ac:chgData name="julian lalu" userId="53ae8bccc8714cbe" providerId="LiveId" clId="{A0076837-D884-4F2D-B46F-D4A29D846232}" dt="2023-01-10T21:06:57.110" v="4684" actId="478"/>
          <ac:spMkLst>
            <pc:docMk/>
            <pc:sldMk cId="4031614614" sldId="458"/>
            <ac:spMk id="3" creationId="{C28287D8-B15C-7FF1-115D-31C7225DDFEE}"/>
          </ac:spMkLst>
        </pc:spChg>
        <pc:spChg chg="add del mod ord">
          <ac:chgData name="julian lalu" userId="53ae8bccc8714cbe" providerId="LiveId" clId="{A0076837-D884-4F2D-B46F-D4A29D846232}" dt="2023-01-10T21:07:01.135" v="4686" actId="700"/>
          <ac:spMkLst>
            <pc:docMk/>
            <pc:sldMk cId="4031614614" sldId="458"/>
            <ac:spMk id="4" creationId="{3F3655E8-8ED6-C409-0DBA-097B187688F4}"/>
          </ac:spMkLst>
        </pc:spChg>
        <pc:spChg chg="add del mod ord">
          <ac:chgData name="julian lalu" userId="53ae8bccc8714cbe" providerId="LiveId" clId="{A0076837-D884-4F2D-B46F-D4A29D846232}" dt="2023-01-10T21:07:01.135" v="4686" actId="700"/>
          <ac:spMkLst>
            <pc:docMk/>
            <pc:sldMk cId="4031614614" sldId="458"/>
            <ac:spMk id="6" creationId="{38B69A36-0201-0C53-0FCC-47E34E0F2574}"/>
          </ac:spMkLst>
        </pc:spChg>
        <pc:spChg chg="add mod ord">
          <ac:chgData name="julian lalu" userId="53ae8bccc8714cbe" providerId="LiveId" clId="{A0076837-D884-4F2D-B46F-D4A29D846232}" dt="2023-01-10T21:07:03.047" v="4692" actId="20577"/>
          <ac:spMkLst>
            <pc:docMk/>
            <pc:sldMk cId="4031614614" sldId="458"/>
            <ac:spMk id="7" creationId="{74DAB46B-2C8C-6CB2-2F35-2B46ACC35F75}"/>
          </ac:spMkLst>
        </pc:spChg>
        <pc:spChg chg="add mod ord">
          <ac:chgData name="julian lalu" userId="53ae8bccc8714cbe" providerId="LiveId" clId="{A0076837-D884-4F2D-B46F-D4A29D846232}" dt="2023-01-10T21:07:01.135" v="4686" actId="700"/>
          <ac:spMkLst>
            <pc:docMk/>
            <pc:sldMk cId="4031614614" sldId="458"/>
            <ac:spMk id="8" creationId="{2E1169FA-98A5-4987-F476-A6C8CE5A5661}"/>
          </ac:spMkLst>
        </pc:spChg>
        <pc:spChg chg="del">
          <ac:chgData name="julian lalu" userId="53ae8bccc8714cbe" providerId="LiveId" clId="{A0076837-D884-4F2D-B46F-D4A29D846232}" dt="2023-01-10T21:06:57.110" v="4684" actId="478"/>
          <ac:spMkLst>
            <pc:docMk/>
            <pc:sldMk cId="4031614614" sldId="458"/>
            <ac:spMk id="15" creationId="{7CDB0118-E43C-BD29-5214-6042B2694ED7}"/>
          </ac:spMkLst>
        </pc:spChg>
        <pc:spChg chg="mod ord">
          <ac:chgData name="julian lalu" userId="53ae8bccc8714cbe" providerId="LiveId" clId="{A0076837-D884-4F2D-B46F-D4A29D846232}" dt="2023-01-10T21:07:01.135" v="4686" actId="700"/>
          <ac:spMkLst>
            <pc:docMk/>
            <pc:sldMk cId="4031614614" sldId="458"/>
            <ac:spMk id="16" creationId="{E4744B5F-F847-1777-C63C-C93419BF1DDF}"/>
          </ac:spMkLst>
        </pc:spChg>
        <pc:picChg chg="del">
          <ac:chgData name="julian lalu" userId="53ae8bccc8714cbe" providerId="LiveId" clId="{A0076837-D884-4F2D-B46F-D4A29D846232}" dt="2023-01-10T21:06:57.110" v="4684" actId="478"/>
          <ac:picMkLst>
            <pc:docMk/>
            <pc:sldMk cId="4031614614" sldId="458"/>
            <ac:picMk id="5" creationId="{F8713DCB-F503-D630-9BBE-604B973BF596}"/>
          </ac:picMkLst>
        </pc:picChg>
      </pc:sldChg>
      <pc:sldChg chg="addSp delSp modSp del mod">
        <pc:chgData name="julian lalu" userId="53ae8bccc8714cbe" providerId="LiveId" clId="{A0076837-D884-4F2D-B46F-D4A29D846232}" dt="2023-01-04T21:55:49.341" v="322" actId="47"/>
        <pc:sldMkLst>
          <pc:docMk/>
          <pc:sldMk cId="1211469597" sldId="463"/>
        </pc:sldMkLst>
        <pc:spChg chg="mod">
          <ac:chgData name="julian lalu" userId="53ae8bccc8714cbe" providerId="LiveId" clId="{A0076837-D884-4F2D-B46F-D4A29D846232}" dt="2023-01-04T21:54:59.458" v="316" actId="6549"/>
          <ac:spMkLst>
            <pc:docMk/>
            <pc:sldMk cId="1211469597" sldId="463"/>
            <ac:spMk id="3" creationId="{EBBA3F77-EA3B-6396-1FF9-C48FA400607F}"/>
          </ac:spMkLst>
        </pc:spChg>
        <pc:spChg chg="add del">
          <ac:chgData name="julian lalu" userId="53ae8bccc8714cbe" providerId="LiveId" clId="{A0076837-D884-4F2D-B46F-D4A29D846232}" dt="2023-01-04T21:36:01.720" v="170" actId="478"/>
          <ac:spMkLst>
            <pc:docMk/>
            <pc:sldMk cId="1211469597" sldId="463"/>
            <ac:spMk id="4" creationId="{A7FAF017-74EC-10C9-EA3E-660E40AF1234}"/>
          </ac:spMkLst>
        </pc:spChg>
        <pc:spChg chg="add del">
          <ac:chgData name="julian lalu" userId="53ae8bccc8714cbe" providerId="LiveId" clId="{A0076837-D884-4F2D-B46F-D4A29D846232}" dt="2023-01-04T21:36:01.168" v="169" actId="478"/>
          <ac:spMkLst>
            <pc:docMk/>
            <pc:sldMk cId="1211469597" sldId="463"/>
            <ac:spMk id="5" creationId="{51E0539C-9E84-626A-7F1B-FA9F2BC4D627}"/>
          </ac:spMkLst>
        </pc:spChg>
      </pc:sldChg>
      <pc:sldChg chg="delSp modSp mod modAnim">
        <pc:chgData name="julian lalu" userId="53ae8bccc8714cbe" providerId="LiveId" clId="{A0076837-D884-4F2D-B46F-D4A29D846232}" dt="2023-01-09T20:25:09.988" v="2310" actId="27636"/>
        <pc:sldMkLst>
          <pc:docMk/>
          <pc:sldMk cId="1648518486" sldId="464"/>
        </pc:sldMkLst>
        <pc:spChg chg="mod">
          <ac:chgData name="julian lalu" userId="53ae8bccc8714cbe" providerId="LiveId" clId="{A0076837-D884-4F2D-B46F-D4A29D846232}" dt="2023-01-04T21:56:47.665" v="326" actId="20577"/>
          <ac:spMkLst>
            <pc:docMk/>
            <pc:sldMk cId="1648518486" sldId="464"/>
            <ac:spMk id="3" creationId="{EBBA3F77-EA3B-6396-1FF9-C48FA400607F}"/>
          </ac:spMkLst>
        </pc:spChg>
        <pc:spChg chg="mod">
          <ac:chgData name="julian lalu" userId="53ae8bccc8714cbe" providerId="LiveId" clId="{A0076837-D884-4F2D-B46F-D4A29D846232}" dt="2023-01-09T20:25:09.988" v="2310" actId="27636"/>
          <ac:spMkLst>
            <pc:docMk/>
            <pc:sldMk cId="1648518486" sldId="464"/>
            <ac:spMk id="4" creationId="{44CA5E0E-5FAB-4B03-A364-9047CDE1DF6E}"/>
          </ac:spMkLst>
        </pc:spChg>
        <pc:spChg chg="del mod">
          <ac:chgData name="julian lalu" userId="53ae8bccc8714cbe" providerId="LiveId" clId="{A0076837-D884-4F2D-B46F-D4A29D846232}" dt="2023-01-04T21:57:32.171" v="333" actId="478"/>
          <ac:spMkLst>
            <pc:docMk/>
            <pc:sldMk cId="1648518486" sldId="464"/>
            <ac:spMk id="4" creationId="{A7FAF017-74EC-10C9-EA3E-660E40AF1234}"/>
          </ac:spMkLst>
        </pc:spChg>
      </pc:sldChg>
      <pc:sldChg chg="modSp del mod">
        <pc:chgData name="julian lalu" userId="53ae8bccc8714cbe" providerId="LiveId" clId="{A0076837-D884-4F2D-B46F-D4A29D846232}" dt="2023-01-04T21:55:50.375" v="323" actId="47"/>
        <pc:sldMkLst>
          <pc:docMk/>
          <pc:sldMk cId="1361134320" sldId="465"/>
        </pc:sldMkLst>
        <pc:spChg chg="mod">
          <ac:chgData name="julian lalu" userId="53ae8bccc8714cbe" providerId="LiveId" clId="{A0076837-D884-4F2D-B46F-D4A29D846232}" dt="2023-01-04T21:55:03.518" v="317" actId="20577"/>
          <ac:spMkLst>
            <pc:docMk/>
            <pc:sldMk cId="1361134320" sldId="465"/>
            <ac:spMk id="3" creationId="{EBBA3F77-EA3B-6396-1FF9-C48FA400607F}"/>
          </ac:spMkLst>
        </pc:spChg>
      </pc:sldChg>
      <pc:sldChg chg="delSp modSp mod modClrScheme modAnim chgLayout">
        <pc:chgData name="julian lalu" userId="53ae8bccc8714cbe" providerId="LiveId" clId="{A0076837-D884-4F2D-B46F-D4A29D846232}" dt="2023-01-09T20:25:06.689" v="2261" actId="27636"/>
        <pc:sldMkLst>
          <pc:docMk/>
          <pc:sldMk cId="3796493847" sldId="467"/>
        </pc:sldMkLst>
        <pc:spChg chg="mod ord">
          <ac:chgData name="julian lalu" userId="53ae8bccc8714cbe" providerId="LiveId" clId="{A0076837-D884-4F2D-B46F-D4A29D846232}" dt="2023-01-05T20:30:17.226" v="365" actId="700"/>
          <ac:spMkLst>
            <pc:docMk/>
            <pc:sldMk cId="3796493847" sldId="467"/>
            <ac:spMk id="2" creationId="{6B2D62F4-7F8C-8530-BC84-7C35003B90D4}"/>
          </ac:spMkLst>
        </pc:spChg>
        <pc:spChg chg="mod ord">
          <ac:chgData name="julian lalu" userId="53ae8bccc8714cbe" providerId="LiveId" clId="{A0076837-D884-4F2D-B46F-D4A29D846232}" dt="2023-01-05T20:31:54.110" v="379" actId="27636"/>
          <ac:spMkLst>
            <pc:docMk/>
            <pc:sldMk cId="3796493847" sldId="467"/>
            <ac:spMk id="3" creationId="{EBBA3F77-EA3B-6396-1FF9-C48FA400607F}"/>
          </ac:spMkLst>
        </pc:spChg>
        <pc:spChg chg="mod">
          <ac:chgData name="julian lalu" userId="53ae8bccc8714cbe" providerId="LiveId" clId="{A0076837-D884-4F2D-B46F-D4A29D846232}" dt="2023-01-09T20:25:06.689" v="2261" actId="27636"/>
          <ac:spMkLst>
            <pc:docMk/>
            <pc:sldMk cId="3796493847" sldId="467"/>
            <ac:spMk id="4" creationId="{665C5ED1-EA77-4EEF-8A5F-16E6D3E9B8CC}"/>
          </ac:spMkLst>
        </pc:spChg>
        <pc:spChg chg="del">
          <ac:chgData name="julian lalu" userId="53ae8bccc8714cbe" providerId="LiveId" clId="{A0076837-D884-4F2D-B46F-D4A29D846232}" dt="2023-01-05T20:27:41.320" v="338" actId="478"/>
          <ac:spMkLst>
            <pc:docMk/>
            <pc:sldMk cId="3796493847" sldId="467"/>
            <ac:spMk id="4" creationId="{A7FAF017-74EC-10C9-EA3E-660E40AF1234}"/>
          </ac:spMkLst>
        </pc:spChg>
        <pc:spChg chg="mod ord">
          <ac:chgData name="julian lalu" userId="53ae8bccc8714cbe" providerId="LiveId" clId="{A0076837-D884-4F2D-B46F-D4A29D846232}" dt="2023-01-05T20:30:17.226" v="365" actId="700"/>
          <ac:spMkLst>
            <pc:docMk/>
            <pc:sldMk cId="3796493847" sldId="467"/>
            <ac:spMk id="5" creationId="{51E0539C-9E84-626A-7F1B-FA9F2BC4D627}"/>
          </ac:spMkLst>
        </pc:spChg>
      </pc:sldChg>
      <pc:sldChg chg="delSp modSp del mod modClrScheme chgLayout">
        <pc:chgData name="julian lalu" userId="53ae8bccc8714cbe" providerId="LiveId" clId="{A0076837-D884-4F2D-B46F-D4A29D846232}" dt="2023-01-05T20:29:56.749" v="364" actId="47"/>
        <pc:sldMkLst>
          <pc:docMk/>
          <pc:sldMk cId="2378689422" sldId="468"/>
        </pc:sldMkLst>
        <pc:spChg chg="mod ord">
          <ac:chgData name="julian lalu" userId="53ae8bccc8714cbe" providerId="LiveId" clId="{A0076837-D884-4F2D-B46F-D4A29D846232}" dt="2023-01-05T20:29:10.329" v="354" actId="700"/>
          <ac:spMkLst>
            <pc:docMk/>
            <pc:sldMk cId="2378689422" sldId="468"/>
            <ac:spMk id="2" creationId="{6B2D62F4-7F8C-8530-BC84-7C35003B90D4}"/>
          </ac:spMkLst>
        </pc:spChg>
        <pc:spChg chg="mod ord">
          <ac:chgData name="julian lalu" userId="53ae8bccc8714cbe" providerId="LiveId" clId="{A0076837-D884-4F2D-B46F-D4A29D846232}" dt="2023-01-05T20:29:44.150" v="361" actId="21"/>
          <ac:spMkLst>
            <pc:docMk/>
            <pc:sldMk cId="2378689422" sldId="468"/>
            <ac:spMk id="3" creationId="{EBBA3F77-EA3B-6396-1FF9-C48FA400607F}"/>
          </ac:spMkLst>
        </pc:spChg>
        <pc:spChg chg="del">
          <ac:chgData name="julian lalu" userId="53ae8bccc8714cbe" providerId="LiveId" clId="{A0076837-D884-4F2D-B46F-D4A29D846232}" dt="2023-01-05T20:27:46.620" v="339" actId="478"/>
          <ac:spMkLst>
            <pc:docMk/>
            <pc:sldMk cId="2378689422" sldId="468"/>
            <ac:spMk id="4" creationId="{A7FAF017-74EC-10C9-EA3E-660E40AF1234}"/>
          </ac:spMkLst>
        </pc:spChg>
        <pc:spChg chg="mod ord">
          <ac:chgData name="julian lalu" userId="53ae8bccc8714cbe" providerId="LiveId" clId="{A0076837-D884-4F2D-B46F-D4A29D846232}" dt="2023-01-05T20:29:10.329" v="354" actId="700"/>
          <ac:spMkLst>
            <pc:docMk/>
            <pc:sldMk cId="2378689422" sldId="468"/>
            <ac:spMk id="5" creationId="{51E0539C-9E84-626A-7F1B-FA9F2BC4D627}"/>
          </ac:spMkLst>
        </pc:spChg>
      </pc:sldChg>
      <pc:sldChg chg="modSp mod">
        <pc:chgData name="julian lalu" userId="53ae8bccc8714cbe" providerId="LiveId" clId="{A0076837-D884-4F2D-B46F-D4A29D846232}" dt="2023-01-09T20:25:06.695" v="2262" actId="27636"/>
        <pc:sldMkLst>
          <pc:docMk/>
          <pc:sldMk cId="4231928878" sldId="470"/>
        </pc:sldMkLst>
        <pc:spChg chg="mod">
          <ac:chgData name="julian lalu" userId="53ae8bccc8714cbe" providerId="LiveId" clId="{A0076837-D884-4F2D-B46F-D4A29D846232}" dt="2023-01-09T20:25:06.695" v="2262" actId="27636"/>
          <ac:spMkLst>
            <pc:docMk/>
            <pc:sldMk cId="4231928878" sldId="470"/>
            <ac:spMk id="6" creationId="{49CEEBD2-6EB1-4542-8D98-ECFA3A8FFC99}"/>
          </ac:spMkLst>
        </pc:spChg>
      </pc:sldChg>
      <pc:sldChg chg="addSp delSp mod">
        <pc:chgData name="julian lalu" userId="53ae8bccc8714cbe" providerId="LiveId" clId="{A0076837-D884-4F2D-B46F-D4A29D846232}" dt="2023-01-04T21:57:17.464" v="330" actId="478"/>
        <pc:sldMkLst>
          <pc:docMk/>
          <pc:sldMk cId="736396522" sldId="471"/>
        </pc:sldMkLst>
        <pc:spChg chg="del">
          <ac:chgData name="julian lalu" userId="53ae8bccc8714cbe" providerId="LiveId" clId="{A0076837-D884-4F2D-B46F-D4A29D846232}" dt="2023-01-04T21:57:13.952" v="328" actId="478"/>
          <ac:spMkLst>
            <pc:docMk/>
            <pc:sldMk cId="736396522" sldId="471"/>
            <ac:spMk id="15" creationId="{7CDB0118-E43C-BD29-5214-6042B2694ED7}"/>
          </ac:spMkLst>
        </pc:spChg>
        <pc:spChg chg="add del">
          <ac:chgData name="julian lalu" userId="53ae8bccc8714cbe" providerId="LiveId" clId="{A0076837-D884-4F2D-B46F-D4A29D846232}" dt="2023-01-04T21:57:17.464" v="330" actId="478"/>
          <ac:spMkLst>
            <pc:docMk/>
            <pc:sldMk cId="736396522" sldId="471"/>
            <ac:spMk id="16" creationId="{E4744B5F-F847-1777-C63C-C93419BF1DDF}"/>
          </ac:spMkLst>
        </pc:spChg>
        <pc:picChg chg="del">
          <ac:chgData name="julian lalu" userId="53ae8bccc8714cbe" providerId="LiveId" clId="{A0076837-D884-4F2D-B46F-D4A29D846232}" dt="2023-01-04T21:57:12.760" v="327" actId="478"/>
          <ac:picMkLst>
            <pc:docMk/>
            <pc:sldMk cId="736396522" sldId="471"/>
            <ac:picMk id="5" creationId="{F8713DCB-F503-D630-9BBE-604B973BF596}"/>
          </ac:picMkLst>
        </pc:picChg>
      </pc:sldChg>
      <pc:sldChg chg="addSp delSp modSp mod">
        <pc:chgData name="julian lalu" userId="53ae8bccc8714cbe" providerId="LiveId" clId="{A0076837-D884-4F2D-B46F-D4A29D846232}" dt="2023-01-09T20:39:52.166" v="2580"/>
        <pc:sldMkLst>
          <pc:docMk/>
          <pc:sldMk cId="2299301858" sldId="472"/>
        </pc:sldMkLst>
        <pc:spChg chg="mod">
          <ac:chgData name="julian lalu" userId="53ae8bccc8714cbe" providerId="LiveId" clId="{A0076837-D884-4F2D-B46F-D4A29D846232}" dt="2023-01-09T20:27:12.454" v="2355"/>
          <ac:spMkLst>
            <pc:docMk/>
            <pc:sldMk cId="2299301858" sldId="472"/>
            <ac:spMk id="10" creationId="{D7322324-73AB-4007-B984-A0D1CEA2E356}"/>
          </ac:spMkLst>
        </pc:spChg>
        <pc:cxnChg chg="add mod">
          <ac:chgData name="julian lalu" userId="53ae8bccc8714cbe" providerId="LiveId" clId="{A0076837-D884-4F2D-B46F-D4A29D846232}" dt="2023-01-09T20:39:52.166" v="2580"/>
          <ac:cxnSpMkLst>
            <pc:docMk/>
            <pc:sldMk cId="2299301858" sldId="472"/>
            <ac:cxnSpMk id="4" creationId="{B53BE13D-9B11-8E97-8686-8344AFE786AE}"/>
          </ac:cxnSpMkLst>
        </pc:cxnChg>
        <pc:cxnChg chg="del">
          <ac:chgData name="julian lalu" userId="53ae8bccc8714cbe" providerId="LiveId" clId="{A0076837-D884-4F2D-B46F-D4A29D846232}" dt="2023-01-09T20:38:07.199" v="2501" actId="478"/>
          <ac:cxnSpMkLst>
            <pc:docMk/>
            <pc:sldMk cId="2299301858" sldId="472"/>
            <ac:cxnSpMk id="11" creationId="{EB9ABE88-6F1A-4CE5-BB96-4E08FF342144}"/>
          </ac:cxnSpMkLst>
        </pc:cxnChg>
      </pc:sldChg>
      <pc:sldChg chg="addSp delSp modSp mod chgLayout">
        <pc:chgData name="julian lalu" userId="53ae8bccc8714cbe" providerId="LiveId" clId="{A0076837-D884-4F2D-B46F-D4A29D846232}" dt="2023-01-09T20:39:48.991" v="2575"/>
        <pc:sldMkLst>
          <pc:docMk/>
          <pc:sldMk cId="1746632935" sldId="475"/>
        </pc:sldMkLst>
        <pc:spChg chg="mod ord">
          <ac:chgData name="julian lalu" userId="53ae8bccc8714cbe" providerId="LiveId" clId="{A0076837-D884-4F2D-B46F-D4A29D846232}" dt="2023-01-09T20:37:00.539" v="2464" actId="700"/>
          <ac:spMkLst>
            <pc:docMk/>
            <pc:sldMk cId="1746632935" sldId="475"/>
            <ac:spMk id="2" creationId="{880F4CED-7FA0-F071-C7EE-71EB85AC4547}"/>
          </ac:spMkLst>
        </pc:spChg>
        <pc:spChg chg="mod ord">
          <ac:chgData name="julian lalu" userId="53ae8bccc8714cbe" providerId="LiveId" clId="{A0076837-D884-4F2D-B46F-D4A29D846232}" dt="2023-01-09T20:37:00.539" v="2464" actId="700"/>
          <ac:spMkLst>
            <pc:docMk/>
            <pc:sldMk cId="1746632935" sldId="475"/>
            <ac:spMk id="3" creationId="{1AF4868B-45E1-11F7-FC6B-3E5D59A30216}"/>
          </ac:spMkLst>
        </pc:spChg>
        <pc:spChg chg="add mod ord">
          <ac:chgData name="julian lalu" userId="53ae8bccc8714cbe" providerId="LiveId" clId="{A0076837-D884-4F2D-B46F-D4A29D846232}" dt="2023-01-09T20:37:00.539" v="2464" actId="700"/>
          <ac:spMkLst>
            <pc:docMk/>
            <pc:sldMk cId="1746632935" sldId="475"/>
            <ac:spMk id="4" creationId="{BAFBA7B7-35D4-B67C-C7E8-A528A4F618C6}"/>
          </ac:spMkLst>
        </pc:spChg>
        <pc:spChg chg="mod ord">
          <ac:chgData name="julian lalu" userId="53ae8bccc8714cbe" providerId="LiveId" clId="{A0076837-D884-4F2D-B46F-D4A29D846232}" dt="2023-01-09T20:37:00.539" v="2464" actId="700"/>
          <ac:spMkLst>
            <pc:docMk/>
            <pc:sldMk cId="1746632935" sldId="475"/>
            <ac:spMk id="5" creationId="{7B62F5E7-DE6F-1B0D-0F7B-142BE962A875}"/>
          </ac:spMkLst>
        </pc:spChg>
        <pc:spChg chg="mod ord">
          <ac:chgData name="julian lalu" userId="53ae8bccc8714cbe" providerId="LiveId" clId="{A0076837-D884-4F2D-B46F-D4A29D846232}" dt="2023-01-09T20:37:00.603" v="2465" actId="27636"/>
          <ac:spMkLst>
            <pc:docMk/>
            <pc:sldMk cId="1746632935" sldId="475"/>
            <ac:spMk id="6" creationId="{B2B9CCFC-875F-4073-B364-F79A9CE2A647}"/>
          </ac:spMkLst>
        </pc:spChg>
        <pc:spChg chg="del">
          <ac:chgData name="julian lalu" userId="53ae8bccc8714cbe" providerId="LiveId" clId="{A0076837-D884-4F2D-B46F-D4A29D846232}" dt="2023-01-09T20:37:00.539" v="2464" actId="700"/>
          <ac:spMkLst>
            <pc:docMk/>
            <pc:sldMk cId="1746632935" sldId="475"/>
            <ac:spMk id="9" creationId="{073FB6A6-DE3A-434D-BC6F-16CAA6DCBF4E}"/>
          </ac:spMkLst>
        </pc:spChg>
        <pc:spChg chg="del">
          <ac:chgData name="julian lalu" userId="53ae8bccc8714cbe" providerId="LiveId" clId="{A0076837-D884-4F2D-B46F-D4A29D846232}" dt="2023-01-09T20:10:13.414" v="2047" actId="478"/>
          <ac:spMkLst>
            <pc:docMk/>
            <pc:sldMk cId="1746632935" sldId="475"/>
            <ac:spMk id="26" creationId="{7A06D84C-4D2F-A318-B588-4D190D3F0E25}"/>
          </ac:spMkLst>
        </pc:spChg>
        <pc:spChg chg="del mod">
          <ac:chgData name="julian lalu" userId="53ae8bccc8714cbe" providerId="LiveId" clId="{A0076837-D884-4F2D-B46F-D4A29D846232}" dt="2023-01-09T20:10:10.677" v="2046" actId="478"/>
          <ac:spMkLst>
            <pc:docMk/>
            <pc:sldMk cId="1746632935" sldId="475"/>
            <ac:spMk id="27" creationId="{4B181D24-3BBC-1A8E-61ED-413AC4015FB3}"/>
          </ac:spMkLst>
        </pc:spChg>
        <pc:grpChg chg="mod">
          <ac:chgData name="julian lalu" userId="53ae8bccc8714cbe" providerId="LiveId" clId="{A0076837-D884-4F2D-B46F-D4A29D846232}" dt="2023-01-09T20:10:26.651" v="2050" actId="1076"/>
          <ac:grpSpMkLst>
            <pc:docMk/>
            <pc:sldMk cId="1746632935" sldId="475"/>
            <ac:grpSpMk id="28" creationId="{66A50F20-32AC-C882-3C91-F7E3BC7E5C79}"/>
          </ac:grpSpMkLst>
        </pc:grpChg>
        <pc:cxnChg chg="add mod">
          <ac:chgData name="julian lalu" userId="53ae8bccc8714cbe" providerId="LiveId" clId="{A0076837-D884-4F2D-B46F-D4A29D846232}" dt="2023-01-09T20:39:48.991" v="2575"/>
          <ac:cxnSpMkLst>
            <pc:docMk/>
            <pc:sldMk cId="1746632935" sldId="475"/>
            <ac:cxnSpMk id="7" creationId="{7824B683-D2C8-4E61-41EF-84922EDACE7A}"/>
          </ac:cxnSpMkLst>
        </pc:cxnChg>
        <pc:cxnChg chg="del">
          <ac:chgData name="julian lalu" userId="53ae8bccc8714cbe" providerId="LiveId" clId="{A0076837-D884-4F2D-B46F-D4A29D846232}" dt="2023-01-09T20:10:14.913" v="2048" actId="478"/>
          <ac:cxnSpMkLst>
            <pc:docMk/>
            <pc:sldMk cId="1746632935" sldId="475"/>
            <ac:cxnSpMk id="15" creationId="{9217B334-5FD7-222F-3ED7-6EDEDB92ADE3}"/>
          </ac:cxnSpMkLst>
        </pc:cxnChg>
        <pc:cxnChg chg="del">
          <ac:chgData name="julian lalu" userId="53ae8bccc8714cbe" providerId="LiveId" clId="{A0076837-D884-4F2D-B46F-D4A29D846232}" dt="2023-01-09T20:38:16.396" v="2506" actId="478"/>
          <ac:cxnSpMkLst>
            <pc:docMk/>
            <pc:sldMk cId="1746632935" sldId="475"/>
            <ac:cxnSpMk id="22" creationId="{821E8F1C-56F0-41DA-A432-F9D63AD599C9}"/>
          </ac:cxnSpMkLst>
        </pc:cxnChg>
        <pc:cxnChg chg="del">
          <ac:chgData name="julian lalu" userId="53ae8bccc8714cbe" providerId="LiveId" clId="{A0076837-D884-4F2D-B46F-D4A29D846232}" dt="2023-01-09T20:10:16.864" v="2049" actId="478"/>
          <ac:cxnSpMkLst>
            <pc:docMk/>
            <pc:sldMk cId="1746632935" sldId="475"/>
            <ac:cxnSpMk id="25" creationId="{28413133-F6FF-F7A9-162C-9FCCA3D1091C}"/>
          </ac:cxnSpMkLst>
        </pc:cxnChg>
      </pc:sldChg>
      <pc:sldChg chg="addSp delSp modSp mod ord chgLayout">
        <pc:chgData name="julian lalu" userId="53ae8bccc8714cbe" providerId="LiveId" clId="{A0076837-D884-4F2D-B46F-D4A29D846232}" dt="2023-01-09T20:39:47.209" v="2572"/>
        <pc:sldMkLst>
          <pc:docMk/>
          <pc:sldMk cId="149501012" sldId="476"/>
        </pc:sldMkLst>
        <pc:spChg chg="mod ord">
          <ac:chgData name="julian lalu" userId="53ae8bccc8714cbe" providerId="LiveId" clId="{A0076837-D884-4F2D-B46F-D4A29D846232}" dt="2023-01-09T20:38:21.756" v="2509" actId="700"/>
          <ac:spMkLst>
            <pc:docMk/>
            <pc:sldMk cId="149501012" sldId="476"/>
            <ac:spMk id="2" creationId="{880F4CED-7FA0-F071-C7EE-71EB85AC4547}"/>
          </ac:spMkLst>
        </pc:spChg>
        <pc:spChg chg="mod ord">
          <ac:chgData name="julian lalu" userId="53ae8bccc8714cbe" providerId="LiveId" clId="{A0076837-D884-4F2D-B46F-D4A29D846232}" dt="2023-01-09T20:38:21.756" v="2509" actId="700"/>
          <ac:spMkLst>
            <pc:docMk/>
            <pc:sldMk cId="149501012" sldId="476"/>
            <ac:spMk id="3" creationId="{1AF4868B-45E1-11F7-FC6B-3E5D59A30216}"/>
          </ac:spMkLst>
        </pc:spChg>
        <pc:spChg chg="add mod ord">
          <ac:chgData name="julian lalu" userId="53ae8bccc8714cbe" providerId="LiveId" clId="{A0076837-D884-4F2D-B46F-D4A29D846232}" dt="2023-01-09T20:38:21.756" v="2509" actId="700"/>
          <ac:spMkLst>
            <pc:docMk/>
            <pc:sldMk cId="149501012" sldId="476"/>
            <ac:spMk id="4" creationId="{B330F3AC-6778-6F4C-1D5D-B252F965028F}"/>
          </ac:spMkLst>
        </pc:spChg>
        <pc:spChg chg="mod ord">
          <ac:chgData name="julian lalu" userId="53ae8bccc8714cbe" providerId="LiveId" clId="{A0076837-D884-4F2D-B46F-D4A29D846232}" dt="2023-01-09T20:38:21.756" v="2509" actId="700"/>
          <ac:spMkLst>
            <pc:docMk/>
            <pc:sldMk cId="149501012" sldId="476"/>
            <ac:spMk id="5" creationId="{7B62F5E7-DE6F-1B0D-0F7B-142BE962A875}"/>
          </ac:spMkLst>
        </pc:spChg>
        <pc:spChg chg="mod ord">
          <ac:chgData name="julian lalu" userId="53ae8bccc8714cbe" providerId="LiveId" clId="{A0076837-D884-4F2D-B46F-D4A29D846232}" dt="2023-01-09T20:38:21.811" v="2510" actId="27636"/>
          <ac:spMkLst>
            <pc:docMk/>
            <pc:sldMk cId="149501012" sldId="476"/>
            <ac:spMk id="8" creationId="{59571EB8-8DD5-45F0-AA26-9872033E5A02}"/>
          </ac:spMkLst>
        </pc:spChg>
        <pc:spChg chg="del">
          <ac:chgData name="julian lalu" userId="53ae8bccc8714cbe" providerId="LiveId" clId="{A0076837-D884-4F2D-B46F-D4A29D846232}" dt="2023-01-09T20:38:21.756" v="2509" actId="700"/>
          <ac:spMkLst>
            <pc:docMk/>
            <pc:sldMk cId="149501012" sldId="476"/>
            <ac:spMk id="10" creationId="{D5771E5E-0FA8-4663-A668-8DB3B123BA2E}"/>
          </ac:spMkLst>
        </pc:spChg>
        <pc:spChg chg="del mod">
          <ac:chgData name="julian lalu" userId="53ae8bccc8714cbe" providerId="LiveId" clId="{A0076837-D884-4F2D-B46F-D4A29D846232}" dt="2023-01-09T20:10:32.994" v="2053" actId="478"/>
          <ac:spMkLst>
            <pc:docMk/>
            <pc:sldMk cId="149501012" sldId="476"/>
            <ac:spMk id="16" creationId="{5015DEE1-8006-0008-8A51-783C9304D386}"/>
          </ac:spMkLst>
        </pc:spChg>
        <pc:spChg chg="del">
          <ac:chgData name="julian lalu" userId="53ae8bccc8714cbe" providerId="LiveId" clId="{A0076837-D884-4F2D-B46F-D4A29D846232}" dt="2023-01-09T20:10:34.471" v="2054" actId="478"/>
          <ac:spMkLst>
            <pc:docMk/>
            <pc:sldMk cId="149501012" sldId="476"/>
            <ac:spMk id="17" creationId="{996FB2FF-A354-75DD-9183-4598A15C1507}"/>
          </ac:spMkLst>
        </pc:spChg>
        <pc:grpChg chg="mod">
          <ac:chgData name="julian lalu" userId="53ae8bccc8714cbe" providerId="LiveId" clId="{A0076837-D884-4F2D-B46F-D4A29D846232}" dt="2023-01-09T20:10:38.674" v="2056" actId="1076"/>
          <ac:grpSpMkLst>
            <pc:docMk/>
            <pc:sldMk cId="149501012" sldId="476"/>
            <ac:grpSpMk id="18" creationId="{939D60A0-A487-0445-55ED-94109BEA75C1}"/>
          </ac:grpSpMkLst>
        </pc:grpChg>
        <pc:cxnChg chg="add mod">
          <ac:chgData name="julian lalu" userId="53ae8bccc8714cbe" providerId="LiveId" clId="{A0076837-D884-4F2D-B46F-D4A29D846232}" dt="2023-01-09T20:39:47.209" v="2572"/>
          <ac:cxnSpMkLst>
            <pc:docMk/>
            <pc:sldMk cId="149501012" sldId="476"/>
            <ac:cxnSpMk id="7" creationId="{39DCB94D-874B-4470-9602-3B1A2151F2C7}"/>
          </ac:cxnSpMkLst>
        </pc:cxnChg>
        <pc:cxnChg chg="del">
          <ac:chgData name="julian lalu" userId="53ae8bccc8714cbe" providerId="LiveId" clId="{A0076837-D884-4F2D-B46F-D4A29D846232}" dt="2023-01-09T20:10:31.528" v="2052" actId="478"/>
          <ac:cxnSpMkLst>
            <pc:docMk/>
            <pc:sldMk cId="149501012" sldId="476"/>
            <ac:cxnSpMk id="13" creationId="{E8237D25-0A55-01B6-9C3B-BA08FA43F6CA}"/>
          </ac:cxnSpMkLst>
        </pc:cxnChg>
        <pc:cxnChg chg="del">
          <ac:chgData name="julian lalu" userId="53ae8bccc8714cbe" providerId="LiveId" clId="{A0076837-D884-4F2D-B46F-D4A29D846232}" dt="2023-01-09T20:10:35.942" v="2055" actId="478"/>
          <ac:cxnSpMkLst>
            <pc:docMk/>
            <pc:sldMk cId="149501012" sldId="476"/>
            <ac:cxnSpMk id="15" creationId="{D48F4175-01A4-0816-C82D-6B751F169130}"/>
          </ac:cxnSpMkLst>
        </pc:cxnChg>
        <pc:cxnChg chg="del">
          <ac:chgData name="julian lalu" userId="53ae8bccc8714cbe" providerId="LiveId" clId="{A0076837-D884-4F2D-B46F-D4A29D846232}" dt="2023-01-09T20:38:19.867" v="2508" actId="478"/>
          <ac:cxnSpMkLst>
            <pc:docMk/>
            <pc:sldMk cId="149501012" sldId="476"/>
            <ac:cxnSpMk id="19" creationId="{678B221F-33B0-4325-AEDD-C8E373649A24}"/>
          </ac:cxnSpMkLst>
        </pc:cxnChg>
      </pc:sldChg>
      <pc:sldChg chg="addSp delSp modSp mod addAnim delAnim chgLayout">
        <pc:chgData name="julian lalu" userId="53ae8bccc8714cbe" providerId="LiveId" clId="{A0076837-D884-4F2D-B46F-D4A29D846232}" dt="2023-01-09T20:39:47.553" v="2573"/>
        <pc:sldMkLst>
          <pc:docMk/>
          <pc:sldMk cId="3526796468" sldId="477"/>
        </pc:sldMkLst>
        <pc:spChg chg="mod ord">
          <ac:chgData name="julian lalu" userId="53ae8bccc8714cbe" providerId="LiveId" clId="{A0076837-D884-4F2D-B46F-D4A29D846232}" dt="2023-01-09T20:38:25.190" v="2511" actId="700"/>
          <ac:spMkLst>
            <pc:docMk/>
            <pc:sldMk cId="3526796468" sldId="477"/>
            <ac:spMk id="2" creationId="{880F4CED-7FA0-F071-C7EE-71EB85AC4547}"/>
          </ac:spMkLst>
        </pc:spChg>
        <pc:spChg chg="mod ord">
          <ac:chgData name="julian lalu" userId="53ae8bccc8714cbe" providerId="LiveId" clId="{A0076837-D884-4F2D-B46F-D4A29D846232}" dt="2023-01-09T20:38:25.190" v="2511" actId="700"/>
          <ac:spMkLst>
            <pc:docMk/>
            <pc:sldMk cId="3526796468" sldId="477"/>
            <ac:spMk id="3" creationId="{1AF4868B-45E1-11F7-FC6B-3E5D59A30216}"/>
          </ac:spMkLst>
        </pc:spChg>
        <pc:spChg chg="mod ord">
          <ac:chgData name="julian lalu" userId="53ae8bccc8714cbe" providerId="LiveId" clId="{A0076837-D884-4F2D-B46F-D4A29D846232}" dt="2023-01-09T20:38:25.190" v="2511" actId="700"/>
          <ac:spMkLst>
            <pc:docMk/>
            <pc:sldMk cId="3526796468" sldId="477"/>
            <ac:spMk id="5" creationId="{7B62F5E7-DE6F-1B0D-0F7B-142BE962A875}"/>
          </ac:spMkLst>
        </pc:spChg>
        <pc:spChg chg="add del">
          <ac:chgData name="julian lalu" userId="53ae8bccc8714cbe" providerId="LiveId" clId="{A0076837-D884-4F2D-B46F-D4A29D846232}" dt="2023-01-09T20:26:56.635" v="2346" actId="22"/>
          <ac:spMkLst>
            <pc:docMk/>
            <pc:sldMk cId="3526796468" sldId="477"/>
            <ac:spMk id="7" creationId="{72618B79-0C65-327D-C729-1649209206DD}"/>
          </ac:spMkLst>
        </pc:spChg>
        <pc:spChg chg="del">
          <ac:chgData name="julian lalu" userId="53ae8bccc8714cbe" providerId="LiveId" clId="{A0076837-D884-4F2D-B46F-D4A29D846232}" dt="2023-01-09T20:11:14.677" v="2064" actId="478"/>
          <ac:spMkLst>
            <pc:docMk/>
            <pc:sldMk cId="3526796468" sldId="477"/>
            <ac:spMk id="16" creationId="{2A3E5E83-E2B9-47DE-3C51-BD2A8DC4652C}"/>
          </ac:spMkLst>
        </pc:spChg>
        <pc:spChg chg="del">
          <ac:chgData name="julian lalu" userId="53ae8bccc8714cbe" providerId="LiveId" clId="{A0076837-D884-4F2D-B46F-D4A29D846232}" dt="2023-01-09T20:11:25.824" v="2070" actId="478"/>
          <ac:spMkLst>
            <pc:docMk/>
            <pc:sldMk cId="3526796468" sldId="477"/>
            <ac:spMk id="17" creationId="{74B17E5F-1A78-9419-0808-938453F3264B}"/>
          </ac:spMkLst>
        </pc:spChg>
        <pc:spChg chg="del">
          <ac:chgData name="julian lalu" userId="53ae8bccc8714cbe" providerId="LiveId" clId="{A0076837-D884-4F2D-B46F-D4A29D846232}" dt="2023-01-09T20:11:18.431" v="2066" actId="478"/>
          <ac:spMkLst>
            <pc:docMk/>
            <pc:sldMk cId="3526796468" sldId="477"/>
            <ac:spMk id="19" creationId="{51868547-ECD9-3F6B-0CE1-FCE91E72CFA4}"/>
          </ac:spMkLst>
        </pc:spChg>
        <pc:spChg chg="mod ord">
          <ac:chgData name="julian lalu" userId="53ae8bccc8714cbe" providerId="LiveId" clId="{A0076837-D884-4F2D-B46F-D4A29D846232}" dt="2023-01-09T20:38:25.252" v="2512" actId="27636"/>
          <ac:spMkLst>
            <pc:docMk/>
            <pc:sldMk cId="3526796468" sldId="477"/>
            <ac:spMk id="20" creationId="{3C7B4A4E-D918-43EA-B683-F31791408C35}"/>
          </ac:spMkLst>
        </pc:spChg>
        <pc:spChg chg="del">
          <ac:chgData name="julian lalu" userId="53ae8bccc8714cbe" providerId="LiveId" clId="{A0076837-D884-4F2D-B46F-D4A29D846232}" dt="2023-01-09T20:38:25.190" v="2511" actId="700"/>
          <ac:spMkLst>
            <pc:docMk/>
            <pc:sldMk cId="3526796468" sldId="477"/>
            <ac:spMk id="21" creationId="{3A8FD45B-4F3C-42E1-A9B5-DF088B6A3315}"/>
          </ac:spMkLst>
        </pc:spChg>
        <pc:spChg chg="del">
          <ac:chgData name="julian lalu" userId="53ae8bccc8714cbe" providerId="LiveId" clId="{A0076837-D884-4F2D-B46F-D4A29D846232}" dt="2023-01-09T20:11:23.110" v="2068" actId="478"/>
          <ac:spMkLst>
            <pc:docMk/>
            <pc:sldMk cId="3526796468" sldId="477"/>
            <ac:spMk id="23" creationId="{A628FAF5-4F58-4915-07CA-25CCD419D3F1}"/>
          </ac:spMkLst>
        </pc:spChg>
        <pc:spChg chg="add mod ord">
          <ac:chgData name="julian lalu" userId="53ae8bccc8714cbe" providerId="LiveId" clId="{A0076837-D884-4F2D-B46F-D4A29D846232}" dt="2023-01-09T20:38:25.190" v="2511" actId="700"/>
          <ac:spMkLst>
            <pc:docMk/>
            <pc:sldMk cId="3526796468" sldId="477"/>
            <ac:spMk id="26" creationId="{E292FEB5-2EA1-9381-B8D2-FD641DA7E55E}"/>
          </ac:spMkLst>
        </pc:spChg>
        <pc:grpChg chg="add del mod">
          <ac:chgData name="julian lalu" userId="53ae8bccc8714cbe" providerId="LiveId" clId="{A0076837-D884-4F2D-B46F-D4A29D846232}" dt="2023-01-09T20:11:37.634" v="2074" actId="1076"/>
          <ac:grpSpMkLst>
            <pc:docMk/>
            <pc:sldMk cId="3526796468" sldId="477"/>
            <ac:grpSpMk id="24" creationId="{CB4E3F55-D5B8-ACCA-2FED-787521B3D4CE}"/>
          </ac:grpSpMkLst>
        </pc:grpChg>
        <pc:cxnChg chg="del">
          <ac:chgData name="julian lalu" userId="53ae8bccc8714cbe" providerId="LiveId" clId="{A0076837-D884-4F2D-B46F-D4A29D846232}" dt="2023-01-09T20:11:16.430" v="2065" actId="478"/>
          <ac:cxnSpMkLst>
            <pc:docMk/>
            <pc:sldMk cId="3526796468" sldId="477"/>
            <ac:cxnSpMk id="13" creationId="{C4DD1E0B-A134-728B-1A5E-40A10DAB94F2}"/>
          </ac:cxnSpMkLst>
        </pc:cxnChg>
        <pc:cxnChg chg="del">
          <ac:chgData name="julian lalu" userId="53ae8bccc8714cbe" providerId="LiveId" clId="{A0076837-D884-4F2D-B46F-D4A29D846232}" dt="2023-01-09T20:11:29.052" v="2073" actId="478"/>
          <ac:cxnSpMkLst>
            <pc:docMk/>
            <pc:sldMk cId="3526796468" sldId="477"/>
            <ac:cxnSpMk id="15" creationId="{D892FA62-5E5B-2552-B8EB-A84FD5EAE69E}"/>
          </ac:cxnSpMkLst>
        </pc:cxnChg>
        <pc:cxnChg chg="del">
          <ac:chgData name="julian lalu" userId="53ae8bccc8714cbe" providerId="LiveId" clId="{A0076837-D884-4F2D-B46F-D4A29D846232}" dt="2023-01-09T20:11:21.368" v="2067" actId="478"/>
          <ac:cxnSpMkLst>
            <pc:docMk/>
            <pc:sldMk cId="3526796468" sldId="477"/>
            <ac:cxnSpMk id="18" creationId="{78DBC0B4-8E5A-B288-1DF8-E08181CB0FA7}"/>
          </ac:cxnSpMkLst>
        </pc:cxnChg>
        <pc:cxnChg chg="del">
          <ac:chgData name="julian lalu" userId="53ae8bccc8714cbe" providerId="LiveId" clId="{A0076837-D884-4F2D-B46F-D4A29D846232}" dt="2023-01-09T20:11:24.608" v="2069" actId="478"/>
          <ac:cxnSpMkLst>
            <pc:docMk/>
            <pc:sldMk cId="3526796468" sldId="477"/>
            <ac:cxnSpMk id="22" creationId="{8D0EBC88-E1E1-93BA-D8BD-940798C178B5}"/>
          </ac:cxnSpMkLst>
        </pc:cxnChg>
        <pc:cxnChg chg="del">
          <ac:chgData name="julian lalu" userId="53ae8bccc8714cbe" providerId="LiveId" clId="{A0076837-D884-4F2D-B46F-D4A29D846232}" dt="2023-01-09T20:38:26.204" v="2513" actId="478"/>
          <ac:cxnSpMkLst>
            <pc:docMk/>
            <pc:sldMk cId="3526796468" sldId="477"/>
            <ac:cxnSpMk id="25" creationId="{A1415937-B87F-4BA8-B155-90156289C6EE}"/>
          </ac:cxnSpMkLst>
        </pc:cxnChg>
        <pc:cxnChg chg="add mod">
          <ac:chgData name="julian lalu" userId="53ae8bccc8714cbe" providerId="LiveId" clId="{A0076837-D884-4F2D-B46F-D4A29D846232}" dt="2023-01-09T20:39:47.553" v="2573"/>
          <ac:cxnSpMkLst>
            <pc:docMk/>
            <pc:sldMk cId="3526796468" sldId="477"/>
            <ac:cxnSpMk id="27" creationId="{80A91F91-9FFE-CFD8-3C66-47E1513853CC}"/>
          </ac:cxnSpMkLst>
        </pc:cxnChg>
      </pc:sldChg>
      <pc:sldChg chg="addSp delSp modSp mod chgLayout">
        <pc:chgData name="julian lalu" userId="53ae8bccc8714cbe" providerId="LiveId" clId="{A0076837-D884-4F2D-B46F-D4A29D846232}" dt="2023-01-09T20:39:47.954" v="2574"/>
        <pc:sldMkLst>
          <pc:docMk/>
          <pc:sldMk cId="3684615404" sldId="478"/>
        </pc:sldMkLst>
        <pc:spChg chg="mod ord">
          <ac:chgData name="julian lalu" userId="53ae8bccc8714cbe" providerId="LiveId" clId="{A0076837-D884-4F2D-B46F-D4A29D846232}" dt="2023-01-09T20:37:04.768" v="2466" actId="700"/>
          <ac:spMkLst>
            <pc:docMk/>
            <pc:sldMk cId="3684615404" sldId="478"/>
            <ac:spMk id="2" creationId="{880F4CED-7FA0-F071-C7EE-71EB85AC4547}"/>
          </ac:spMkLst>
        </pc:spChg>
        <pc:spChg chg="mod ord">
          <ac:chgData name="julian lalu" userId="53ae8bccc8714cbe" providerId="LiveId" clId="{A0076837-D884-4F2D-B46F-D4A29D846232}" dt="2023-01-09T20:37:04.768" v="2466" actId="700"/>
          <ac:spMkLst>
            <pc:docMk/>
            <pc:sldMk cId="3684615404" sldId="478"/>
            <ac:spMk id="3" creationId="{1AF4868B-45E1-11F7-FC6B-3E5D59A30216}"/>
          </ac:spMkLst>
        </pc:spChg>
        <pc:spChg chg="add mod ord">
          <ac:chgData name="julian lalu" userId="53ae8bccc8714cbe" providerId="LiveId" clId="{A0076837-D884-4F2D-B46F-D4A29D846232}" dt="2023-01-09T20:37:04.768" v="2466" actId="700"/>
          <ac:spMkLst>
            <pc:docMk/>
            <pc:sldMk cId="3684615404" sldId="478"/>
            <ac:spMk id="4" creationId="{DD0BBE1D-09EB-897F-1072-75CA3FF7DCD6}"/>
          </ac:spMkLst>
        </pc:spChg>
        <pc:spChg chg="mod ord">
          <ac:chgData name="julian lalu" userId="53ae8bccc8714cbe" providerId="LiveId" clId="{A0076837-D884-4F2D-B46F-D4A29D846232}" dt="2023-01-09T20:37:04.768" v="2466" actId="700"/>
          <ac:spMkLst>
            <pc:docMk/>
            <pc:sldMk cId="3684615404" sldId="478"/>
            <ac:spMk id="5" creationId="{7B62F5E7-DE6F-1B0D-0F7B-142BE962A875}"/>
          </ac:spMkLst>
        </pc:spChg>
        <pc:spChg chg="del">
          <ac:chgData name="julian lalu" userId="53ae8bccc8714cbe" providerId="LiveId" clId="{A0076837-D884-4F2D-B46F-D4A29D846232}" dt="2023-01-09T20:10:46.255" v="2057" actId="478"/>
          <ac:spMkLst>
            <pc:docMk/>
            <pc:sldMk cId="3684615404" sldId="478"/>
            <ac:spMk id="16" creationId="{5B57143E-AC19-BDF0-5A1D-6C08FACDF037}"/>
          </ac:spMkLst>
        </pc:spChg>
        <pc:spChg chg="del">
          <ac:chgData name="julian lalu" userId="53ae8bccc8714cbe" providerId="LiveId" clId="{A0076837-D884-4F2D-B46F-D4A29D846232}" dt="2023-01-09T20:10:49.478" v="2059" actId="478"/>
          <ac:spMkLst>
            <pc:docMk/>
            <pc:sldMk cId="3684615404" sldId="478"/>
            <ac:spMk id="17" creationId="{6BDCD56A-1602-7B28-1BFB-B553313296F7}"/>
          </ac:spMkLst>
        </pc:spChg>
        <pc:spChg chg="mod ord">
          <ac:chgData name="julian lalu" userId="53ae8bccc8714cbe" providerId="LiveId" clId="{A0076837-D884-4F2D-B46F-D4A29D846232}" dt="2023-01-09T20:37:04.831" v="2467" actId="27636"/>
          <ac:spMkLst>
            <pc:docMk/>
            <pc:sldMk cId="3684615404" sldId="478"/>
            <ac:spMk id="19" creationId="{45138D8A-52FC-44D5-902A-5795CF02FF84}"/>
          </ac:spMkLst>
        </pc:spChg>
        <pc:spChg chg="del">
          <ac:chgData name="julian lalu" userId="53ae8bccc8714cbe" providerId="LiveId" clId="{A0076837-D884-4F2D-B46F-D4A29D846232}" dt="2023-01-09T20:37:04.768" v="2466" actId="700"/>
          <ac:spMkLst>
            <pc:docMk/>
            <pc:sldMk cId="3684615404" sldId="478"/>
            <ac:spMk id="21" creationId="{5606A5DA-B2CD-41A3-9D4B-E0FCC87DD7B0}"/>
          </ac:spMkLst>
        </pc:spChg>
        <pc:grpChg chg="mod">
          <ac:chgData name="julian lalu" userId="53ae8bccc8714cbe" providerId="LiveId" clId="{A0076837-D884-4F2D-B46F-D4A29D846232}" dt="2023-01-09T20:10:56.376" v="2061" actId="1076"/>
          <ac:grpSpMkLst>
            <pc:docMk/>
            <pc:sldMk cId="3684615404" sldId="478"/>
            <ac:grpSpMk id="18" creationId="{70AA29E0-ACEE-2C78-7950-251C0EA4CD6B}"/>
          </ac:grpSpMkLst>
        </pc:grpChg>
        <pc:cxnChg chg="add mod">
          <ac:chgData name="julian lalu" userId="53ae8bccc8714cbe" providerId="LiveId" clId="{A0076837-D884-4F2D-B46F-D4A29D846232}" dt="2023-01-09T20:39:47.954" v="2574"/>
          <ac:cxnSpMkLst>
            <pc:docMk/>
            <pc:sldMk cId="3684615404" sldId="478"/>
            <ac:cxnSpMk id="7" creationId="{3A22E970-56CF-A498-DBBF-91379649D11D}"/>
          </ac:cxnSpMkLst>
        </pc:cxnChg>
        <pc:cxnChg chg="del">
          <ac:chgData name="julian lalu" userId="53ae8bccc8714cbe" providerId="LiveId" clId="{A0076837-D884-4F2D-B46F-D4A29D846232}" dt="2023-01-09T20:10:48.216" v="2058" actId="478"/>
          <ac:cxnSpMkLst>
            <pc:docMk/>
            <pc:sldMk cId="3684615404" sldId="478"/>
            <ac:cxnSpMk id="13" creationId="{2FAB19A1-39BB-A5ED-9458-A6BFB26EEB17}"/>
          </ac:cxnSpMkLst>
        </pc:cxnChg>
        <pc:cxnChg chg="del">
          <ac:chgData name="julian lalu" userId="53ae8bccc8714cbe" providerId="LiveId" clId="{A0076837-D884-4F2D-B46F-D4A29D846232}" dt="2023-01-09T20:10:50.664" v="2060" actId="478"/>
          <ac:cxnSpMkLst>
            <pc:docMk/>
            <pc:sldMk cId="3684615404" sldId="478"/>
            <ac:cxnSpMk id="15" creationId="{EBC17F52-0E97-9439-B40E-583BEA334003}"/>
          </ac:cxnSpMkLst>
        </pc:cxnChg>
        <pc:cxnChg chg="del">
          <ac:chgData name="julian lalu" userId="53ae8bccc8714cbe" providerId="LiveId" clId="{A0076837-D884-4F2D-B46F-D4A29D846232}" dt="2023-01-09T20:38:17.805" v="2507" actId="478"/>
          <ac:cxnSpMkLst>
            <pc:docMk/>
            <pc:sldMk cId="3684615404" sldId="478"/>
            <ac:cxnSpMk id="20" creationId="{6CFF29F3-6200-4566-9B7A-77C86C59BDED}"/>
          </ac:cxnSpMkLst>
        </pc:cxnChg>
      </pc:sldChg>
      <pc:sldChg chg="addSp delSp modSp mod">
        <pc:chgData name="julian lalu" userId="53ae8bccc8714cbe" providerId="LiveId" clId="{A0076837-D884-4F2D-B46F-D4A29D846232}" dt="2023-01-09T20:39:43.891" v="2570"/>
        <pc:sldMkLst>
          <pc:docMk/>
          <pc:sldMk cId="2600281192" sldId="479"/>
        </pc:sldMkLst>
        <pc:spChg chg="del">
          <ac:chgData name="julian lalu" userId="53ae8bccc8714cbe" providerId="LiveId" clId="{A0076837-D884-4F2D-B46F-D4A29D846232}" dt="2023-01-09T20:11:59.004" v="2076" actId="478"/>
          <ac:spMkLst>
            <pc:docMk/>
            <pc:sldMk cId="2600281192" sldId="479"/>
            <ac:spMk id="4" creationId="{52EDC534-8FAE-F537-0241-F4E06550E2B0}"/>
          </ac:spMkLst>
        </pc:spChg>
        <pc:spChg chg="mod">
          <ac:chgData name="julian lalu" userId="53ae8bccc8714cbe" providerId="LiveId" clId="{A0076837-D884-4F2D-B46F-D4A29D846232}" dt="2023-01-09T20:26:53.002" v="2343"/>
          <ac:spMkLst>
            <pc:docMk/>
            <pc:sldMk cId="2600281192" sldId="479"/>
            <ac:spMk id="6" creationId="{1AD53FF9-D7A7-4E18-9B99-528BA23FEFA1}"/>
          </ac:spMkLst>
        </pc:spChg>
        <pc:spChg chg="mod">
          <ac:chgData name="julian lalu" userId="53ae8bccc8714cbe" providerId="LiveId" clId="{A0076837-D884-4F2D-B46F-D4A29D846232}" dt="2023-01-09T20:15:26.157" v="2144" actId="1076"/>
          <ac:spMkLst>
            <pc:docMk/>
            <pc:sldMk cId="2600281192" sldId="479"/>
            <ac:spMk id="12" creationId="{80DAB954-74B3-6C62-3901-0440B37185D2}"/>
          </ac:spMkLst>
        </pc:spChg>
        <pc:cxnChg chg="add mod">
          <ac:chgData name="julian lalu" userId="53ae8bccc8714cbe" providerId="LiveId" clId="{A0076837-D884-4F2D-B46F-D4A29D846232}" dt="2023-01-09T20:39:43.891" v="2570"/>
          <ac:cxnSpMkLst>
            <pc:docMk/>
            <pc:sldMk cId="2600281192" sldId="479"/>
            <ac:cxnSpMk id="7" creationId="{266BA3B7-4F2A-4882-DE6A-CEB57DF7F544}"/>
          </ac:cxnSpMkLst>
        </pc:cxnChg>
        <pc:cxnChg chg="del">
          <ac:chgData name="julian lalu" userId="53ae8bccc8714cbe" providerId="LiveId" clId="{A0076837-D884-4F2D-B46F-D4A29D846232}" dt="2023-01-09T20:38:31.570" v="2515" actId="478"/>
          <ac:cxnSpMkLst>
            <pc:docMk/>
            <pc:sldMk cId="2600281192" sldId="479"/>
            <ac:cxnSpMk id="8" creationId="{CBFA09FE-4616-4A4D-B794-2CF652D135E9}"/>
          </ac:cxnSpMkLst>
        </pc:cxnChg>
      </pc:sldChg>
      <pc:sldChg chg="addSp delSp modSp mod">
        <pc:chgData name="julian lalu" userId="53ae8bccc8714cbe" providerId="LiveId" clId="{A0076837-D884-4F2D-B46F-D4A29D846232}" dt="2023-01-09T20:39:40.739" v="2566"/>
        <pc:sldMkLst>
          <pc:docMk/>
          <pc:sldMk cId="2969567934" sldId="481"/>
        </pc:sldMkLst>
        <pc:spChg chg="del">
          <ac:chgData name="julian lalu" userId="53ae8bccc8714cbe" providerId="LiveId" clId="{A0076837-D884-4F2D-B46F-D4A29D846232}" dt="2023-01-09T20:13:01.593" v="2090" actId="478"/>
          <ac:spMkLst>
            <pc:docMk/>
            <pc:sldMk cId="2969567934" sldId="481"/>
            <ac:spMk id="4" creationId="{52EDC534-8FAE-F537-0241-F4E06550E2B0}"/>
          </ac:spMkLst>
        </pc:spChg>
        <pc:spChg chg="mod">
          <ac:chgData name="julian lalu" userId="53ae8bccc8714cbe" providerId="LiveId" clId="{A0076837-D884-4F2D-B46F-D4A29D846232}" dt="2023-01-09T20:16:09.715" v="2151" actId="1076"/>
          <ac:spMkLst>
            <pc:docMk/>
            <pc:sldMk cId="2969567934" sldId="481"/>
            <ac:spMk id="6" creationId="{93658BFB-7C48-E857-3FC2-C497F63F3395}"/>
          </ac:spMkLst>
        </pc:spChg>
        <pc:spChg chg="mod">
          <ac:chgData name="julian lalu" userId="53ae8bccc8714cbe" providerId="LiveId" clId="{A0076837-D884-4F2D-B46F-D4A29D846232}" dt="2023-01-09T20:26:45.511" v="2339"/>
          <ac:spMkLst>
            <pc:docMk/>
            <pc:sldMk cId="2969567934" sldId="481"/>
            <ac:spMk id="7" creationId="{9ED092A2-B99C-454C-B6DD-C43675677C79}"/>
          </ac:spMkLst>
        </pc:spChg>
        <pc:cxnChg chg="del">
          <ac:chgData name="julian lalu" userId="53ae8bccc8714cbe" providerId="LiveId" clId="{A0076837-D884-4F2D-B46F-D4A29D846232}" dt="2023-01-09T20:38:37.362" v="2519" actId="478"/>
          <ac:cxnSpMkLst>
            <pc:docMk/>
            <pc:sldMk cId="2969567934" sldId="481"/>
            <ac:cxnSpMk id="8" creationId="{8B045BB9-1B9A-41F9-B089-63AD480CF92F}"/>
          </ac:cxnSpMkLst>
        </pc:cxnChg>
        <pc:cxnChg chg="add mod">
          <ac:chgData name="julian lalu" userId="53ae8bccc8714cbe" providerId="LiveId" clId="{A0076837-D884-4F2D-B46F-D4A29D846232}" dt="2023-01-09T20:39:40.739" v="2566"/>
          <ac:cxnSpMkLst>
            <pc:docMk/>
            <pc:sldMk cId="2969567934" sldId="481"/>
            <ac:cxnSpMk id="9" creationId="{11F961B1-AA59-5AA0-E95B-999B87763294}"/>
          </ac:cxnSpMkLst>
        </pc:cxnChg>
      </pc:sldChg>
      <pc:sldChg chg="addSp delSp modSp mod">
        <pc:chgData name="julian lalu" userId="53ae8bccc8714cbe" providerId="LiveId" clId="{A0076837-D884-4F2D-B46F-D4A29D846232}" dt="2023-01-09T20:39:39.531" v="2565"/>
        <pc:sldMkLst>
          <pc:docMk/>
          <pc:sldMk cId="4103774423" sldId="482"/>
        </pc:sldMkLst>
        <pc:spChg chg="del">
          <ac:chgData name="julian lalu" userId="53ae8bccc8714cbe" providerId="LiveId" clId="{A0076837-D884-4F2D-B46F-D4A29D846232}" dt="2023-01-09T20:13:10.346" v="2091" actId="478"/>
          <ac:spMkLst>
            <pc:docMk/>
            <pc:sldMk cId="4103774423" sldId="482"/>
            <ac:spMk id="4" creationId="{52EDC534-8FAE-F537-0241-F4E06550E2B0}"/>
          </ac:spMkLst>
        </pc:spChg>
        <pc:spChg chg="mod">
          <ac:chgData name="julian lalu" userId="53ae8bccc8714cbe" providerId="LiveId" clId="{A0076837-D884-4F2D-B46F-D4A29D846232}" dt="2023-01-09T20:26:43.756" v="2338"/>
          <ac:spMkLst>
            <pc:docMk/>
            <pc:sldMk cId="4103774423" sldId="482"/>
            <ac:spMk id="6" creationId="{7A038899-BB3B-4FEA-9537-999E77E83F7E}"/>
          </ac:spMkLst>
        </pc:spChg>
        <pc:spChg chg="mod">
          <ac:chgData name="julian lalu" userId="53ae8bccc8714cbe" providerId="LiveId" clId="{A0076837-D884-4F2D-B46F-D4A29D846232}" dt="2023-01-09T20:16:14.213" v="2152" actId="1076"/>
          <ac:spMkLst>
            <pc:docMk/>
            <pc:sldMk cId="4103774423" sldId="482"/>
            <ac:spMk id="10" creationId="{87B64114-FEDC-8B68-3E91-2A79ACFE0EB1}"/>
          </ac:spMkLst>
        </pc:spChg>
        <pc:cxnChg chg="add mod">
          <ac:chgData name="julian lalu" userId="53ae8bccc8714cbe" providerId="LiveId" clId="{A0076837-D884-4F2D-B46F-D4A29D846232}" dt="2023-01-09T20:39:39.531" v="2565"/>
          <ac:cxnSpMkLst>
            <pc:docMk/>
            <pc:sldMk cId="4103774423" sldId="482"/>
            <ac:cxnSpMk id="7" creationId="{7E2FBF2B-76FC-3899-428A-C0EA66920DED}"/>
          </ac:cxnSpMkLst>
        </pc:cxnChg>
        <pc:cxnChg chg="del">
          <ac:chgData name="julian lalu" userId="53ae8bccc8714cbe" providerId="LiveId" clId="{A0076837-D884-4F2D-B46F-D4A29D846232}" dt="2023-01-09T20:38:40.474" v="2520" actId="478"/>
          <ac:cxnSpMkLst>
            <pc:docMk/>
            <pc:sldMk cId="4103774423" sldId="482"/>
            <ac:cxnSpMk id="8" creationId="{389295A3-45ED-42FC-8E54-2556D54975D7}"/>
          </ac:cxnSpMkLst>
        </pc:cxnChg>
      </pc:sldChg>
      <pc:sldChg chg="addSp delSp modSp mod modClrScheme chgLayout">
        <pc:chgData name="julian lalu" userId="53ae8bccc8714cbe" providerId="LiveId" clId="{A0076837-D884-4F2D-B46F-D4A29D846232}" dt="2023-01-09T20:39:44.372" v="2571"/>
        <pc:sldMkLst>
          <pc:docMk/>
          <pc:sldMk cId="1469486976" sldId="483"/>
        </pc:sldMkLst>
        <pc:spChg chg="mod ord">
          <ac:chgData name="julian lalu" userId="53ae8bccc8714cbe" providerId="LiveId" clId="{A0076837-D884-4F2D-B46F-D4A29D846232}" dt="2023-01-08T21:18:28.575" v="2027" actId="700"/>
          <ac:spMkLst>
            <pc:docMk/>
            <pc:sldMk cId="1469486976" sldId="483"/>
            <ac:spMk id="2" creationId="{880F4CED-7FA0-F071-C7EE-71EB85AC4547}"/>
          </ac:spMkLst>
        </pc:spChg>
        <pc:spChg chg="mod ord">
          <ac:chgData name="julian lalu" userId="53ae8bccc8714cbe" providerId="LiveId" clId="{A0076837-D884-4F2D-B46F-D4A29D846232}" dt="2023-01-08T21:18:28.575" v="2027" actId="700"/>
          <ac:spMkLst>
            <pc:docMk/>
            <pc:sldMk cId="1469486976" sldId="483"/>
            <ac:spMk id="3" creationId="{1AF4868B-45E1-11F7-FC6B-3E5D59A30216}"/>
          </ac:spMkLst>
        </pc:spChg>
        <pc:spChg chg="del mod ord">
          <ac:chgData name="julian lalu" userId="53ae8bccc8714cbe" providerId="LiveId" clId="{A0076837-D884-4F2D-B46F-D4A29D846232}" dt="2023-01-09T20:11:51.530" v="2075" actId="478"/>
          <ac:spMkLst>
            <pc:docMk/>
            <pc:sldMk cId="1469486976" sldId="483"/>
            <ac:spMk id="4" creationId="{52EDC534-8FAE-F537-0241-F4E06550E2B0}"/>
          </ac:spMkLst>
        </pc:spChg>
        <pc:spChg chg="mod ord">
          <ac:chgData name="julian lalu" userId="53ae8bccc8714cbe" providerId="LiveId" clId="{A0076837-D884-4F2D-B46F-D4A29D846232}" dt="2023-01-08T21:18:28.575" v="2027" actId="700"/>
          <ac:spMkLst>
            <pc:docMk/>
            <pc:sldMk cId="1469486976" sldId="483"/>
            <ac:spMk id="5" creationId="{7B62F5E7-DE6F-1B0D-0F7B-142BE962A875}"/>
          </ac:spMkLst>
        </pc:spChg>
        <pc:spChg chg="mod ord">
          <ac:chgData name="julian lalu" userId="53ae8bccc8714cbe" providerId="LiveId" clId="{A0076837-D884-4F2D-B46F-D4A29D846232}" dt="2023-01-09T20:26:54.772" v="2344"/>
          <ac:spMkLst>
            <pc:docMk/>
            <pc:sldMk cId="1469486976" sldId="483"/>
            <ac:spMk id="6" creationId="{2FF2C197-BC85-4531-B3CF-16DC498E00FB}"/>
          </ac:spMkLst>
        </pc:spChg>
        <pc:spChg chg="add del mod ord">
          <ac:chgData name="julian lalu" userId="53ae8bccc8714cbe" providerId="LiveId" clId="{A0076837-D884-4F2D-B46F-D4A29D846232}" dt="2023-01-08T21:18:28.575" v="2027" actId="700"/>
          <ac:spMkLst>
            <pc:docMk/>
            <pc:sldMk cId="1469486976" sldId="483"/>
            <ac:spMk id="7" creationId="{6873F6C0-5D8A-F95C-A133-20A8EEECD1C9}"/>
          </ac:spMkLst>
        </pc:spChg>
        <pc:spChg chg="mod">
          <ac:chgData name="julian lalu" userId="53ae8bccc8714cbe" providerId="LiveId" clId="{A0076837-D884-4F2D-B46F-D4A29D846232}" dt="2023-01-09T20:15:19.565" v="2143" actId="1076"/>
          <ac:spMkLst>
            <pc:docMk/>
            <pc:sldMk cId="1469486976" sldId="483"/>
            <ac:spMk id="8" creationId="{A993E34D-E7E7-4F13-1083-A87AE913732C}"/>
          </ac:spMkLst>
        </pc:spChg>
        <pc:cxnChg chg="add mod">
          <ac:chgData name="julian lalu" userId="53ae8bccc8714cbe" providerId="LiveId" clId="{A0076837-D884-4F2D-B46F-D4A29D846232}" dt="2023-01-09T20:39:44.372" v="2571"/>
          <ac:cxnSpMkLst>
            <pc:docMk/>
            <pc:sldMk cId="1469486976" sldId="483"/>
            <ac:cxnSpMk id="7" creationId="{E524267B-E4E0-EC9D-C105-F32BABFC1122}"/>
          </ac:cxnSpMkLst>
        </pc:cxnChg>
        <pc:cxnChg chg="del">
          <ac:chgData name="julian lalu" userId="53ae8bccc8714cbe" providerId="LiveId" clId="{A0076837-D884-4F2D-B46F-D4A29D846232}" dt="2023-01-09T20:38:28.241" v="2514" actId="478"/>
          <ac:cxnSpMkLst>
            <pc:docMk/>
            <pc:sldMk cId="1469486976" sldId="483"/>
            <ac:cxnSpMk id="9" creationId="{337EDFA2-EEB1-4A4F-A771-57844037C7E0}"/>
          </ac:cxnSpMkLst>
        </pc:cxnChg>
      </pc:sldChg>
      <pc:sldChg chg="addSp delSp modSp mod">
        <pc:chgData name="julian lalu" userId="53ae8bccc8714cbe" providerId="LiveId" clId="{A0076837-D884-4F2D-B46F-D4A29D846232}" dt="2023-01-09T20:39:42.537" v="2569"/>
        <pc:sldMkLst>
          <pc:docMk/>
          <pc:sldMk cId="3340691662" sldId="484"/>
        </pc:sldMkLst>
        <pc:spChg chg="del">
          <ac:chgData name="julian lalu" userId="53ae8bccc8714cbe" providerId="LiveId" clId="{A0076837-D884-4F2D-B46F-D4A29D846232}" dt="2023-01-09T20:12:07.617" v="2077" actId="478"/>
          <ac:spMkLst>
            <pc:docMk/>
            <pc:sldMk cId="3340691662" sldId="484"/>
            <ac:spMk id="4" creationId="{52EDC534-8FAE-F537-0241-F4E06550E2B0}"/>
          </ac:spMkLst>
        </pc:spChg>
        <pc:spChg chg="mod">
          <ac:chgData name="julian lalu" userId="53ae8bccc8714cbe" providerId="LiveId" clId="{A0076837-D884-4F2D-B46F-D4A29D846232}" dt="2023-01-09T20:26:51.681" v="2342"/>
          <ac:spMkLst>
            <pc:docMk/>
            <pc:sldMk cId="3340691662" sldId="484"/>
            <ac:spMk id="6" creationId="{809C0CBE-8B86-4028-B32E-2AB0B07980C0}"/>
          </ac:spMkLst>
        </pc:spChg>
        <pc:spChg chg="mod">
          <ac:chgData name="julian lalu" userId="53ae8bccc8714cbe" providerId="LiveId" clId="{A0076837-D884-4F2D-B46F-D4A29D846232}" dt="2023-01-09T20:15:37.007" v="2146" actId="1076"/>
          <ac:spMkLst>
            <pc:docMk/>
            <pc:sldMk cId="3340691662" sldId="484"/>
            <ac:spMk id="7" creationId="{E7B980CB-1F9A-1755-DF60-5B7E9104D06E}"/>
          </ac:spMkLst>
        </pc:spChg>
        <pc:cxnChg chg="del">
          <ac:chgData name="julian lalu" userId="53ae8bccc8714cbe" providerId="LiveId" clId="{A0076837-D884-4F2D-B46F-D4A29D846232}" dt="2023-01-09T20:38:32.808" v="2516" actId="478"/>
          <ac:cxnSpMkLst>
            <pc:docMk/>
            <pc:sldMk cId="3340691662" sldId="484"/>
            <ac:cxnSpMk id="8" creationId="{50477744-5AA5-4463-B3C2-3DC809641F98}"/>
          </ac:cxnSpMkLst>
        </pc:cxnChg>
        <pc:cxnChg chg="add mod">
          <ac:chgData name="julian lalu" userId="53ae8bccc8714cbe" providerId="LiveId" clId="{A0076837-D884-4F2D-B46F-D4A29D846232}" dt="2023-01-09T20:39:42.537" v="2569"/>
          <ac:cxnSpMkLst>
            <pc:docMk/>
            <pc:sldMk cId="3340691662" sldId="484"/>
            <ac:cxnSpMk id="9" creationId="{4A350173-ABFC-5256-8A7D-99E3FAF61713}"/>
          </ac:cxnSpMkLst>
        </pc:cxnChg>
      </pc:sldChg>
      <pc:sldChg chg="addSp delSp modSp mod">
        <pc:chgData name="julian lalu" userId="53ae8bccc8714cbe" providerId="LiveId" clId="{A0076837-D884-4F2D-B46F-D4A29D846232}" dt="2023-01-09T20:39:41.366" v="2568"/>
        <pc:sldMkLst>
          <pc:docMk/>
          <pc:sldMk cId="1905071029" sldId="485"/>
        </pc:sldMkLst>
        <pc:spChg chg="del">
          <ac:chgData name="julian lalu" userId="53ae8bccc8714cbe" providerId="LiveId" clId="{A0076837-D884-4F2D-B46F-D4A29D846232}" dt="2023-01-09T20:12:09.586" v="2078" actId="478"/>
          <ac:spMkLst>
            <pc:docMk/>
            <pc:sldMk cId="1905071029" sldId="485"/>
            <ac:spMk id="4" creationId="{52EDC534-8FAE-F537-0241-F4E06550E2B0}"/>
          </ac:spMkLst>
        </pc:spChg>
        <pc:spChg chg="mod">
          <ac:chgData name="julian lalu" userId="53ae8bccc8714cbe" providerId="LiveId" clId="{A0076837-D884-4F2D-B46F-D4A29D846232}" dt="2023-01-09T20:26:50.177" v="2341"/>
          <ac:spMkLst>
            <pc:docMk/>
            <pc:sldMk cId="1905071029" sldId="485"/>
            <ac:spMk id="6" creationId="{642349D5-23A3-469A-9E17-FFC27AFEEF0A}"/>
          </ac:spMkLst>
        </pc:spChg>
        <pc:spChg chg="mod">
          <ac:chgData name="julian lalu" userId="53ae8bccc8714cbe" providerId="LiveId" clId="{A0076837-D884-4F2D-B46F-D4A29D846232}" dt="2023-01-09T20:15:49.505" v="2149" actId="1076"/>
          <ac:spMkLst>
            <pc:docMk/>
            <pc:sldMk cId="1905071029" sldId="485"/>
            <ac:spMk id="7" creationId="{E7B980CB-1F9A-1755-DF60-5B7E9104D06E}"/>
          </ac:spMkLst>
        </pc:spChg>
        <pc:cxnChg chg="del">
          <ac:chgData name="julian lalu" userId="53ae8bccc8714cbe" providerId="LiveId" clId="{A0076837-D884-4F2D-B46F-D4A29D846232}" dt="2023-01-09T20:38:34.562" v="2517" actId="478"/>
          <ac:cxnSpMkLst>
            <pc:docMk/>
            <pc:sldMk cId="1905071029" sldId="485"/>
            <ac:cxnSpMk id="8" creationId="{2F2C434D-4D1D-401B-832F-2C3EC7BF7988}"/>
          </ac:cxnSpMkLst>
        </pc:cxnChg>
        <pc:cxnChg chg="add mod">
          <ac:chgData name="julian lalu" userId="53ae8bccc8714cbe" providerId="LiveId" clId="{A0076837-D884-4F2D-B46F-D4A29D846232}" dt="2023-01-09T20:39:41.366" v="2568"/>
          <ac:cxnSpMkLst>
            <pc:docMk/>
            <pc:sldMk cId="1905071029" sldId="485"/>
            <ac:cxnSpMk id="9" creationId="{C96313F8-17F1-BECE-8826-A625A6E026C7}"/>
          </ac:cxnSpMkLst>
        </pc:cxnChg>
      </pc:sldChg>
      <pc:sldChg chg="addSp delSp modSp mod">
        <pc:chgData name="julian lalu" userId="53ae8bccc8714cbe" providerId="LiveId" clId="{A0076837-D884-4F2D-B46F-D4A29D846232}" dt="2023-01-09T20:39:41.070" v="2567"/>
        <pc:sldMkLst>
          <pc:docMk/>
          <pc:sldMk cId="2772501019" sldId="486"/>
        </pc:sldMkLst>
        <pc:spChg chg="del">
          <ac:chgData name="julian lalu" userId="53ae8bccc8714cbe" providerId="LiveId" clId="{A0076837-D884-4F2D-B46F-D4A29D846232}" dt="2023-01-09T20:12:11.914" v="2079" actId="478"/>
          <ac:spMkLst>
            <pc:docMk/>
            <pc:sldMk cId="2772501019" sldId="486"/>
            <ac:spMk id="4" creationId="{52EDC534-8FAE-F537-0241-F4E06550E2B0}"/>
          </ac:spMkLst>
        </pc:spChg>
        <pc:spChg chg="mod">
          <ac:chgData name="julian lalu" userId="53ae8bccc8714cbe" providerId="LiveId" clId="{A0076837-D884-4F2D-B46F-D4A29D846232}" dt="2023-01-09T20:26:48.405" v="2340"/>
          <ac:spMkLst>
            <pc:docMk/>
            <pc:sldMk cId="2772501019" sldId="486"/>
            <ac:spMk id="6" creationId="{110D5295-EF4E-47ED-8623-BDC3EEA419C6}"/>
          </ac:spMkLst>
        </pc:spChg>
        <pc:spChg chg="mod">
          <ac:chgData name="julian lalu" userId="53ae8bccc8714cbe" providerId="LiveId" clId="{A0076837-D884-4F2D-B46F-D4A29D846232}" dt="2023-01-09T20:16:05.217" v="2150" actId="1076"/>
          <ac:spMkLst>
            <pc:docMk/>
            <pc:sldMk cId="2772501019" sldId="486"/>
            <ac:spMk id="7" creationId="{E7B980CB-1F9A-1755-DF60-5B7E9104D06E}"/>
          </ac:spMkLst>
        </pc:spChg>
        <pc:cxnChg chg="del">
          <ac:chgData name="julian lalu" userId="53ae8bccc8714cbe" providerId="LiveId" clId="{A0076837-D884-4F2D-B46F-D4A29D846232}" dt="2023-01-09T20:38:35.879" v="2518" actId="478"/>
          <ac:cxnSpMkLst>
            <pc:docMk/>
            <pc:sldMk cId="2772501019" sldId="486"/>
            <ac:cxnSpMk id="8" creationId="{FC05AB90-E781-440B-A37D-992F793DC15E}"/>
          </ac:cxnSpMkLst>
        </pc:cxnChg>
        <pc:cxnChg chg="add mod">
          <ac:chgData name="julian lalu" userId="53ae8bccc8714cbe" providerId="LiveId" clId="{A0076837-D884-4F2D-B46F-D4A29D846232}" dt="2023-01-09T20:39:41.070" v="2567"/>
          <ac:cxnSpMkLst>
            <pc:docMk/>
            <pc:sldMk cId="2772501019" sldId="486"/>
            <ac:cxnSpMk id="9" creationId="{24461BBF-2C79-3B14-0BD1-1147D699E487}"/>
          </ac:cxnSpMkLst>
        </pc:cxnChg>
      </pc:sldChg>
      <pc:sldChg chg="addSp delSp modSp mod">
        <pc:chgData name="julian lalu" userId="53ae8bccc8714cbe" providerId="LiveId" clId="{A0076837-D884-4F2D-B46F-D4A29D846232}" dt="2023-01-09T20:39:38.599" v="2564"/>
        <pc:sldMkLst>
          <pc:docMk/>
          <pc:sldMk cId="639415348" sldId="487"/>
        </pc:sldMkLst>
        <pc:spChg chg="del">
          <ac:chgData name="julian lalu" userId="53ae8bccc8714cbe" providerId="LiveId" clId="{A0076837-D884-4F2D-B46F-D4A29D846232}" dt="2023-01-09T20:13:16.464" v="2092" actId="478"/>
          <ac:spMkLst>
            <pc:docMk/>
            <pc:sldMk cId="639415348" sldId="487"/>
            <ac:spMk id="4" creationId="{52EDC534-8FAE-F537-0241-F4E06550E2B0}"/>
          </ac:spMkLst>
        </pc:spChg>
        <pc:spChg chg="mod">
          <ac:chgData name="julian lalu" userId="53ae8bccc8714cbe" providerId="LiveId" clId="{A0076837-D884-4F2D-B46F-D4A29D846232}" dt="2023-01-09T20:26:42.426" v="2337"/>
          <ac:spMkLst>
            <pc:docMk/>
            <pc:sldMk cId="639415348" sldId="487"/>
            <ac:spMk id="6" creationId="{3B0EFE3C-4464-4F6F-A08A-0E2B7394785F}"/>
          </ac:spMkLst>
        </pc:spChg>
        <pc:spChg chg="mod">
          <ac:chgData name="julian lalu" userId="53ae8bccc8714cbe" providerId="LiveId" clId="{A0076837-D884-4F2D-B46F-D4A29D846232}" dt="2023-01-09T20:16:23.091" v="2153" actId="1076"/>
          <ac:spMkLst>
            <pc:docMk/>
            <pc:sldMk cId="639415348" sldId="487"/>
            <ac:spMk id="12" creationId="{80DAB954-74B3-6C62-3901-0440B37185D2}"/>
          </ac:spMkLst>
        </pc:spChg>
        <pc:cxnChg chg="add mod">
          <ac:chgData name="julian lalu" userId="53ae8bccc8714cbe" providerId="LiveId" clId="{A0076837-D884-4F2D-B46F-D4A29D846232}" dt="2023-01-09T20:39:38.599" v="2564"/>
          <ac:cxnSpMkLst>
            <pc:docMk/>
            <pc:sldMk cId="639415348" sldId="487"/>
            <ac:cxnSpMk id="7" creationId="{815B9785-97F7-5EE6-5A55-02B253AABBCD}"/>
          </ac:cxnSpMkLst>
        </pc:cxnChg>
        <pc:cxnChg chg="del">
          <ac:chgData name="julian lalu" userId="53ae8bccc8714cbe" providerId="LiveId" clId="{A0076837-D884-4F2D-B46F-D4A29D846232}" dt="2023-01-09T20:38:41.997" v="2521" actId="478"/>
          <ac:cxnSpMkLst>
            <pc:docMk/>
            <pc:sldMk cId="639415348" sldId="487"/>
            <ac:cxnSpMk id="8" creationId="{E0454890-C231-4957-9D70-44579ACFFE73}"/>
          </ac:cxnSpMkLst>
        </pc:cxnChg>
      </pc:sldChg>
      <pc:sldChg chg="addSp delSp modSp mod">
        <pc:chgData name="julian lalu" userId="53ae8bccc8714cbe" providerId="LiveId" clId="{A0076837-D884-4F2D-B46F-D4A29D846232}" dt="2023-01-09T20:39:38.230" v="2563"/>
        <pc:sldMkLst>
          <pc:docMk/>
          <pc:sldMk cId="2946718864" sldId="488"/>
        </pc:sldMkLst>
        <pc:spChg chg="del">
          <ac:chgData name="julian lalu" userId="53ae8bccc8714cbe" providerId="LiveId" clId="{A0076837-D884-4F2D-B46F-D4A29D846232}" dt="2023-01-09T20:13:19.573" v="2093" actId="478"/>
          <ac:spMkLst>
            <pc:docMk/>
            <pc:sldMk cId="2946718864" sldId="488"/>
            <ac:spMk id="4" creationId="{52EDC534-8FAE-F537-0241-F4E06550E2B0}"/>
          </ac:spMkLst>
        </pc:spChg>
        <pc:spChg chg="mod">
          <ac:chgData name="julian lalu" userId="53ae8bccc8714cbe" providerId="LiveId" clId="{A0076837-D884-4F2D-B46F-D4A29D846232}" dt="2023-01-09T20:25:06.870" v="2289" actId="27636"/>
          <ac:spMkLst>
            <pc:docMk/>
            <pc:sldMk cId="2946718864" sldId="488"/>
            <ac:spMk id="6" creationId="{963261AF-ACB8-4235-8059-16DA600CD840}"/>
          </ac:spMkLst>
        </pc:spChg>
        <pc:spChg chg="mod">
          <ac:chgData name="julian lalu" userId="53ae8bccc8714cbe" providerId="LiveId" clId="{A0076837-D884-4F2D-B46F-D4A29D846232}" dt="2023-01-09T20:16:43.237" v="2155" actId="1076"/>
          <ac:spMkLst>
            <pc:docMk/>
            <pc:sldMk cId="2946718864" sldId="488"/>
            <ac:spMk id="7" creationId="{E7B980CB-1F9A-1755-DF60-5B7E9104D06E}"/>
          </ac:spMkLst>
        </pc:spChg>
        <pc:cxnChg chg="del">
          <ac:chgData name="julian lalu" userId="53ae8bccc8714cbe" providerId="LiveId" clId="{A0076837-D884-4F2D-B46F-D4A29D846232}" dt="2023-01-09T20:38:43.144" v="2522" actId="478"/>
          <ac:cxnSpMkLst>
            <pc:docMk/>
            <pc:sldMk cId="2946718864" sldId="488"/>
            <ac:cxnSpMk id="8" creationId="{D91B3C5F-2FD7-40B3-B39B-5FC5F6EC2131}"/>
          </ac:cxnSpMkLst>
        </pc:cxnChg>
        <pc:cxnChg chg="add mod">
          <ac:chgData name="julian lalu" userId="53ae8bccc8714cbe" providerId="LiveId" clId="{A0076837-D884-4F2D-B46F-D4A29D846232}" dt="2023-01-09T20:39:38.230" v="2563"/>
          <ac:cxnSpMkLst>
            <pc:docMk/>
            <pc:sldMk cId="2946718864" sldId="488"/>
            <ac:cxnSpMk id="9" creationId="{CD06761B-1C52-FD69-B658-0B5A3E939EDC}"/>
          </ac:cxnSpMkLst>
        </pc:cxnChg>
      </pc:sldChg>
      <pc:sldChg chg="addSp delSp modSp mod">
        <pc:chgData name="julian lalu" userId="53ae8bccc8714cbe" providerId="LiveId" clId="{A0076837-D884-4F2D-B46F-D4A29D846232}" dt="2023-01-09T20:39:37.069" v="2562"/>
        <pc:sldMkLst>
          <pc:docMk/>
          <pc:sldMk cId="1571501802" sldId="489"/>
        </pc:sldMkLst>
        <pc:spChg chg="del">
          <ac:chgData name="julian lalu" userId="53ae8bccc8714cbe" providerId="LiveId" clId="{A0076837-D884-4F2D-B46F-D4A29D846232}" dt="2023-01-09T20:13:24.890" v="2094" actId="478"/>
          <ac:spMkLst>
            <pc:docMk/>
            <pc:sldMk cId="1571501802" sldId="489"/>
            <ac:spMk id="4" creationId="{52EDC534-8FAE-F537-0241-F4E06550E2B0}"/>
          </ac:spMkLst>
        </pc:spChg>
        <pc:spChg chg="mod">
          <ac:chgData name="julian lalu" userId="53ae8bccc8714cbe" providerId="LiveId" clId="{A0076837-D884-4F2D-B46F-D4A29D846232}" dt="2023-01-09T20:26:39.884" v="2336"/>
          <ac:spMkLst>
            <pc:docMk/>
            <pc:sldMk cId="1571501802" sldId="489"/>
            <ac:spMk id="6" creationId="{BF087772-8C53-4D11-9C44-B8CB0DCF3E85}"/>
          </ac:spMkLst>
        </pc:spChg>
        <pc:spChg chg="mod">
          <ac:chgData name="julian lalu" userId="53ae8bccc8714cbe" providerId="LiveId" clId="{A0076837-D884-4F2D-B46F-D4A29D846232}" dt="2023-01-09T20:16:47.058" v="2156" actId="1076"/>
          <ac:spMkLst>
            <pc:docMk/>
            <pc:sldMk cId="1571501802" sldId="489"/>
            <ac:spMk id="7" creationId="{E7B980CB-1F9A-1755-DF60-5B7E9104D06E}"/>
          </ac:spMkLst>
        </pc:spChg>
        <pc:cxnChg chg="del">
          <ac:chgData name="julian lalu" userId="53ae8bccc8714cbe" providerId="LiveId" clId="{A0076837-D884-4F2D-B46F-D4A29D846232}" dt="2023-01-09T20:38:46.161" v="2523" actId="478"/>
          <ac:cxnSpMkLst>
            <pc:docMk/>
            <pc:sldMk cId="1571501802" sldId="489"/>
            <ac:cxnSpMk id="8" creationId="{F3328FC6-FA04-4A5F-B9FF-364B5F8BEF15}"/>
          </ac:cxnSpMkLst>
        </pc:cxnChg>
        <pc:cxnChg chg="add mod">
          <ac:chgData name="julian lalu" userId="53ae8bccc8714cbe" providerId="LiveId" clId="{A0076837-D884-4F2D-B46F-D4A29D846232}" dt="2023-01-09T20:39:37.069" v="2562"/>
          <ac:cxnSpMkLst>
            <pc:docMk/>
            <pc:sldMk cId="1571501802" sldId="489"/>
            <ac:cxnSpMk id="9" creationId="{548A9525-3843-503A-1ECB-2CF98684752C}"/>
          </ac:cxnSpMkLst>
        </pc:cxnChg>
      </pc:sldChg>
      <pc:sldChg chg="addSp delSp modSp mod">
        <pc:chgData name="julian lalu" userId="53ae8bccc8714cbe" providerId="LiveId" clId="{A0076837-D884-4F2D-B46F-D4A29D846232}" dt="2023-01-09T20:39:36.466" v="2561"/>
        <pc:sldMkLst>
          <pc:docMk/>
          <pc:sldMk cId="2782567944" sldId="490"/>
        </pc:sldMkLst>
        <pc:spChg chg="del">
          <ac:chgData name="julian lalu" userId="53ae8bccc8714cbe" providerId="LiveId" clId="{A0076837-D884-4F2D-B46F-D4A29D846232}" dt="2023-01-09T20:13:38.164" v="2095" actId="478"/>
          <ac:spMkLst>
            <pc:docMk/>
            <pc:sldMk cId="2782567944" sldId="490"/>
            <ac:spMk id="4" creationId="{52EDC534-8FAE-F537-0241-F4E06550E2B0}"/>
          </ac:spMkLst>
        </pc:spChg>
        <pc:spChg chg="mod">
          <ac:chgData name="julian lalu" userId="53ae8bccc8714cbe" providerId="LiveId" clId="{A0076837-D884-4F2D-B46F-D4A29D846232}" dt="2023-01-09T20:26:36.955" v="2334"/>
          <ac:spMkLst>
            <pc:docMk/>
            <pc:sldMk cId="2782567944" sldId="490"/>
            <ac:spMk id="6" creationId="{6E2B0B60-A661-44C6-9FFA-A3D1EE9CAB47}"/>
          </ac:spMkLst>
        </pc:spChg>
        <pc:spChg chg="mod">
          <ac:chgData name="julian lalu" userId="53ae8bccc8714cbe" providerId="LiveId" clId="{A0076837-D884-4F2D-B46F-D4A29D846232}" dt="2023-01-09T20:16:56.697" v="2157" actId="1076"/>
          <ac:spMkLst>
            <pc:docMk/>
            <pc:sldMk cId="2782567944" sldId="490"/>
            <ac:spMk id="7" creationId="{E7B980CB-1F9A-1755-DF60-5B7E9104D06E}"/>
          </ac:spMkLst>
        </pc:spChg>
        <pc:cxnChg chg="del">
          <ac:chgData name="julian lalu" userId="53ae8bccc8714cbe" providerId="LiveId" clId="{A0076837-D884-4F2D-B46F-D4A29D846232}" dt="2023-01-09T20:38:48.076" v="2524" actId="478"/>
          <ac:cxnSpMkLst>
            <pc:docMk/>
            <pc:sldMk cId="2782567944" sldId="490"/>
            <ac:cxnSpMk id="8" creationId="{CADE66C2-95E2-465D-8A51-7F29A4EDA3CA}"/>
          </ac:cxnSpMkLst>
        </pc:cxnChg>
        <pc:cxnChg chg="add mod">
          <ac:chgData name="julian lalu" userId="53ae8bccc8714cbe" providerId="LiveId" clId="{A0076837-D884-4F2D-B46F-D4A29D846232}" dt="2023-01-09T20:39:36.466" v="2561"/>
          <ac:cxnSpMkLst>
            <pc:docMk/>
            <pc:sldMk cId="2782567944" sldId="490"/>
            <ac:cxnSpMk id="9" creationId="{F849DC6A-0F58-69D8-CDF2-656B8381967E}"/>
          </ac:cxnSpMkLst>
        </pc:cxnChg>
      </pc:sldChg>
      <pc:sldChg chg="addSp delSp modSp mod">
        <pc:chgData name="julian lalu" userId="53ae8bccc8714cbe" providerId="LiveId" clId="{A0076837-D884-4F2D-B46F-D4A29D846232}" dt="2023-01-09T20:39:36.139" v="2560"/>
        <pc:sldMkLst>
          <pc:docMk/>
          <pc:sldMk cId="2075555078" sldId="491"/>
        </pc:sldMkLst>
        <pc:spChg chg="mod">
          <ac:chgData name="julian lalu" userId="53ae8bccc8714cbe" providerId="LiveId" clId="{A0076837-D884-4F2D-B46F-D4A29D846232}" dt="2023-01-09T20:14:09.926" v="2116" actId="20577"/>
          <ac:spMkLst>
            <pc:docMk/>
            <pc:sldMk cId="2075555078" sldId="491"/>
            <ac:spMk id="3" creationId="{1AF4868B-45E1-11F7-FC6B-3E5D59A30216}"/>
          </ac:spMkLst>
        </pc:spChg>
        <pc:spChg chg="del">
          <ac:chgData name="julian lalu" userId="53ae8bccc8714cbe" providerId="LiveId" clId="{A0076837-D884-4F2D-B46F-D4A29D846232}" dt="2023-01-09T20:13:48.396" v="2096" actId="478"/>
          <ac:spMkLst>
            <pc:docMk/>
            <pc:sldMk cId="2075555078" sldId="491"/>
            <ac:spMk id="4" creationId="{52EDC534-8FAE-F537-0241-F4E06550E2B0}"/>
          </ac:spMkLst>
        </pc:spChg>
        <pc:spChg chg="mod">
          <ac:chgData name="julian lalu" userId="53ae8bccc8714cbe" providerId="LiveId" clId="{A0076837-D884-4F2D-B46F-D4A29D846232}" dt="2023-01-09T20:17:24.931" v="2160" actId="1076"/>
          <ac:spMkLst>
            <pc:docMk/>
            <pc:sldMk cId="2075555078" sldId="491"/>
            <ac:spMk id="6" creationId="{93658BFB-7C48-E857-3FC2-C497F63F3395}"/>
          </ac:spMkLst>
        </pc:spChg>
        <pc:spChg chg="mod">
          <ac:chgData name="julian lalu" userId="53ae8bccc8714cbe" providerId="LiveId" clId="{A0076837-D884-4F2D-B46F-D4A29D846232}" dt="2023-01-09T20:26:38.330" v="2335"/>
          <ac:spMkLst>
            <pc:docMk/>
            <pc:sldMk cId="2075555078" sldId="491"/>
            <ac:spMk id="7" creationId="{F335FDFB-4CF4-457F-BE7D-9237D06177A3}"/>
          </ac:spMkLst>
        </pc:spChg>
        <pc:cxnChg chg="del">
          <ac:chgData name="julian lalu" userId="53ae8bccc8714cbe" providerId="LiveId" clId="{A0076837-D884-4F2D-B46F-D4A29D846232}" dt="2023-01-09T20:38:49.584" v="2525" actId="478"/>
          <ac:cxnSpMkLst>
            <pc:docMk/>
            <pc:sldMk cId="2075555078" sldId="491"/>
            <ac:cxnSpMk id="8" creationId="{CAD11634-6F82-4A75-841F-D924DD875865}"/>
          </ac:cxnSpMkLst>
        </pc:cxnChg>
        <pc:cxnChg chg="add mod">
          <ac:chgData name="julian lalu" userId="53ae8bccc8714cbe" providerId="LiveId" clId="{A0076837-D884-4F2D-B46F-D4A29D846232}" dt="2023-01-09T20:39:36.139" v="2560"/>
          <ac:cxnSpMkLst>
            <pc:docMk/>
            <pc:sldMk cId="2075555078" sldId="491"/>
            <ac:cxnSpMk id="9" creationId="{C1E95E9C-18CF-7676-5478-D6711A1CBBF3}"/>
          </ac:cxnSpMkLst>
        </pc:cxnChg>
      </pc:sldChg>
      <pc:sldChg chg="addSp delSp modSp mod">
        <pc:chgData name="julian lalu" userId="53ae8bccc8714cbe" providerId="LiveId" clId="{A0076837-D884-4F2D-B46F-D4A29D846232}" dt="2023-01-09T20:39:34.721" v="2559"/>
        <pc:sldMkLst>
          <pc:docMk/>
          <pc:sldMk cId="2375200904" sldId="492"/>
        </pc:sldMkLst>
        <pc:spChg chg="del">
          <ac:chgData name="julian lalu" userId="53ae8bccc8714cbe" providerId="LiveId" clId="{A0076837-D884-4F2D-B46F-D4A29D846232}" dt="2023-01-09T20:14:51.924" v="2139" actId="478"/>
          <ac:spMkLst>
            <pc:docMk/>
            <pc:sldMk cId="2375200904" sldId="492"/>
            <ac:spMk id="4" creationId="{52EDC534-8FAE-F537-0241-F4E06550E2B0}"/>
          </ac:spMkLst>
        </pc:spChg>
        <pc:spChg chg="mod">
          <ac:chgData name="julian lalu" userId="53ae8bccc8714cbe" providerId="LiveId" clId="{A0076837-D884-4F2D-B46F-D4A29D846232}" dt="2023-01-09T20:15:01.891" v="2140" actId="1076"/>
          <ac:spMkLst>
            <pc:docMk/>
            <pc:sldMk cId="2375200904" sldId="492"/>
            <ac:spMk id="6" creationId="{93658BFB-7C48-E857-3FC2-C497F63F3395}"/>
          </ac:spMkLst>
        </pc:spChg>
        <pc:spChg chg="mod">
          <ac:chgData name="julian lalu" userId="53ae8bccc8714cbe" providerId="LiveId" clId="{A0076837-D884-4F2D-B46F-D4A29D846232}" dt="2023-01-09T20:26:35.479" v="2333"/>
          <ac:spMkLst>
            <pc:docMk/>
            <pc:sldMk cId="2375200904" sldId="492"/>
            <ac:spMk id="7" creationId="{0A5F6005-E8AF-4B9B-9BB9-A05BAF96F92F}"/>
          </ac:spMkLst>
        </pc:spChg>
        <pc:cxnChg chg="del">
          <ac:chgData name="julian lalu" userId="53ae8bccc8714cbe" providerId="LiveId" clId="{A0076837-D884-4F2D-B46F-D4A29D846232}" dt="2023-01-09T20:38:52.328" v="2526" actId="478"/>
          <ac:cxnSpMkLst>
            <pc:docMk/>
            <pc:sldMk cId="2375200904" sldId="492"/>
            <ac:cxnSpMk id="8" creationId="{B4ACA6B3-5F6D-449B-9C12-BB4E98AE0A2E}"/>
          </ac:cxnSpMkLst>
        </pc:cxnChg>
        <pc:cxnChg chg="add mod">
          <ac:chgData name="julian lalu" userId="53ae8bccc8714cbe" providerId="LiveId" clId="{A0076837-D884-4F2D-B46F-D4A29D846232}" dt="2023-01-09T20:39:34.721" v="2559"/>
          <ac:cxnSpMkLst>
            <pc:docMk/>
            <pc:sldMk cId="2375200904" sldId="492"/>
            <ac:cxnSpMk id="9" creationId="{4FB5DB9D-DFEA-3A8E-2ABF-F221B3036066}"/>
          </ac:cxnSpMkLst>
        </pc:cxnChg>
      </pc:sldChg>
      <pc:sldChg chg="addSp delSp modSp mod">
        <pc:chgData name="julian lalu" userId="53ae8bccc8714cbe" providerId="LiveId" clId="{A0076837-D884-4F2D-B46F-D4A29D846232}" dt="2023-01-09T20:39:33.610" v="2557"/>
        <pc:sldMkLst>
          <pc:docMk/>
          <pc:sldMk cId="3469846152" sldId="493"/>
        </pc:sldMkLst>
        <pc:spChg chg="mod">
          <ac:chgData name="julian lalu" userId="53ae8bccc8714cbe" providerId="LiveId" clId="{A0076837-D884-4F2D-B46F-D4A29D846232}" dt="2023-01-09T20:17:58.177" v="2165" actId="20577"/>
          <ac:spMkLst>
            <pc:docMk/>
            <pc:sldMk cId="3469846152" sldId="493"/>
            <ac:spMk id="3" creationId="{1AF4868B-45E1-11F7-FC6B-3E5D59A30216}"/>
          </ac:spMkLst>
        </pc:spChg>
        <pc:spChg chg="del">
          <ac:chgData name="julian lalu" userId="53ae8bccc8714cbe" providerId="LiveId" clId="{A0076837-D884-4F2D-B46F-D4A29D846232}" dt="2023-01-09T20:17:41.046" v="2163" actId="478"/>
          <ac:spMkLst>
            <pc:docMk/>
            <pc:sldMk cId="3469846152" sldId="493"/>
            <ac:spMk id="4" creationId="{52EDC534-8FAE-F537-0241-F4E06550E2B0}"/>
          </ac:spMkLst>
        </pc:spChg>
        <pc:spChg chg="mod">
          <ac:chgData name="julian lalu" userId="53ae8bccc8714cbe" providerId="LiveId" clId="{A0076837-D884-4F2D-B46F-D4A29D846232}" dt="2023-01-09T20:17:38.905" v="2162" actId="1076"/>
          <ac:spMkLst>
            <pc:docMk/>
            <pc:sldMk cId="3469846152" sldId="493"/>
            <ac:spMk id="6" creationId="{93658BFB-7C48-E857-3FC2-C497F63F3395}"/>
          </ac:spMkLst>
        </pc:spChg>
        <pc:spChg chg="mod">
          <ac:chgData name="julian lalu" userId="53ae8bccc8714cbe" providerId="LiveId" clId="{A0076837-D884-4F2D-B46F-D4A29D846232}" dt="2023-01-09T20:26:32.792" v="2332"/>
          <ac:spMkLst>
            <pc:docMk/>
            <pc:sldMk cId="3469846152" sldId="493"/>
            <ac:spMk id="7" creationId="{D019DC25-1458-4ECE-B030-B381BCDFEC33}"/>
          </ac:spMkLst>
        </pc:spChg>
        <pc:cxnChg chg="del">
          <ac:chgData name="julian lalu" userId="53ae8bccc8714cbe" providerId="LiveId" clId="{A0076837-D884-4F2D-B46F-D4A29D846232}" dt="2023-01-09T20:38:53.689" v="2527" actId="478"/>
          <ac:cxnSpMkLst>
            <pc:docMk/>
            <pc:sldMk cId="3469846152" sldId="493"/>
            <ac:cxnSpMk id="8" creationId="{BF8FAF75-BC99-4A33-AA8A-451244E8A635}"/>
          </ac:cxnSpMkLst>
        </pc:cxnChg>
        <pc:cxnChg chg="add mod">
          <ac:chgData name="julian lalu" userId="53ae8bccc8714cbe" providerId="LiveId" clId="{A0076837-D884-4F2D-B46F-D4A29D846232}" dt="2023-01-09T20:39:33.610" v="2557"/>
          <ac:cxnSpMkLst>
            <pc:docMk/>
            <pc:sldMk cId="3469846152" sldId="493"/>
            <ac:cxnSpMk id="9" creationId="{82E3B2BF-39B8-DB27-1221-222F4500B241}"/>
          </ac:cxnSpMkLst>
        </pc:cxnChg>
      </pc:sldChg>
      <pc:sldChg chg="addSp delSp modSp mod">
        <pc:chgData name="julian lalu" userId="53ae8bccc8714cbe" providerId="LiveId" clId="{A0076837-D884-4F2D-B46F-D4A29D846232}" dt="2023-01-09T20:39:34.247" v="2558"/>
        <pc:sldMkLst>
          <pc:docMk/>
          <pc:sldMk cId="3486932790" sldId="494"/>
        </pc:sldMkLst>
        <pc:spChg chg="del">
          <ac:chgData name="julian lalu" userId="53ae8bccc8714cbe" providerId="LiveId" clId="{A0076837-D884-4F2D-B46F-D4A29D846232}" dt="2023-01-09T20:18:18.540" v="2166" actId="478"/>
          <ac:spMkLst>
            <pc:docMk/>
            <pc:sldMk cId="3486932790" sldId="494"/>
            <ac:spMk id="4" creationId="{52EDC534-8FAE-F537-0241-F4E06550E2B0}"/>
          </ac:spMkLst>
        </pc:spChg>
        <pc:spChg chg="mod">
          <ac:chgData name="julian lalu" userId="53ae8bccc8714cbe" providerId="LiveId" clId="{A0076837-D884-4F2D-B46F-D4A29D846232}" dt="2023-01-09T20:18:26.939" v="2168" actId="1076"/>
          <ac:spMkLst>
            <pc:docMk/>
            <pc:sldMk cId="3486932790" sldId="494"/>
            <ac:spMk id="6" creationId="{93658BFB-7C48-E857-3FC2-C497F63F3395}"/>
          </ac:spMkLst>
        </pc:spChg>
        <pc:spChg chg="mod">
          <ac:chgData name="julian lalu" userId="53ae8bccc8714cbe" providerId="LiveId" clId="{A0076837-D884-4F2D-B46F-D4A29D846232}" dt="2023-01-09T20:26:31.037" v="2331"/>
          <ac:spMkLst>
            <pc:docMk/>
            <pc:sldMk cId="3486932790" sldId="494"/>
            <ac:spMk id="7" creationId="{C2A9D437-0E62-4FB5-8CF5-303EAEB72BF9}"/>
          </ac:spMkLst>
        </pc:spChg>
        <pc:cxnChg chg="del">
          <ac:chgData name="julian lalu" userId="53ae8bccc8714cbe" providerId="LiveId" clId="{A0076837-D884-4F2D-B46F-D4A29D846232}" dt="2023-01-09T20:38:55.766" v="2528" actId="478"/>
          <ac:cxnSpMkLst>
            <pc:docMk/>
            <pc:sldMk cId="3486932790" sldId="494"/>
            <ac:cxnSpMk id="8" creationId="{A35C011A-FB12-4020-9284-D0DB04DD33B2}"/>
          </ac:cxnSpMkLst>
        </pc:cxnChg>
        <pc:cxnChg chg="add mod">
          <ac:chgData name="julian lalu" userId="53ae8bccc8714cbe" providerId="LiveId" clId="{A0076837-D884-4F2D-B46F-D4A29D846232}" dt="2023-01-09T20:39:34.247" v="2558"/>
          <ac:cxnSpMkLst>
            <pc:docMk/>
            <pc:sldMk cId="3486932790" sldId="494"/>
            <ac:cxnSpMk id="9" creationId="{2B3B8F93-F4E5-2448-CA48-6C03E945EBB8}"/>
          </ac:cxnSpMkLst>
        </pc:cxnChg>
      </pc:sldChg>
      <pc:sldChg chg="addSp delSp modSp mod">
        <pc:chgData name="julian lalu" userId="53ae8bccc8714cbe" providerId="LiveId" clId="{A0076837-D884-4F2D-B46F-D4A29D846232}" dt="2023-01-09T20:39:32.916" v="2556"/>
        <pc:sldMkLst>
          <pc:docMk/>
          <pc:sldMk cId="309291385" sldId="495"/>
        </pc:sldMkLst>
        <pc:spChg chg="del">
          <ac:chgData name="julian lalu" userId="53ae8bccc8714cbe" providerId="LiveId" clId="{A0076837-D884-4F2D-B46F-D4A29D846232}" dt="2023-01-09T20:18:44.362" v="2171" actId="478"/>
          <ac:spMkLst>
            <pc:docMk/>
            <pc:sldMk cId="309291385" sldId="495"/>
            <ac:spMk id="4" creationId="{52EDC534-8FAE-F537-0241-F4E06550E2B0}"/>
          </ac:spMkLst>
        </pc:spChg>
        <pc:spChg chg="mod">
          <ac:chgData name="julian lalu" userId="53ae8bccc8714cbe" providerId="LiveId" clId="{A0076837-D884-4F2D-B46F-D4A29D846232}" dt="2023-01-09T20:18:41.970" v="2170" actId="1076"/>
          <ac:spMkLst>
            <pc:docMk/>
            <pc:sldMk cId="309291385" sldId="495"/>
            <ac:spMk id="6" creationId="{93658BFB-7C48-E857-3FC2-C497F63F3395}"/>
          </ac:spMkLst>
        </pc:spChg>
        <pc:spChg chg="mod">
          <ac:chgData name="julian lalu" userId="53ae8bccc8714cbe" providerId="LiveId" clId="{A0076837-D884-4F2D-B46F-D4A29D846232}" dt="2023-01-09T20:26:29.448" v="2330"/>
          <ac:spMkLst>
            <pc:docMk/>
            <pc:sldMk cId="309291385" sldId="495"/>
            <ac:spMk id="7" creationId="{6BFD38F3-2162-4600-9DAA-B39E28A7014C}"/>
          </ac:spMkLst>
        </pc:spChg>
        <pc:cxnChg chg="del">
          <ac:chgData name="julian lalu" userId="53ae8bccc8714cbe" providerId="LiveId" clId="{A0076837-D884-4F2D-B46F-D4A29D846232}" dt="2023-01-09T20:38:58.554" v="2529" actId="478"/>
          <ac:cxnSpMkLst>
            <pc:docMk/>
            <pc:sldMk cId="309291385" sldId="495"/>
            <ac:cxnSpMk id="8" creationId="{6EA64A38-CD13-40BC-80BA-EF59844007D8}"/>
          </ac:cxnSpMkLst>
        </pc:cxnChg>
        <pc:cxnChg chg="add mod">
          <ac:chgData name="julian lalu" userId="53ae8bccc8714cbe" providerId="LiveId" clId="{A0076837-D884-4F2D-B46F-D4A29D846232}" dt="2023-01-09T20:39:32.916" v="2556"/>
          <ac:cxnSpMkLst>
            <pc:docMk/>
            <pc:sldMk cId="309291385" sldId="495"/>
            <ac:cxnSpMk id="9" creationId="{F88DB851-E60B-3372-CC13-44BA98F98F5C}"/>
          </ac:cxnSpMkLst>
        </pc:cxnChg>
      </pc:sldChg>
      <pc:sldChg chg="addSp delSp modSp mod">
        <pc:chgData name="julian lalu" userId="53ae8bccc8714cbe" providerId="LiveId" clId="{A0076837-D884-4F2D-B46F-D4A29D846232}" dt="2023-01-09T20:39:32.002" v="2555"/>
        <pc:sldMkLst>
          <pc:docMk/>
          <pc:sldMk cId="4174685865" sldId="496"/>
        </pc:sldMkLst>
        <pc:spChg chg="del">
          <ac:chgData name="julian lalu" userId="53ae8bccc8714cbe" providerId="LiveId" clId="{A0076837-D884-4F2D-B46F-D4A29D846232}" dt="2023-01-08T21:17:46.584" v="2021" actId="478"/>
          <ac:spMkLst>
            <pc:docMk/>
            <pc:sldMk cId="4174685865" sldId="496"/>
            <ac:spMk id="4" creationId="{52EDC534-8FAE-F537-0241-F4E06550E2B0}"/>
          </ac:spMkLst>
        </pc:spChg>
        <pc:spChg chg="mod">
          <ac:chgData name="julian lalu" userId="53ae8bccc8714cbe" providerId="LiveId" clId="{A0076837-D884-4F2D-B46F-D4A29D846232}" dt="2023-01-09T20:19:02.584" v="2173" actId="1076"/>
          <ac:spMkLst>
            <pc:docMk/>
            <pc:sldMk cId="4174685865" sldId="496"/>
            <ac:spMk id="6" creationId="{93658BFB-7C48-E857-3FC2-C497F63F3395}"/>
          </ac:spMkLst>
        </pc:spChg>
        <pc:spChg chg="mod">
          <ac:chgData name="julian lalu" userId="53ae8bccc8714cbe" providerId="LiveId" clId="{A0076837-D884-4F2D-B46F-D4A29D846232}" dt="2023-01-09T20:26:27.182" v="2329"/>
          <ac:spMkLst>
            <pc:docMk/>
            <pc:sldMk cId="4174685865" sldId="496"/>
            <ac:spMk id="7" creationId="{334DFFDF-C633-4F4C-9BDE-DCFA18EA72EA}"/>
          </ac:spMkLst>
        </pc:spChg>
        <pc:cxnChg chg="add mod">
          <ac:chgData name="julian lalu" userId="53ae8bccc8714cbe" providerId="LiveId" clId="{A0076837-D884-4F2D-B46F-D4A29D846232}" dt="2023-01-09T20:39:32.002" v="2555"/>
          <ac:cxnSpMkLst>
            <pc:docMk/>
            <pc:sldMk cId="4174685865" sldId="496"/>
            <ac:cxnSpMk id="4" creationId="{949AD875-B34B-6AE1-B795-30BADF732EC5}"/>
          </ac:cxnSpMkLst>
        </pc:cxnChg>
        <pc:cxnChg chg="del">
          <ac:chgData name="julian lalu" userId="53ae8bccc8714cbe" providerId="LiveId" clId="{A0076837-D884-4F2D-B46F-D4A29D846232}" dt="2023-01-09T20:39:00.849" v="2530" actId="478"/>
          <ac:cxnSpMkLst>
            <pc:docMk/>
            <pc:sldMk cId="4174685865" sldId="496"/>
            <ac:cxnSpMk id="8" creationId="{8C0CBC2F-0D4C-4630-BE4B-3C7BA3B6F42C}"/>
          </ac:cxnSpMkLst>
        </pc:cxnChg>
      </pc:sldChg>
      <pc:sldChg chg="addSp delSp modSp mod">
        <pc:chgData name="julian lalu" userId="53ae8bccc8714cbe" providerId="LiveId" clId="{A0076837-D884-4F2D-B46F-D4A29D846232}" dt="2023-01-09T20:39:29.738" v="2554"/>
        <pc:sldMkLst>
          <pc:docMk/>
          <pc:sldMk cId="1309700925" sldId="497"/>
        </pc:sldMkLst>
        <pc:spChg chg="del">
          <ac:chgData name="julian lalu" userId="53ae8bccc8714cbe" providerId="LiveId" clId="{A0076837-D884-4F2D-B46F-D4A29D846232}" dt="2023-01-08T21:17:36.034" v="2020" actId="478"/>
          <ac:spMkLst>
            <pc:docMk/>
            <pc:sldMk cId="1309700925" sldId="497"/>
            <ac:spMk id="4" creationId="{52EDC534-8FAE-F537-0241-F4E06550E2B0}"/>
          </ac:spMkLst>
        </pc:spChg>
        <pc:spChg chg="mod">
          <ac:chgData name="julian lalu" userId="53ae8bccc8714cbe" providerId="LiveId" clId="{A0076837-D884-4F2D-B46F-D4A29D846232}" dt="2023-01-09T20:19:15.737" v="2175" actId="1076"/>
          <ac:spMkLst>
            <pc:docMk/>
            <pc:sldMk cId="1309700925" sldId="497"/>
            <ac:spMk id="6" creationId="{93658BFB-7C48-E857-3FC2-C497F63F3395}"/>
          </ac:spMkLst>
        </pc:spChg>
        <pc:spChg chg="mod">
          <ac:chgData name="julian lalu" userId="53ae8bccc8714cbe" providerId="LiveId" clId="{A0076837-D884-4F2D-B46F-D4A29D846232}" dt="2023-01-09T20:26:25.253" v="2328"/>
          <ac:spMkLst>
            <pc:docMk/>
            <pc:sldMk cId="1309700925" sldId="497"/>
            <ac:spMk id="7" creationId="{9BD6533E-2B44-45CC-8639-5A9B73D6A776}"/>
          </ac:spMkLst>
        </pc:spChg>
        <pc:cxnChg chg="add mod">
          <ac:chgData name="julian lalu" userId="53ae8bccc8714cbe" providerId="LiveId" clId="{A0076837-D884-4F2D-B46F-D4A29D846232}" dt="2023-01-09T20:39:29.738" v="2554"/>
          <ac:cxnSpMkLst>
            <pc:docMk/>
            <pc:sldMk cId="1309700925" sldId="497"/>
            <ac:cxnSpMk id="4" creationId="{E0EA8FC2-66FD-168C-4316-AB1BC44BA684}"/>
          </ac:cxnSpMkLst>
        </pc:cxnChg>
        <pc:cxnChg chg="del">
          <ac:chgData name="julian lalu" userId="53ae8bccc8714cbe" providerId="LiveId" clId="{A0076837-D884-4F2D-B46F-D4A29D846232}" dt="2023-01-09T20:39:02.022" v="2531" actId="478"/>
          <ac:cxnSpMkLst>
            <pc:docMk/>
            <pc:sldMk cId="1309700925" sldId="497"/>
            <ac:cxnSpMk id="8" creationId="{F08F6307-97A8-4C8E-8525-FBD966C0AA0E}"/>
          </ac:cxnSpMkLst>
        </pc:cxnChg>
      </pc:sldChg>
      <pc:sldChg chg="addSp delSp modSp mod">
        <pc:chgData name="julian lalu" userId="53ae8bccc8714cbe" providerId="LiveId" clId="{A0076837-D884-4F2D-B46F-D4A29D846232}" dt="2023-01-09T20:39:28.536" v="2553"/>
        <pc:sldMkLst>
          <pc:docMk/>
          <pc:sldMk cId="4140472738" sldId="498"/>
        </pc:sldMkLst>
        <pc:spChg chg="del">
          <ac:chgData name="julian lalu" userId="53ae8bccc8714cbe" providerId="LiveId" clId="{A0076837-D884-4F2D-B46F-D4A29D846232}" dt="2023-01-08T21:17:20.146" v="2017" actId="478"/>
          <ac:spMkLst>
            <pc:docMk/>
            <pc:sldMk cId="4140472738" sldId="498"/>
            <ac:spMk id="4" creationId="{52EDC534-8FAE-F537-0241-F4E06550E2B0}"/>
          </ac:spMkLst>
        </pc:spChg>
        <pc:spChg chg="mod">
          <ac:chgData name="julian lalu" userId="53ae8bccc8714cbe" providerId="LiveId" clId="{A0076837-D884-4F2D-B46F-D4A29D846232}" dt="2023-01-09T20:26:23.535" v="2327"/>
          <ac:spMkLst>
            <pc:docMk/>
            <pc:sldMk cId="4140472738" sldId="498"/>
            <ac:spMk id="6" creationId="{92600A88-9CA1-444F-ACAF-FE301787FC91}"/>
          </ac:spMkLst>
        </pc:spChg>
        <pc:spChg chg="mod">
          <ac:chgData name="julian lalu" userId="53ae8bccc8714cbe" providerId="LiveId" clId="{A0076837-D884-4F2D-B46F-D4A29D846232}" dt="2023-01-09T20:19:40.729" v="2177" actId="1076"/>
          <ac:spMkLst>
            <pc:docMk/>
            <pc:sldMk cId="4140472738" sldId="498"/>
            <ac:spMk id="7" creationId="{D8A4ACCE-8F94-F219-6131-E32D0B124541}"/>
          </ac:spMkLst>
        </pc:spChg>
        <pc:cxnChg chg="add mod">
          <ac:chgData name="julian lalu" userId="53ae8bccc8714cbe" providerId="LiveId" clId="{A0076837-D884-4F2D-B46F-D4A29D846232}" dt="2023-01-09T20:39:28.536" v="2553"/>
          <ac:cxnSpMkLst>
            <pc:docMk/>
            <pc:sldMk cId="4140472738" sldId="498"/>
            <ac:cxnSpMk id="4" creationId="{2E7BE73E-0EE0-EE8B-F5ED-3A053379C525}"/>
          </ac:cxnSpMkLst>
        </pc:cxnChg>
        <pc:cxnChg chg="del">
          <ac:chgData name="julian lalu" userId="53ae8bccc8714cbe" providerId="LiveId" clId="{A0076837-D884-4F2D-B46F-D4A29D846232}" dt="2023-01-09T20:39:03.043" v="2532" actId="478"/>
          <ac:cxnSpMkLst>
            <pc:docMk/>
            <pc:sldMk cId="4140472738" sldId="498"/>
            <ac:cxnSpMk id="8" creationId="{336D67BD-E3E8-42E6-B59D-00C4B8C04478}"/>
          </ac:cxnSpMkLst>
        </pc:cxnChg>
      </pc:sldChg>
      <pc:sldChg chg="addSp delSp modSp mod">
        <pc:chgData name="julian lalu" userId="53ae8bccc8714cbe" providerId="LiveId" clId="{A0076837-D884-4F2D-B46F-D4A29D846232}" dt="2023-01-09T20:39:28.118" v="2552"/>
        <pc:sldMkLst>
          <pc:docMk/>
          <pc:sldMk cId="578335441" sldId="499"/>
        </pc:sldMkLst>
        <pc:spChg chg="del">
          <ac:chgData name="julian lalu" userId="53ae8bccc8714cbe" providerId="LiveId" clId="{A0076837-D884-4F2D-B46F-D4A29D846232}" dt="2023-01-08T21:17:26.212" v="2018" actId="478"/>
          <ac:spMkLst>
            <pc:docMk/>
            <pc:sldMk cId="578335441" sldId="499"/>
            <ac:spMk id="4" creationId="{52EDC534-8FAE-F537-0241-F4E06550E2B0}"/>
          </ac:spMkLst>
        </pc:spChg>
        <pc:spChg chg="mod">
          <ac:chgData name="julian lalu" userId="53ae8bccc8714cbe" providerId="LiveId" clId="{A0076837-D884-4F2D-B46F-D4A29D846232}" dt="2023-01-09T20:20:15.987" v="2194" actId="1076"/>
          <ac:spMkLst>
            <pc:docMk/>
            <pc:sldMk cId="578335441" sldId="499"/>
            <ac:spMk id="7" creationId="{D8A4ACCE-8F94-F219-6131-E32D0B124541}"/>
          </ac:spMkLst>
        </pc:spChg>
        <pc:spChg chg="mod">
          <ac:chgData name="julian lalu" userId="53ae8bccc8714cbe" providerId="LiveId" clId="{A0076837-D884-4F2D-B46F-D4A29D846232}" dt="2023-01-09T20:26:22.210" v="2326"/>
          <ac:spMkLst>
            <pc:docMk/>
            <pc:sldMk cId="578335441" sldId="499"/>
            <ac:spMk id="9" creationId="{8CAA8E1A-1A43-463E-B8C7-DC98A67C9A98}"/>
          </ac:spMkLst>
        </pc:spChg>
        <pc:cxnChg chg="add mod">
          <ac:chgData name="julian lalu" userId="53ae8bccc8714cbe" providerId="LiveId" clId="{A0076837-D884-4F2D-B46F-D4A29D846232}" dt="2023-01-09T20:39:28.118" v="2552"/>
          <ac:cxnSpMkLst>
            <pc:docMk/>
            <pc:sldMk cId="578335441" sldId="499"/>
            <ac:cxnSpMk id="4" creationId="{4FC35493-94F6-FB4A-40C8-43F93F2AC3D3}"/>
          </ac:cxnSpMkLst>
        </pc:cxnChg>
        <pc:cxnChg chg="del">
          <ac:chgData name="julian lalu" userId="53ae8bccc8714cbe" providerId="LiveId" clId="{A0076837-D884-4F2D-B46F-D4A29D846232}" dt="2023-01-09T20:39:04.388" v="2533" actId="478"/>
          <ac:cxnSpMkLst>
            <pc:docMk/>
            <pc:sldMk cId="578335441" sldId="499"/>
            <ac:cxnSpMk id="10" creationId="{9B52E7AB-EA0D-444E-BC26-C433708D0E2C}"/>
          </ac:cxnSpMkLst>
        </pc:cxnChg>
      </pc:sldChg>
      <pc:sldChg chg="addSp delSp modSp mod">
        <pc:chgData name="julian lalu" userId="53ae8bccc8714cbe" providerId="LiveId" clId="{A0076837-D884-4F2D-B46F-D4A29D846232}" dt="2023-01-09T20:39:27.746" v="2551"/>
        <pc:sldMkLst>
          <pc:docMk/>
          <pc:sldMk cId="3303552257" sldId="500"/>
        </pc:sldMkLst>
        <pc:spChg chg="del">
          <ac:chgData name="julian lalu" userId="53ae8bccc8714cbe" providerId="LiveId" clId="{A0076837-D884-4F2D-B46F-D4A29D846232}" dt="2023-01-08T21:17:29.094" v="2019" actId="478"/>
          <ac:spMkLst>
            <pc:docMk/>
            <pc:sldMk cId="3303552257" sldId="500"/>
            <ac:spMk id="4" creationId="{52EDC534-8FAE-F537-0241-F4E06550E2B0}"/>
          </ac:spMkLst>
        </pc:spChg>
        <pc:spChg chg="mod">
          <ac:chgData name="julian lalu" userId="53ae8bccc8714cbe" providerId="LiveId" clId="{A0076837-D884-4F2D-B46F-D4A29D846232}" dt="2023-01-09T20:20:33.067" v="2196" actId="1076"/>
          <ac:spMkLst>
            <pc:docMk/>
            <pc:sldMk cId="3303552257" sldId="500"/>
            <ac:spMk id="7" creationId="{D8A4ACCE-8F94-F219-6131-E32D0B124541}"/>
          </ac:spMkLst>
        </pc:spChg>
        <pc:spChg chg="mod">
          <ac:chgData name="julian lalu" userId="53ae8bccc8714cbe" providerId="LiveId" clId="{A0076837-D884-4F2D-B46F-D4A29D846232}" dt="2023-01-09T20:26:19.788" v="2325"/>
          <ac:spMkLst>
            <pc:docMk/>
            <pc:sldMk cId="3303552257" sldId="500"/>
            <ac:spMk id="8" creationId="{68B41FA5-5FCD-4FCD-8167-DBF075BC54AD}"/>
          </ac:spMkLst>
        </pc:spChg>
        <pc:cxnChg chg="add mod">
          <ac:chgData name="julian lalu" userId="53ae8bccc8714cbe" providerId="LiveId" clId="{A0076837-D884-4F2D-B46F-D4A29D846232}" dt="2023-01-09T20:39:27.746" v="2551"/>
          <ac:cxnSpMkLst>
            <pc:docMk/>
            <pc:sldMk cId="3303552257" sldId="500"/>
            <ac:cxnSpMk id="4" creationId="{4A1D302E-F1D1-CFFA-9941-CAE78C048963}"/>
          </ac:cxnSpMkLst>
        </pc:cxnChg>
        <pc:cxnChg chg="del">
          <ac:chgData name="julian lalu" userId="53ae8bccc8714cbe" providerId="LiveId" clId="{A0076837-D884-4F2D-B46F-D4A29D846232}" dt="2023-01-09T20:39:06.419" v="2534" actId="478"/>
          <ac:cxnSpMkLst>
            <pc:docMk/>
            <pc:sldMk cId="3303552257" sldId="500"/>
            <ac:cxnSpMk id="9" creationId="{17B5FF42-443B-4369-9417-9F6B34C8420C}"/>
          </ac:cxnSpMkLst>
        </pc:cxnChg>
      </pc:sldChg>
      <pc:sldChg chg="addSp delSp modSp mod">
        <pc:chgData name="julian lalu" userId="53ae8bccc8714cbe" providerId="LiveId" clId="{A0076837-D884-4F2D-B46F-D4A29D846232}" dt="2023-01-09T20:39:27.344" v="2550"/>
        <pc:sldMkLst>
          <pc:docMk/>
          <pc:sldMk cId="2670979196" sldId="501"/>
        </pc:sldMkLst>
        <pc:spChg chg="del">
          <ac:chgData name="julian lalu" userId="53ae8bccc8714cbe" providerId="LiveId" clId="{A0076837-D884-4F2D-B46F-D4A29D846232}" dt="2023-01-08T21:16:49.690" v="2010" actId="478"/>
          <ac:spMkLst>
            <pc:docMk/>
            <pc:sldMk cId="2670979196" sldId="501"/>
            <ac:spMk id="4" creationId="{52EDC534-8FAE-F537-0241-F4E06550E2B0}"/>
          </ac:spMkLst>
        </pc:spChg>
        <pc:spChg chg="mod">
          <ac:chgData name="julian lalu" userId="53ae8bccc8714cbe" providerId="LiveId" clId="{A0076837-D884-4F2D-B46F-D4A29D846232}" dt="2023-01-09T20:20:46.321" v="2198" actId="1076"/>
          <ac:spMkLst>
            <pc:docMk/>
            <pc:sldMk cId="2670979196" sldId="501"/>
            <ac:spMk id="7" creationId="{D8A4ACCE-8F94-F219-6131-E32D0B124541}"/>
          </ac:spMkLst>
        </pc:spChg>
        <pc:spChg chg="mod">
          <ac:chgData name="julian lalu" userId="53ae8bccc8714cbe" providerId="LiveId" clId="{A0076837-D884-4F2D-B46F-D4A29D846232}" dt="2023-01-09T20:26:16.941" v="2324"/>
          <ac:spMkLst>
            <pc:docMk/>
            <pc:sldMk cId="2670979196" sldId="501"/>
            <ac:spMk id="8" creationId="{D2A69699-261D-45B7-BA95-79914F25DC47}"/>
          </ac:spMkLst>
        </pc:spChg>
        <pc:cxnChg chg="add mod">
          <ac:chgData name="julian lalu" userId="53ae8bccc8714cbe" providerId="LiveId" clId="{A0076837-D884-4F2D-B46F-D4A29D846232}" dt="2023-01-09T20:39:27.344" v="2550"/>
          <ac:cxnSpMkLst>
            <pc:docMk/>
            <pc:sldMk cId="2670979196" sldId="501"/>
            <ac:cxnSpMk id="4" creationId="{3BF64F0C-F11D-85CE-8AC9-FFEAA419984F}"/>
          </ac:cxnSpMkLst>
        </pc:cxnChg>
        <pc:cxnChg chg="del">
          <ac:chgData name="julian lalu" userId="53ae8bccc8714cbe" providerId="LiveId" clId="{A0076837-D884-4F2D-B46F-D4A29D846232}" dt="2023-01-09T20:39:07.622" v="2535" actId="478"/>
          <ac:cxnSpMkLst>
            <pc:docMk/>
            <pc:sldMk cId="2670979196" sldId="501"/>
            <ac:cxnSpMk id="9" creationId="{A4DA8133-7DCF-4728-BD89-B43F49688159}"/>
          </ac:cxnSpMkLst>
        </pc:cxnChg>
      </pc:sldChg>
      <pc:sldChg chg="addSp delSp modSp mod chgLayout">
        <pc:chgData name="julian lalu" userId="53ae8bccc8714cbe" providerId="LiveId" clId="{A0076837-D884-4F2D-B46F-D4A29D846232}" dt="2023-01-09T20:39:26.931" v="2549"/>
        <pc:sldMkLst>
          <pc:docMk/>
          <pc:sldMk cId="2538970421" sldId="502"/>
        </pc:sldMkLst>
        <pc:spChg chg="mod ord">
          <ac:chgData name="julian lalu" userId="53ae8bccc8714cbe" providerId="LiveId" clId="{A0076837-D884-4F2D-B46F-D4A29D846232}" dt="2023-01-08T21:16:35.730" v="2007" actId="700"/>
          <ac:spMkLst>
            <pc:docMk/>
            <pc:sldMk cId="2538970421" sldId="502"/>
            <ac:spMk id="2" creationId="{880F4CED-7FA0-F071-C7EE-71EB85AC4547}"/>
          </ac:spMkLst>
        </pc:spChg>
        <pc:spChg chg="mod ord">
          <ac:chgData name="julian lalu" userId="53ae8bccc8714cbe" providerId="LiveId" clId="{A0076837-D884-4F2D-B46F-D4A29D846232}" dt="2023-01-08T21:16:35.730" v="2007" actId="700"/>
          <ac:spMkLst>
            <pc:docMk/>
            <pc:sldMk cId="2538970421" sldId="502"/>
            <ac:spMk id="3" creationId="{1AF4868B-45E1-11F7-FC6B-3E5D59A30216}"/>
          </ac:spMkLst>
        </pc:spChg>
        <pc:spChg chg="del mod ord">
          <ac:chgData name="julian lalu" userId="53ae8bccc8714cbe" providerId="LiveId" clId="{A0076837-D884-4F2D-B46F-D4A29D846232}" dt="2023-01-08T21:16:46.374" v="2009" actId="478"/>
          <ac:spMkLst>
            <pc:docMk/>
            <pc:sldMk cId="2538970421" sldId="502"/>
            <ac:spMk id="4" creationId="{52EDC534-8FAE-F537-0241-F4E06550E2B0}"/>
          </ac:spMkLst>
        </pc:spChg>
        <pc:spChg chg="mod ord">
          <ac:chgData name="julian lalu" userId="53ae8bccc8714cbe" providerId="LiveId" clId="{A0076837-D884-4F2D-B46F-D4A29D846232}" dt="2023-01-08T21:16:35.730" v="2007" actId="700"/>
          <ac:spMkLst>
            <pc:docMk/>
            <pc:sldMk cId="2538970421" sldId="502"/>
            <ac:spMk id="5" creationId="{7B62F5E7-DE6F-1B0D-0F7B-142BE962A875}"/>
          </ac:spMkLst>
        </pc:spChg>
        <pc:spChg chg="mod">
          <ac:chgData name="julian lalu" userId="53ae8bccc8714cbe" providerId="LiveId" clId="{A0076837-D884-4F2D-B46F-D4A29D846232}" dt="2023-01-09T20:20:58.135" v="2200" actId="1076"/>
          <ac:spMkLst>
            <pc:docMk/>
            <pc:sldMk cId="2538970421" sldId="502"/>
            <ac:spMk id="7" creationId="{D8A4ACCE-8F94-F219-6131-E32D0B124541}"/>
          </ac:spMkLst>
        </pc:spChg>
        <pc:spChg chg="mod ord">
          <ac:chgData name="julian lalu" userId="53ae8bccc8714cbe" providerId="LiveId" clId="{A0076837-D884-4F2D-B46F-D4A29D846232}" dt="2023-01-09T20:26:15.332" v="2323"/>
          <ac:spMkLst>
            <pc:docMk/>
            <pc:sldMk cId="2538970421" sldId="502"/>
            <ac:spMk id="8" creationId="{7D5704B2-0C66-45D1-8384-C9B1F4BF65D7}"/>
          </ac:spMkLst>
        </pc:spChg>
        <pc:cxnChg chg="add mod">
          <ac:chgData name="julian lalu" userId="53ae8bccc8714cbe" providerId="LiveId" clId="{A0076837-D884-4F2D-B46F-D4A29D846232}" dt="2023-01-09T20:39:26.931" v="2549"/>
          <ac:cxnSpMkLst>
            <pc:docMk/>
            <pc:sldMk cId="2538970421" sldId="502"/>
            <ac:cxnSpMk id="4" creationId="{40692FF2-7E7C-6780-A533-10507D95C733}"/>
          </ac:cxnSpMkLst>
        </pc:cxnChg>
        <pc:cxnChg chg="del">
          <ac:chgData name="julian lalu" userId="53ae8bccc8714cbe" providerId="LiveId" clId="{A0076837-D884-4F2D-B46F-D4A29D846232}" dt="2023-01-09T20:39:09.396" v="2536" actId="478"/>
          <ac:cxnSpMkLst>
            <pc:docMk/>
            <pc:sldMk cId="2538970421" sldId="502"/>
            <ac:cxnSpMk id="9" creationId="{F32B17FC-915E-4683-947A-E31C0E8AF928}"/>
          </ac:cxnSpMkLst>
        </pc:cxnChg>
      </pc:sldChg>
      <pc:sldChg chg="addSp delSp modSp mod">
        <pc:chgData name="julian lalu" userId="53ae8bccc8714cbe" providerId="LiveId" clId="{A0076837-D884-4F2D-B46F-D4A29D846232}" dt="2023-01-09T20:39:26.431" v="2548"/>
        <pc:sldMkLst>
          <pc:docMk/>
          <pc:sldMk cId="3458054179" sldId="503"/>
        </pc:sldMkLst>
        <pc:spChg chg="del">
          <ac:chgData name="julian lalu" userId="53ae8bccc8714cbe" providerId="LiveId" clId="{A0076837-D884-4F2D-B46F-D4A29D846232}" dt="2023-01-09T20:21:07.668" v="2203" actId="478"/>
          <ac:spMkLst>
            <pc:docMk/>
            <pc:sldMk cId="3458054179" sldId="503"/>
            <ac:spMk id="4" creationId="{52EDC534-8FAE-F537-0241-F4E06550E2B0}"/>
          </ac:spMkLst>
        </pc:spChg>
        <pc:spChg chg="mod">
          <ac:chgData name="julian lalu" userId="53ae8bccc8714cbe" providerId="LiveId" clId="{A0076837-D884-4F2D-B46F-D4A29D846232}" dt="2023-01-09T20:21:06.317" v="2202" actId="1076"/>
          <ac:spMkLst>
            <pc:docMk/>
            <pc:sldMk cId="3458054179" sldId="503"/>
            <ac:spMk id="7" creationId="{D8A4ACCE-8F94-F219-6131-E32D0B124541}"/>
          </ac:spMkLst>
        </pc:spChg>
        <pc:spChg chg="mod">
          <ac:chgData name="julian lalu" userId="53ae8bccc8714cbe" providerId="LiveId" clId="{A0076837-D884-4F2D-B46F-D4A29D846232}" dt="2023-01-09T20:26:14.179" v="2322"/>
          <ac:spMkLst>
            <pc:docMk/>
            <pc:sldMk cId="3458054179" sldId="503"/>
            <ac:spMk id="8" creationId="{84FA9B85-548E-43EF-A2F2-5672F6EDDE6D}"/>
          </ac:spMkLst>
        </pc:spChg>
        <pc:cxnChg chg="add mod">
          <ac:chgData name="julian lalu" userId="53ae8bccc8714cbe" providerId="LiveId" clId="{A0076837-D884-4F2D-B46F-D4A29D846232}" dt="2023-01-09T20:39:26.431" v="2548"/>
          <ac:cxnSpMkLst>
            <pc:docMk/>
            <pc:sldMk cId="3458054179" sldId="503"/>
            <ac:cxnSpMk id="6" creationId="{43049760-D520-CD26-74BC-E13A5C67AB42}"/>
          </ac:cxnSpMkLst>
        </pc:cxnChg>
        <pc:cxnChg chg="del">
          <ac:chgData name="julian lalu" userId="53ae8bccc8714cbe" providerId="LiveId" clId="{A0076837-D884-4F2D-B46F-D4A29D846232}" dt="2023-01-09T20:39:11.085" v="2537" actId="478"/>
          <ac:cxnSpMkLst>
            <pc:docMk/>
            <pc:sldMk cId="3458054179" sldId="503"/>
            <ac:cxnSpMk id="9" creationId="{DC66CA86-69C0-465A-9BE6-0E27D39291F9}"/>
          </ac:cxnSpMkLst>
        </pc:cxnChg>
      </pc:sldChg>
      <pc:sldChg chg="addSp delSp modSp mod">
        <pc:chgData name="julian lalu" userId="53ae8bccc8714cbe" providerId="LiveId" clId="{A0076837-D884-4F2D-B46F-D4A29D846232}" dt="2023-01-09T20:39:24.975" v="2547"/>
        <pc:sldMkLst>
          <pc:docMk/>
          <pc:sldMk cId="3555320585" sldId="504"/>
        </pc:sldMkLst>
        <pc:spChg chg="del">
          <ac:chgData name="julian lalu" userId="53ae8bccc8714cbe" providerId="LiveId" clId="{A0076837-D884-4F2D-B46F-D4A29D846232}" dt="2023-01-09T20:21:16.346" v="2204" actId="478"/>
          <ac:spMkLst>
            <pc:docMk/>
            <pc:sldMk cId="3555320585" sldId="504"/>
            <ac:spMk id="4" creationId="{52EDC534-8FAE-F537-0241-F4E06550E2B0}"/>
          </ac:spMkLst>
        </pc:spChg>
        <pc:spChg chg="mod">
          <ac:chgData name="julian lalu" userId="53ae8bccc8714cbe" providerId="LiveId" clId="{A0076837-D884-4F2D-B46F-D4A29D846232}" dt="2023-01-09T20:21:27.233" v="2206" actId="1076"/>
          <ac:spMkLst>
            <pc:docMk/>
            <pc:sldMk cId="3555320585" sldId="504"/>
            <ac:spMk id="7" creationId="{D8A4ACCE-8F94-F219-6131-E32D0B124541}"/>
          </ac:spMkLst>
        </pc:spChg>
        <pc:spChg chg="mod">
          <ac:chgData name="julian lalu" userId="53ae8bccc8714cbe" providerId="LiveId" clId="{A0076837-D884-4F2D-B46F-D4A29D846232}" dt="2023-01-09T20:26:12.953" v="2321"/>
          <ac:spMkLst>
            <pc:docMk/>
            <pc:sldMk cId="3555320585" sldId="504"/>
            <ac:spMk id="8" creationId="{F999565F-B7E1-4D36-8716-436197080B42}"/>
          </ac:spMkLst>
        </pc:spChg>
        <pc:cxnChg chg="add mod">
          <ac:chgData name="julian lalu" userId="53ae8bccc8714cbe" providerId="LiveId" clId="{A0076837-D884-4F2D-B46F-D4A29D846232}" dt="2023-01-09T20:39:24.975" v="2547"/>
          <ac:cxnSpMkLst>
            <pc:docMk/>
            <pc:sldMk cId="3555320585" sldId="504"/>
            <ac:cxnSpMk id="6" creationId="{2FDC9634-461D-5DF1-5D3C-C10DF1B2CCAF}"/>
          </ac:cxnSpMkLst>
        </pc:cxnChg>
        <pc:cxnChg chg="del">
          <ac:chgData name="julian lalu" userId="53ae8bccc8714cbe" providerId="LiveId" clId="{A0076837-D884-4F2D-B46F-D4A29D846232}" dt="2023-01-09T20:39:13.300" v="2538" actId="478"/>
          <ac:cxnSpMkLst>
            <pc:docMk/>
            <pc:sldMk cId="3555320585" sldId="504"/>
            <ac:cxnSpMk id="9" creationId="{60C4A2A7-57F8-41A4-9985-FAE5B868EE5E}"/>
          </ac:cxnSpMkLst>
        </pc:cxnChg>
      </pc:sldChg>
      <pc:sldChg chg="addSp delSp modSp mod">
        <pc:chgData name="julian lalu" userId="53ae8bccc8714cbe" providerId="LiveId" clId="{A0076837-D884-4F2D-B46F-D4A29D846232}" dt="2023-01-09T20:39:24.528" v="2546"/>
        <pc:sldMkLst>
          <pc:docMk/>
          <pc:sldMk cId="4294561223" sldId="505"/>
        </pc:sldMkLst>
        <pc:spChg chg="mod">
          <ac:chgData name="julian lalu" userId="53ae8bccc8714cbe" providerId="LiveId" clId="{A0076837-D884-4F2D-B46F-D4A29D846232}" dt="2023-01-09T20:21:48.648" v="2211" actId="20577"/>
          <ac:spMkLst>
            <pc:docMk/>
            <pc:sldMk cId="4294561223" sldId="505"/>
            <ac:spMk id="3" creationId="{1AF4868B-45E1-11F7-FC6B-3E5D59A30216}"/>
          </ac:spMkLst>
        </pc:spChg>
        <pc:spChg chg="del">
          <ac:chgData name="julian lalu" userId="53ae8bccc8714cbe" providerId="LiveId" clId="{A0076837-D884-4F2D-B46F-D4A29D846232}" dt="2023-01-09T20:21:41.764" v="2209" actId="478"/>
          <ac:spMkLst>
            <pc:docMk/>
            <pc:sldMk cId="4294561223" sldId="505"/>
            <ac:spMk id="4" creationId="{52EDC534-8FAE-F537-0241-F4E06550E2B0}"/>
          </ac:spMkLst>
        </pc:spChg>
        <pc:spChg chg="mod">
          <ac:chgData name="julian lalu" userId="53ae8bccc8714cbe" providerId="LiveId" clId="{A0076837-D884-4F2D-B46F-D4A29D846232}" dt="2023-01-09T20:21:40.041" v="2208" actId="1076"/>
          <ac:spMkLst>
            <pc:docMk/>
            <pc:sldMk cId="4294561223" sldId="505"/>
            <ac:spMk id="6" creationId="{93658BFB-7C48-E857-3FC2-C497F63F3395}"/>
          </ac:spMkLst>
        </pc:spChg>
        <pc:spChg chg="mod">
          <ac:chgData name="julian lalu" userId="53ae8bccc8714cbe" providerId="LiveId" clId="{A0076837-D884-4F2D-B46F-D4A29D846232}" dt="2023-01-09T20:26:06.816" v="2320"/>
          <ac:spMkLst>
            <pc:docMk/>
            <pc:sldMk cId="4294561223" sldId="505"/>
            <ac:spMk id="8" creationId="{F080CDE3-9C7B-4C1E-9A3D-CD2EF03AE67B}"/>
          </ac:spMkLst>
        </pc:spChg>
        <pc:cxnChg chg="add mod">
          <ac:chgData name="julian lalu" userId="53ae8bccc8714cbe" providerId="LiveId" clId="{A0076837-D884-4F2D-B46F-D4A29D846232}" dt="2023-01-09T20:39:24.528" v="2546"/>
          <ac:cxnSpMkLst>
            <pc:docMk/>
            <pc:sldMk cId="4294561223" sldId="505"/>
            <ac:cxnSpMk id="7" creationId="{2EEBDFC9-46CD-CFE3-4A24-A7C1F32B37DF}"/>
          </ac:cxnSpMkLst>
        </pc:cxnChg>
        <pc:cxnChg chg="del">
          <ac:chgData name="julian lalu" userId="53ae8bccc8714cbe" providerId="LiveId" clId="{A0076837-D884-4F2D-B46F-D4A29D846232}" dt="2023-01-09T20:39:14.577" v="2539" actId="478"/>
          <ac:cxnSpMkLst>
            <pc:docMk/>
            <pc:sldMk cId="4294561223" sldId="505"/>
            <ac:cxnSpMk id="9" creationId="{C7EF94D5-10CA-4961-8218-48281392DFDF}"/>
          </ac:cxnSpMkLst>
        </pc:cxnChg>
      </pc:sldChg>
      <pc:sldChg chg="addSp delSp modSp mod">
        <pc:chgData name="julian lalu" userId="53ae8bccc8714cbe" providerId="LiveId" clId="{A0076837-D884-4F2D-B46F-D4A29D846232}" dt="2023-01-09T20:39:20.310" v="2544" actId="1035"/>
        <pc:sldMkLst>
          <pc:docMk/>
          <pc:sldMk cId="1135846618" sldId="507"/>
        </pc:sldMkLst>
        <pc:spChg chg="mod">
          <ac:chgData name="julian lalu" userId="53ae8bccc8714cbe" providerId="LiveId" clId="{A0076837-D884-4F2D-B46F-D4A29D846232}" dt="2023-01-09T20:22:37.103" v="2218" actId="20577"/>
          <ac:spMkLst>
            <pc:docMk/>
            <pc:sldMk cId="1135846618" sldId="507"/>
            <ac:spMk id="3" creationId="{1AF4868B-45E1-11F7-FC6B-3E5D59A30216}"/>
          </ac:spMkLst>
        </pc:spChg>
        <pc:spChg chg="del">
          <ac:chgData name="julian lalu" userId="53ae8bccc8714cbe" providerId="LiveId" clId="{A0076837-D884-4F2D-B46F-D4A29D846232}" dt="2023-01-09T20:22:29.334" v="2217" actId="478"/>
          <ac:spMkLst>
            <pc:docMk/>
            <pc:sldMk cId="1135846618" sldId="507"/>
            <ac:spMk id="4" creationId="{52EDC534-8FAE-F537-0241-F4E06550E2B0}"/>
          </ac:spMkLst>
        </pc:spChg>
        <pc:spChg chg="mod">
          <ac:chgData name="julian lalu" userId="53ae8bccc8714cbe" providerId="LiveId" clId="{A0076837-D884-4F2D-B46F-D4A29D846232}" dt="2023-01-09T20:22:26.765" v="2216" actId="1076"/>
          <ac:spMkLst>
            <pc:docMk/>
            <pc:sldMk cId="1135846618" sldId="507"/>
            <ac:spMk id="6" creationId="{93658BFB-7C48-E857-3FC2-C497F63F3395}"/>
          </ac:spMkLst>
        </pc:spChg>
        <pc:spChg chg="mod">
          <ac:chgData name="julian lalu" userId="53ae8bccc8714cbe" providerId="LiveId" clId="{A0076837-D884-4F2D-B46F-D4A29D846232}" dt="2023-01-09T20:26:04.534" v="2319"/>
          <ac:spMkLst>
            <pc:docMk/>
            <pc:sldMk cId="1135846618" sldId="507"/>
            <ac:spMk id="8" creationId="{7622EE89-8545-45F9-9418-647D6CCFFC15}"/>
          </ac:spMkLst>
        </pc:spChg>
        <pc:cxnChg chg="add mod">
          <ac:chgData name="julian lalu" userId="53ae8bccc8714cbe" providerId="LiveId" clId="{A0076837-D884-4F2D-B46F-D4A29D846232}" dt="2023-01-09T20:39:20.310" v="2544" actId="1035"/>
          <ac:cxnSpMkLst>
            <pc:docMk/>
            <pc:sldMk cId="1135846618" sldId="507"/>
            <ac:cxnSpMk id="7" creationId="{3C0F767D-06CC-B1D3-1BFD-96F000B903E7}"/>
          </ac:cxnSpMkLst>
        </pc:cxnChg>
        <pc:cxnChg chg="del">
          <ac:chgData name="julian lalu" userId="53ae8bccc8714cbe" providerId="LiveId" clId="{A0076837-D884-4F2D-B46F-D4A29D846232}" dt="2023-01-09T20:39:17.458" v="2541" actId="478"/>
          <ac:cxnSpMkLst>
            <pc:docMk/>
            <pc:sldMk cId="1135846618" sldId="507"/>
            <ac:cxnSpMk id="9" creationId="{B5813A57-E342-4811-BFC5-C0A497651841}"/>
          </ac:cxnSpMkLst>
        </pc:cxnChg>
      </pc:sldChg>
      <pc:sldChg chg="addSp delSp modSp mod">
        <pc:chgData name="julian lalu" userId="53ae8bccc8714cbe" providerId="LiveId" clId="{A0076837-D884-4F2D-B46F-D4A29D846232}" dt="2023-01-09T20:39:22.314" v="2545"/>
        <pc:sldMkLst>
          <pc:docMk/>
          <pc:sldMk cId="360267833" sldId="508"/>
        </pc:sldMkLst>
        <pc:spChg chg="del">
          <ac:chgData name="julian lalu" userId="53ae8bccc8714cbe" providerId="LiveId" clId="{A0076837-D884-4F2D-B46F-D4A29D846232}" dt="2023-01-09T20:22:11.936" v="2214" actId="478"/>
          <ac:spMkLst>
            <pc:docMk/>
            <pc:sldMk cId="360267833" sldId="508"/>
            <ac:spMk id="4" creationId="{52EDC534-8FAE-F537-0241-F4E06550E2B0}"/>
          </ac:spMkLst>
        </pc:spChg>
        <pc:spChg chg="mod">
          <ac:chgData name="julian lalu" userId="53ae8bccc8714cbe" providerId="LiveId" clId="{A0076837-D884-4F2D-B46F-D4A29D846232}" dt="2023-01-09T20:22:09.493" v="2213" actId="1076"/>
          <ac:spMkLst>
            <pc:docMk/>
            <pc:sldMk cId="360267833" sldId="508"/>
            <ac:spMk id="6" creationId="{93658BFB-7C48-E857-3FC2-C497F63F3395}"/>
          </ac:spMkLst>
        </pc:spChg>
        <pc:spChg chg="mod">
          <ac:chgData name="julian lalu" userId="53ae8bccc8714cbe" providerId="LiveId" clId="{A0076837-D884-4F2D-B46F-D4A29D846232}" dt="2023-01-09T20:25:52.912" v="2318" actId="20577"/>
          <ac:spMkLst>
            <pc:docMk/>
            <pc:sldMk cId="360267833" sldId="508"/>
            <ac:spMk id="9" creationId="{FF085347-F422-417D-B850-1751AC3BDF1E}"/>
          </ac:spMkLst>
        </pc:spChg>
        <pc:cxnChg chg="add mod">
          <ac:chgData name="julian lalu" userId="53ae8bccc8714cbe" providerId="LiveId" clId="{A0076837-D884-4F2D-B46F-D4A29D846232}" dt="2023-01-09T20:39:22.314" v="2545"/>
          <ac:cxnSpMkLst>
            <pc:docMk/>
            <pc:sldMk cId="360267833" sldId="508"/>
            <ac:cxnSpMk id="7" creationId="{0D111775-F726-030A-31BB-87304E585288}"/>
          </ac:cxnSpMkLst>
        </pc:cxnChg>
        <pc:cxnChg chg="del">
          <ac:chgData name="julian lalu" userId="53ae8bccc8714cbe" providerId="LiveId" clId="{A0076837-D884-4F2D-B46F-D4A29D846232}" dt="2023-01-09T20:39:15.744" v="2540" actId="478"/>
          <ac:cxnSpMkLst>
            <pc:docMk/>
            <pc:sldMk cId="360267833" sldId="508"/>
            <ac:cxnSpMk id="10" creationId="{8807704E-9737-496C-9D34-F0BE7A2F2870}"/>
          </ac:cxnSpMkLst>
        </pc:cxnChg>
      </pc:sldChg>
      <pc:sldChg chg="addSp delSp modSp mod modClrScheme chgLayout">
        <pc:chgData name="julian lalu" userId="53ae8bccc8714cbe" providerId="LiveId" clId="{A0076837-D884-4F2D-B46F-D4A29D846232}" dt="2023-01-05T21:29:22.414" v="1371" actId="20577"/>
        <pc:sldMkLst>
          <pc:docMk/>
          <pc:sldMk cId="2972871304" sldId="509"/>
        </pc:sldMkLst>
        <pc:spChg chg="add mod ord">
          <ac:chgData name="julian lalu" userId="53ae8bccc8714cbe" providerId="LiveId" clId="{A0076837-D884-4F2D-B46F-D4A29D846232}" dt="2023-01-05T21:29:22.414" v="1371" actId="20577"/>
          <ac:spMkLst>
            <pc:docMk/>
            <pc:sldMk cId="2972871304" sldId="509"/>
            <ac:spMk id="2" creationId="{3FE335F8-D990-C99F-09DA-57D59EC111F6}"/>
          </ac:spMkLst>
        </pc:spChg>
        <pc:spChg chg="add del mod">
          <ac:chgData name="julian lalu" userId="53ae8bccc8714cbe" providerId="LiveId" clId="{A0076837-D884-4F2D-B46F-D4A29D846232}" dt="2023-01-05T21:29:19.580" v="1361" actId="478"/>
          <ac:spMkLst>
            <pc:docMk/>
            <pc:sldMk cId="2972871304" sldId="509"/>
            <ac:spMk id="3" creationId="{C28287D8-B15C-7FF1-115D-31C7225DDFEE}"/>
          </ac:spMkLst>
        </pc:spChg>
        <pc:spChg chg="add mod ord">
          <ac:chgData name="julian lalu" userId="53ae8bccc8714cbe" providerId="LiveId" clId="{A0076837-D884-4F2D-B46F-D4A29D846232}" dt="2023-01-05T21:29:05.726" v="1351" actId="700"/>
          <ac:spMkLst>
            <pc:docMk/>
            <pc:sldMk cId="2972871304" sldId="509"/>
            <ac:spMk id="4" creationId="{18F3C651-6F5E-A163-32C0-C1C52A5B67BA}"/>
          </ac:spMkLst>
        </pc:spChg>
        <pc:spChg chg="del">
          <ac:chgData name="julian lalu" userId="53ae8bccc8714cbe" providerId="LiveId" clId="{A0076837-D884-4F2D-B46F-D4A29D846232}" dt="2023-01-05T21:28:47.087" v="1350" actId="478"/>
          <ac:spMkLst>
            <pc:docMk/>
            <pc:sldMk cId="2972871304" sldId="509"/>
            <ac:spMk id="15" creationId="{7CDB0118-E43C-BD29-5214-6042B2694ED7}"/>
          </ac:spMkLst>
        </pc:spChg>
        <pc:spChg chg="mod ord">
          <ac:chgData name="julian lalu" userId="53ae8bccc8714cbe" providerId="LiveId" clId="{A0076837-D884-4F2D-B46F-D4A29D846232}" dt="2023-01-05T21:29:05.726" v="1351" actId="700"/>
          <ac:spMkLst>
            <pc:docMk/>
            <pc:sldMk cId="2972871304" sldId="509"/>
            <ac:spMk id="16" creationId="{E4744B5F-F847-1777-C63C-C93419BF1DDF}"/>
          </ac:spMkLst>
        </pc:spChg>
        <pc:picChg chg="del">
          <ac:chgData name="julian lalu" userId="53ae8bccc8714cbe" providerId="LiveId" clId="{A0076837-D884-4F2D-B46F-D4A29D846232}" dt="2023-01-05T21:28:46.018" v="1349" actId="478"/>
          <ac:picMkLst>
            <pc:docMk/>
            <pc:sldMk cId="2972871304" sldId="509"/>
            <ac:picMk id="5" creationId="{F8713DCB-F503-D630-9BBE-604B973BF596}"/>
          </ac:picMkLst>
        </pc:picChg>
      </pc:sldChg>
      <pc:sldChg chg="delSp modSp mod modAnim chgLayout">
        <pc:chgData name="julian lalu" userId="53ae8bccc8714cbe" providerId="LiveId" clId="{A0076837-D884-4F2D-B46F-D4A29D846232}" dt="2023-01-09T20:37:21.427" v="2478" actId="1036"/>
        <pc:sldMkLst>
          <pc:docMk/>
          <pc:sldMk cId="481904731" sldId="510"/>
        </pc:sldMkLst>
        <pc:spChg chg="mod ord">
          <ac:chgData name="julian lalu" userId="53ae8bccc8714cbe" providerId="LiveId" clId="{A0076837-D884-4F2D-B46F-D4A29D846232}" dt="2023-01-05T21:53:31.248" v="1794" actId="700"/>
          <ac:spMkLst>
            <pc:docMk/>
            <pc:sldMk cId="481904731" sldId="510"/>
            <ac:spMk id="2" creationId="{6B2D62F4-7F8C-8530-BC84-7C35003B90D4}"/>
          </ac:spMkLst>
        </pc:spChg>
        <pc:spChg chg="mod ord">
          <ac:chgData name="julian lalu" userId="53ae8bccc8714cbe" providerId="LiveId" clId="{A0076837-D884-4F2D-B46F-D4A29D846232}" dt="2023-01-05T21:57:15.003" v="2003" actId="20577"/>
          <ac:spMkLst>
            <pc:docMk/>
            <pc:sldMk cId="481904731" sldId="510"/>
            <ac:spMk id="3" creationId="{EBBA3F77-EA3B-6396-1FF9-C48FA400607F}"/>
          </ac:spMkLst>
        </pc:spChg>
        <pc:spChg chg="mod">
          <ac:chgData name="julian lalu" userId="53ae8bccc8714cbe" providerId="LiveId" clId="{A0076837-D884-4F2D-B46F-D4A29D846232}" dt="2023-01-09T20:27:50.590" v="2368"/>
          <ac:spMkLst>
            <pc:docMk/>
            <pc:sldMk cId="481904731" sldId="510"/>
            <ac:spMk id="4" creationId="{2D6A91FA-01C7-4E11-96DA-B06FBDF645B1}"/>
          </ac:spMkLst>
        </pc:spChg>
        <pc:spChg chg="del">
          <ac:chgData name="julian lalu" userId="53ae8bccc8714cbe" providerId="LiveId" clId="{A0076837-D884-4F2D-B46F-D4A29D846232}" dt="2023-01-05T21:52:50.214" v="1758" actId="478"/>
          <ac:spMkLst>
            <pc:docMk/>
            <pc:sldMk cId="481904731" sldId="510"/>
            <ac:spMk id="4" creationId="{A7FAF017-74EC-10C9-EA3E-660E40AF1234}"/>
          </ac:spMkLst>
        </pc:spChg>
        <pc:spChg chg="mod ord">
          <ac:chgData name="julian lalu" userId="53ae8bccc8714cbe" providerId="LiveId" clId="{A0076837-D884-4F2D-B46F-D4A29D846232}" dt="2023-01-05T21:53:31.248" v="1794" actId="700"/>
          <ac:spMkLst>
            <pc:docMk/>
            <pc:sldMk cId="481904731" sldId="510"/>
            <ac:spMk id="5" creationId="{51E0539C-9E84-626A-7F1B-FA9F2BC4D627}"/>
          </ac:spMkLst>
        </pc:spChg>
        <pc:spChg chg="del mod">
          <ac:chgData name="julian lalu" userId="53ae8bccc8714cbe" providerId="LiveId" clId="{A0076837-D884-4F2D-B46F-D4A29D846232}" dt="2023-01-05T21:30:21.899" v="1373" actId="478"/>
          <ac:spMkLst>
            <pc:docMk/>
            <pc:sldMk cId="481904731" sldId="510"/>
            <ac:spMk id="7" creationId="{A87184BA-70B5-BDE4-C476-3078D229C0D0}"/>
          </ac:spMkLst>
        </pc:spChg>
        <pc:cxnChg chg="mod">
          <ac:chgData name="julian lalu" userId="53ae8bccc8714cbe" providerId="LiveId" clId="{A0076837-D884-4F2D-B46F-D4A29D846232}" dt="2023-01-09T20:37:21.427" v="2478" actId="1036"/>
          <ac:cxnSpMkLst>
            <pc:docMk/>
            <pc:sldMk cId="481904731" sldId="510"/>
            <ac:cxnSpMk id="6" creationId="{7181FDF0-459F-45FB-89B6-8FD3F2C2EB91}"/>
          </ac:cxnSpMkLst>
        </pc:cxnChg>
      </pc:sldChg>
      <pc:sldChg chg="addSp delSp modSp mod modAnim">
        <pc:chgData name="julian lalu" userId="53ae8bccc8714cbe" providerId="LiveId" clId="{A0076837-D884-4F2D-B46F-D4A29D846232}" dt="2023-01-09T20:37:28.327" v="2482" actId="1036"/>
        <pc:sldMkLst>
          <pc:docMk/>
          <pc:sldMk cId="4113501419" sldId="511"/>
        </pc:sldMkLst>
        <pc:spChg chg="mod">
          <ac:chgData name="julian lalu" userId="53ae8bccc8714cbe" providerId="LiveId" clId="{A0076837-D884-4F2D-B46F-D4A29D846232}" dt="2023-01-05T21:51:24.273" v="1749" actId="20577"/>
          <ac:spMkLst>
            <pc:docMk/>
            <pc:sldMk cId="4113501419" sldId="511"/>
            <ac:spMk id="3" creationId="{EBBA3F77-EA3B-6396-1FF9-C48FA400607F}"/>
          </ac:spMkLst>
        </pc:spChg>
        <pc:spChg chg="mod">
          <ac:chgData name="julian lalu" userId="53ae8bccc8714cbe" providerId="LiveId" clId="{A0076837-D884-4F2D-B46F-D4A29D846232}" dt="2023-01-09T20:28:18.960" v="2372"/>
          <ac:spMkLst>
            <pc:docMk/>
            <pc:sldMk cId="4113501419" sldId="511"/>
            <ac:spMk id="4" creationId="{0C1899EF-D5E5-493D-9B93-2906AC1D5C02}"/>
          </ac:spMkLst>
        </pc:spChg>
        <pc:spChg chg="del">
          <ac:chgData name="julian lalu" userId="53ae8bccc8714cbe" providerId="LiveId" clId="{A0076837-D884-4F2D-B46F-D4A29D846232}" dt="2023-01-05T21:51:00.017" v="1742" actId="478"/>
          <ac:spMkLst>
            <pc:docMk/>
            <pc:sldMk cId="4113501419" sldId="511"/>
            <ac:spMk id="4" creationId="{A7FAF017-74EC-10C9-EA3E-660E40AF1234}"/>
          </ac:spMkLst>
        </pc:spChg>
        <pc:spChg chg="add mod">
          <ac:chgData name="julian lalu" userId="53ae8bccc8714cbe" providerId="LiveId" clId="{A0076837-D884-4F2D-B46F-D4A29D846232}" dt="2023-01-05T21:51:19.225" v="1745" actId="255"/>
          <ac:spMkLst>
            <pc:docMk/>
            <pc:sldMk cId="4113501419" sldId="511"/>
            <ac:spMk id="6" creationId="{7EC2227F-5B45-18F9-77FA-EA5D90326D7C}"/>
          </ac:spMkLst>
        </pc:spChg>
        <pc:cxnChg chg="mod">
          <ac:chgData name="julian lalu" userId="53ae8bccc8714cbe" providerId="LiveId" clId="{A0076837-D884-4F2D-B46F-D4A29D846232}" dt="2023-01-09T20:37:28.327" v="2482" actId="1036"/>
          <ac:cxnSpMkLst>
            <pc:docMk/>
            <pc:sldMk cId="4113501419" sldId="511"/>
            <ac:cxnSpMk id="7" creationId="{DF96A327-105F-400D-9DEF-F0D4F30148E9}"/>
          </ac:cxnSpMkLst>
        </pc:cxnChg>
      </pc:sldChg>
      <pc:sldChg chg="addSp delSp modSp mod modClrScheme chgLayout">
        <pc:chgData name="julian lalu" userId="53ae8bccc8714cbe" providerId="LiveId" clId="{A0076837-D884-4F2D-B46F-D4A29D846232}" dt="2023-01-10T20:28:31.878" v="3959" actId="478"/>
        <pc:sldMkLst>
          <pc:docMk/>
          <pc:sldMk cId="1806626409" sldId="512"/>
        </pc:sldMkLst>
        <pc:spChg chg="add mod ord">
          <ac:chgData name="julian lalu" userId="53ae8bccc8714cbe" providerId="LiveId" clId="{A0076837-D884-4F2D-B46F-D4A29D846232}" dt="2023-01-10T20:28:29.399" v="3958" actId="20577"/>
          <ac:spMkLst>
            <pc:docMk/>
            <pc:sldMk cId="1806626409" sldId="512"/>
            <ac:spMk id="2" creationId="{9E0A62F2-A9E4-CBE5-0FF7-2F637CB3D6B3}"/>
          </ac:spMkLst>
        </pc:spChg>
        <pc:spChg chg="del">
          <ac:chgData name="julian lalu" userId="53ae8bccc8714cbe" providerId="LiveId" clId="{A0076837-D884-4F2D-B46F-D4A29D846232}" dt="2023-01-10T20:28:20.002" v="3953" actId="478"/>
          <ac:spMkLst>
            <pc:docMk/>
            <pc:sldMk cId="1806626409" sldId="512"/>
            <ac:spMk id="3" creationId="{C28287D8-B15C-7FF1-115D-31C7225DDFEE}"/>
          </ac:spMkLst>
        </pc:spChg>
        <pc:spChg chg="add mod ord">
          <ac:chgData name="julian lalu" userId="53ae8bccc8714cbe" providerId="LiveId" clId="{A0076837-D884-4F2D-B46F-D4A29D846232}" dt="2023-01-10T20:28:26.418" v="3954" actId="167"/>
          <ac:spMkLst>
            <pc:docMk/>
            <pc:sldMk cId="1806626409" sldId="512"/>
            <ac:spMk id="4" creationId="{F5BB690A-E40E-C655-D3A3-653C7078DF81}"/>
          </ac:spMkLst>
        </pc:spChg>
        <pc:spChg chg="del mod ord">
          <ac:chgData name="julian lalu" userId="53ae8bccc8714cbe" providerId="LiveId" clId="{A0076837-D884-4F2D-B46F-D4A29D846232}" dt="2023-01-10T20:28:31.878" v="3959" actId="478"/>
          <ac:spMkLst>
            <pc:docMk/>
            <pc:sldMk cId="1806626409" sldId="512"/>
            <ac:spMk id="15" creationId="{7CDB0118-E43C-BD29-5214-6042B2694ED7}"/>
          </ac:spMkLst>
        </pc:spChg>
        <pc:spChg chg="mod ord">
          <ac:chgData name="julian lalu" userId="53ae8bccc8714cbe" providerId="LiveId" clId="{A0076837-D884-4F2D-B46F-D4A29D846232}" dt="2023-01-10T20:28:10.350" v="3951" actId="700"/>
          <ac:spMkLst>
            <pc:docMk/>
            <pc:sldMk cId="1806626409" sldId="512"/>
            <ac:spMk id="16" creationId="{E4744B5F-F847-1777-C63C-C93419BF1DDF}"/>
          </ac:spMkLst>
        </pc:spChg>
        <pc:picChg chg="del">
          <ac:chgData name="julian lalu" userId="53ae8bccc8714cbe" providerId="LiveId" clId="{A0076837-D884-4F2D-B46F-D4A29D846232}" dt="2023-01-10T20:28:27.906" v="3955" actId="478"/>
          <ac:picMkLst>
            <pc:docMk/>
            <pc:sldMk cId="1806626409" sldId="512"/>
            <ac:picMk id="5" creationId="{F8713DCB-F503-D630-9BBE-604B973BF596}"/>
          </ac:picMkLst>
        </pc:picChg>
      </pc:sldChg>
      <pc:sldChg chg="del">
        <pc:chgData name="julian lalu" userId="53ae8bccc8714cbe" providerId="LiveId" clId="{A0076837-D884-4F2D-B46F-D4A29D846232}" dt="2023-01-10T20:29:44.947" v="3971" actId="47"/>
        <pc:sldMkLst>
          <pc:docMk/>
          <pc:sldMk cId="1268711107" sldId="515"/>
        </pc:sldMkLst>
      </pc:sldChg>
      <pc:sldChg chg="del">
        <pc:chgData name="julian lalu" userId="53ae8bccc8714cbe" providerId="LiveId" clId="{A0076837-D884-4F2D-B46F-D4A29D846232}" dt="2023-01-10T20:33:15.422" v="4013" actId="47"/>
        <pc:sldMkLst>
          <pc:docMk/>
          <pc:sldMk cId="2080634811" sldId="516"/>
        </pc:sldMkLst>
      </pc:sldChg>
      <pc:sldChg chg="del">
        <pc:chgData name="julian lalu" userId="53ae8bccc8714cbe" providerId="LiveId" clId="{A0076837-D884-4F2D-B46F-D4A29D846232}" dt="2023-01-10T20:32:33.912" v="3999" actId="47"/>
        <pc:sldMkLst>
          <pc:docMk/>
          <pc:sldMk cId="197201425" sldId="517"/>
        </pc:sldMkLst>
      </pc:sldChg>
      <pc:sldChg chg="del">
        <pc:chgData name="julian lalu" userId="53ae8bccc8714cbe" providerId="LiveId" clId="{A0076837-D884-4F2D-B46F-D4A29D846232}" dt="2023-01-10T20:32:57.610" v="4006" actId="47"/>
        <pc:sldMkLst>
          <pc:docMk/>
          <pc:sldMk cId="4116837246" sldId="518"/>
        </pc:sldMkLst>
      </pc:sldChg>
      <pc:sldChg chg="del">
        <pc:chgData name="julian lalu" userId="53ae8bccc8714cbe" providerId="LiveId" clId="{A0076837-D884-4F2D-B46F-D4A29D846232}" dt="2023-01-10T20:30:12.393" v="3979" actId="47"/>
        <pc:sldMkLst>
          <pc:docMk/>
          <pc:sldMk cId="1780660710" sldId="519"/>
        </pc:sldMkLst>
      </pc:sldChg>
      <pc:sldChg chg="del">
        <pc:chgData name="julian lalu" userId="53ae8bccc8714cbe" providerId="LiveId" clId="{A0076837-D884-4F2D-B46F-D4A29D846232}" dt="2023-01-10T20:34:09.680" v="4023" actId="47"/>
        <pc:sldMkLst>
          <pc:docMk/>
          <pc:sldMk cId="4025784900" sldId="520"/>
        </pc:sldMkLst>
      </pc:sldChg>
      <pc:sldChg chg="del">
        <pc:chgData name="julian lalu" userId="53ae8bccc8714cbe" providerId="LiveId" clId="{A0076837-D884-4F2D-B46F-D4A29D846232}" dt="2023-01-10T20:37:39.602" v="4039" actId="2696"/>
        <pc:sldMkLst>
          <pc:docMk/>
          <pc:sldMk cId="2064843513" sldId="521"/>
        </pc:sldMkLst>
      </pc:sldChg>
      <pc:sldChg chg="addSp delSp modSp mod modClrScheme chgLayout">
        <pc:chgData name="julian lalu" userId="53ae8bccc8714cbe" providerId="LiveId" clId="{A0076837-D884-4F2D-B46F-D4A29D846232}" dt="2023-01-09T21:30:43.116" v="3360" actId="700"/>
        <pc:sldMkLst>
          <pc:docMk/>
          <pc:sldMk cId="772228108" sldId="523"/>
        </pc:sldMkLst>
        <pc:spChg chg="add del mod ord">
          <ac:chgData name="julian lalu" userId="53ae8bccc8714cbe" providerId="LiveId" clId="{A0076837-D884-4F2D-B46F-D4A29D846232}" dt="2023-01-09T21:30:18.765" v="3336" actId="700"/>
          <ac:spMkLst>
            <pc:docMk/>
            <pc:sldMk cId="772228108" sldId="523"/>
            <ac:spMk id="2" creationId="{B5239712-3FC7-74CE-F96D-BD585ED1AEDB}"/>
          </ac:spMkLst>
        </pc:spChg>
        <pc:spChg chg="del">
          <ac:chgData name="julian lalu" userId="53ae8bccc8714cbe" providerId="LiveId" clId="{A0076837-D884-4F2D-B46F-D4A29D846232}" dt="2023-01-09T21:30:27.509" v="3350" actId="478"/>
          <ac:spMkLst>
            <pc:docMk/>
            <pc:sldMk cId="772228108" sldId="523"/>
            <ac:spMk id="3" creationId="{C28287D8-B15C-7FF1-115D-31C7225DDFEE}"/>
          </ac:spMkLst>
        </pc:spChg>
        <pc:spChg chg="add del mod ord">
          <ac:chgData name="julian lalu" userId="53ae8bccc8714cbe" providerId="LiveId" clId="{A0076837-D884-4F2D-B46F-D4A29D846232}" dt="2023-01-09T21:30:18.765" v="3336" actId="700"/>
          <ac:spMkLst>
            <pc:docMk/>
            <pc:sldMk cId="772228108" sldId="523"/>
            <ac:spMk id="4" creationId="{20DAA992-0FE5-75B4-A43A-05BF9E1B8B7A}"/>
          </ac:spMkLst>
        </pc:spChg>
        <pc:spChg chg="add del mod ord">
          <ac:chgData name="julian lalu" userId="53ae8bccc8714cbe" providerId="LiveId" clId="{A0076837-D884-4F2D-B46F-D4A29D846232}" dt="2023-01-09T21:30:18.765" v="3336" actId="700"/>
          <ac:spMkLst>
            <pc:docMk/>
            <pc:sldMk cId="772228108" sldId="523"/>
            <ac:spMk id="6" creationId="{1E3EDA7E-A6EF-D013-71DD-8D26B8C9F7F0}"/>
          </ac:spMkLst>
        </pc:spChg>
        <pc:spChg chg="add mod ord">
          <ac:chgData name="julian lalu" userId="53ae8bccc8714cbe" providerId="LiveId" clId="{A0076837-D884-4F2D-B46F-D4A29D846232}" dt="2023-01-09T21:30:43.116" v="3360" actId="700"/>
          <ac:spMkLst>
            <pc:docMk/>
            <pc:sldMk cId="772228108" sldId="523"/>
            <ac:spMk id="7" creationId="{780F4247-3BB3-5FF2-0019-29E21EC7E5CD}"/>
          </ac:spMkLst>
        </pc:spChg>
        <pc:spChg chg="add del mod ord">
          <ac:chgData name="julian lalu" userId="53ae8bccc8714cbe" providerId="LiveId" clId="{A0076837-D884-4F2D-B46F-D4A29D846232}" dt="2023-01-09T21:30:39.689" v="3358" actId="700"/>
          <ac:spMkLst>
            <pc:docMk/>
            <pc:sldMk cId="772228108" sldId="523"/>
            <ac:spMk id="8" creationId="{49823A81-7752-B73A-6B5D-FA62012B9BC7}"/>
          </ac:spMkLst>
        </pc:spChg>
        <pc:spChg chg="add del mod ord">
          <ac:chgData name="julian lalu" userId="53ae8bccc8714cbe" providerId="LiveId" clId="{A0076837-D884-4F2D-B46F-D4A29D846232}" dt="2023-01-09T21:30:41.474" v="3359" actId="478"/>
          <ac:spMkLst>
            <pc:docMk/>
            <pc:sldMk cId="772228108" sldId="523"/>
            <ac:spMk id="9" creationId="{275FD793-E5DC-161A-9BE8-CB4FB7DC1E76}"/>
          </ac:spMkLst>
        </pc:spChg>
        <pc:spChg chg="add mod ord">
          <ac:chgData name="julian lalu" userId="53ae8bccc8714cbe" providerId="LiveId" clId="{A0076837-D884-4F2D-B46F-D4A29D846232}" dt="2023-01-09T21:30:43.116" v="3360" actId="700"/>
          <ac:spMkLst>
            <pc:docMk/>
            <pc:sldMk cId="772228108" sldId="523"/>
            <ac:spMk id="10" creationId="{232BD917-50DD-F31E-96E9-941AF6AF3BC2}"/>
          </ac:spMkLst>
        </pc:spChg>
        <pc:spChg chg="del mod ord">
          <ac:chgData name="julian lalu" userId="53ae8bccc8714cbe" providerId="LiveId" clId="{A0076837-D884-4F2D-B46F-D4A29D846232}" dt="2023-01-09T21:30:28.818" v="3351" actId="478"/>
          <ac:spMkLst>
            <pc:docMk/>
            <pc:sldMk cId="772228108" sldId="523"/>
            <ac:spMk id="15" creationId="{7CDB0118-E43C-BD29-5214-6042B2694ED7}"/>
          </ac:spMkLst>
        </pc:spChg>
        <pc:spChg chg="mod ord">
          <ac:chgData name="julian lalu" userId="53ae8bccc8714cbe" providerId="LiveId" clId="{A0076837-D884-4F2D-B46F-D4A29D846232}" dt="2023-01-09T21:30:43.116" v="3360" actId="700"/>
          <ac:spMkLst>
            <pc:docMk/>
            <pc:sldMk cId="772228108" sldId="523"/>
            <ac:spMk id="16" creationId="{E4744B5F-F847-1777-C63C-C93419BF1DDF}"/>
          </ac:spMkLst>
        </pc:spChg>
        <pc:picChg chg="add del">
          <ac:chgData name="julian lalu" userId="53ae8bccc8714cbe" providerId="LiveId" clId="{A0076837-D884-4F2D-B46F-D4A29D846232}" dt="2023-01-09T21:30:36.980" v="3357" actId="478"/>
          <ac:picMkLst>
            <pc:docMk/>
            <pc:sldMk cId="772228108" sldId="523"/>
            <ac:picMk id="5" creationId="{F8713DCB-F503-D630-9BBE-604B973BF596}"/>
          </ac:picMkLst>
        </pc:picChg>
      </pc:sldChg>
      <pc:sldChg chg="addSp delSp modSp mod modClrScheme chgLayout">
        <pc:chgData name="julian lalu" userId="53ae8bccc8714cbe" providerId="LiveId" clId="{A0076837-D884-4F2D-B46F-D4A29D846232}" dt="2023-01-09T21:20:54.468" v="3227" actId="478"/>
        <pc:sldMkLst>
          <pc:docMk/>
          <pc:sldMk cId="4072944473" sldId="527"/>
        </pc:sldMkLst>
        <pc:spChg chg="add del mod ord">
          <ac:chgData name="julian lalu" userId="53ae8bccc8714cbe" providerId="LiveId" clId="{A0076837-D884-4F2D-B46F-D4A29D846232}" dt="2023-01-09T21:20:34.123" v="3211" actId="700"/>
          <ac:spMkLst>
            <pc:docMk/>
            <pc:sldMk cId="4072944473" sldId="527"/>
            <ac:spMk id="2" creationId="{F2436319-4CD5-0138-B4EF-9BC85CC29F4B}"/>
          </ac:spMkLst>
        </pc:spChg>
        <pc:spChg chg="del">
          <ac:chgData name="julian lalu" userId="53ae8bccc8714cbe" providerId="LiveId" clId="{A0076837-D884-4F2D-B46F-D4A29D846232}" dt="2023-01-09T21:20:48.122" v="3224" actId="478"/>
          <ac:spMkLst>
            <pc:docMk/>
            <pc:sldMk cId="4072944473" sldId="527"/>
            <ac:spMk id="3" creationId="{C28287D8-B15C-7FF1-115D-31C7225DDFEE}"/>
          </ac:spMkLst>
        </pc:spChg>
        <pc:spChg chg="add del mod ord">
          <ac:chgData name="julian lalu" userId="53ae8bccc8714cbe" providerId="LiveId" clId="{A0076837-D884-4F2D-B46F-D4A29D846232}" dt="2023-01-09T21:20:34.123" v="3211" actId="700"/>
          <ac:spMkLst>
            <pc:docMk/>
            <pc:sldMk cId="4072944473" sldId="527"/>
            <ac:spMk id="4" creationId="{5001B989-5110-3D63-EB06-73C528E8288D}"/>
          </ac:spMkLst>
        </pc:spChg>
        <pc:spChg chg="add del mod ord">
          <ac:chgData name="julian lalu" userId="53ae8bccc8714cbe" providerId="LiveId" clId="{A0076837-D884-4F2D-B46F-D4A29D846232}" dt="2023-01-09T21:20:36.468" v="3212" actId="700"/>
          <ac:spMkLst>
            <pc:docMk/>
            <pc:sldMk cId="4072944473" sldId="527"/>
            <ac:spMk id="6" creationId="{0FF5A469-83E0-72CF-184F-B77FD9B74F1D}"/>
          </ac:spMkLst>
        </pc:spChg>
        <pc:spChg chg="add del mod ord">
          <ac:chgData name="julian lalu" userId="53ae8bccc8714cbe" providerId="LiveId" clId="{A0076837-D884-4F2D-B46F-D4A29D846232}" dt="2023-01-09T21:20:36.468" v="3212" actId="700"/>
          <ac:spMkLst>
            <pc:docMk/>
            <pc:sldMk cId="4072944473" sldId="527"/>
            <ac:spMk id="7" creationId="{02FE142B-F72F-1DD7-C7F6-27FE07CF86AC}"/>
          </ac:spMkLst>
        </pc:spChg>
        <pc:spChg chg="add del mod ord">
          <ac:chgData name="julian lalu" userId="53ae8bccc8714cbe" providerId="LiveId" clId="{A0076837-D884-4F2D-B46F-D4A29D846232}" dt="2023-01-09T21:20:36.468" v="3212" actId="700"/>
          <ac:spMkLst>
            <pc:docMk/>
            <pc:sldMk cId="4072944473" sldId="527"/>
            <ac:spMk id="8" creationId="{E8C88C89-7214-7C64-E7B3-9CAEC542E349}"/>
          </ac:spMkLst>
        </pc:spChg>
        <pc:spChg chg="add del mod ord">
          <ac:chgData name="julian lalu" userId="53ae8bccc8714cbe" providerId="LiveId" clId="{A0076837-D884-4F2D-B46F-D4A29D846232}" dt="2023-01-09T21:20:39.606" v="3213" actId="700"/>
          <ac:spMkLst>
            <pc:docMk/>
            <pc:sldMk cId="4072944473" sldId="527"/>
            <ac:spMk id="9" creationId="{2881B548-EC40-9B9D-FECE-D26DD9A1B3B1}"/>
          </ac:spMkLst>
        </pc:spChg>
        <pc:spChg chg="add del mod ord">
          <ac:chgData name="julian lalu" userId="53ae8bccc8714cbe" providerId="LiveId" clId="{A0076837-D884-4F2D-B46F-D4A29D846232}" dt="2023-01-09T21:20:39.606" v="3213" actId="700"/>
          <ac:spMkLst>
            <pc:docMk/>
            <pc:sldMk cId="4072944473" sldId="527"/>
            <ac:spMk id="10" creationId="{03ECCCA4-2720-A495-6B15-3DF80B74AAC6}"/>
          </ac:spMkLst>
        </pc:spChg>
        <pc:spChg chg="add mod ord">
          <ac:chgData name="julian lalu" userId="53ae8bccc8714cbe" providerId="LiveId" clId="{A0076837-D884-4F2D-B46F-D4A29D846232}" dt="2023-01-09T21:20:43.613" v="3223" actId="20577"/>
          <ac:spMkLst>
            <pc:docMk/>
            <pc:sldMk cId="4072944473" sldId="527"/>
            <ac:spMk id="11" creationId="{7B795671-A3BF-563B-EB80-8B883ED48979}"/>
          </ac:spMkLst>
        </pc:spChg>
        <pc:spChg chg="add mod ord">
          <ac:chgData name="julian lalu" userId="53ae8bccc8714cbe" providerId="LiveId" clId="{A0076837-D884-4F2D-B46F-D4A29D846232}" dt="2023-01-09T21:20:51.749" v="3225" actId="167"/>
          <ac:spMkLst>
            <pc:docMk/>
            <pc:sldMk cId="4072944473" sldId="527"/>
            <ac:spMk id="12" creationId="{079B0230-DC96-7B34-F695-11FDCFA04C4C}"/>
          </ac:spMkLst>
        </pc:spChg>
        <pc:spChg chg="del mod ord">
          <ac:chgData name="julian lalu" userId="53ae8bccc8714cbe" providerId="LiveId" clId="{A0076837-D884-4F2D-B46F-D4A29D846232}" dt="2023-01-09T21:20:54.468" v="3227" actId="478"/>
          <ac:spMkLst>
            <pc:docMk/>
            <pc:sldMk cId="4072944473" sldId="527"/>
            <ac:spMk id="15" creationId="{7CDB0118-E43C-BD29-5214-6042B2694ED7}"/>
          </ac:spMkLst>
        </pc:spChg>
        <pc:spChg chg="mod ord">
          <ac:chgData name="julian lalu" userId="53ae8bccc8714cbe" providerId="LiveId" clId="{A0076837-D884-4F2D-B46F-D4A29D846232}" dt="2023-01-09T21:20:39.606" v="3213" actId="700"/>
          <ac:spMkLst>
            <pc:docMk/>
            <pc:sldMk cId="4072944473" sldId="527"/>
            <ac:spMk id="16" creationId="{E4744B5F-F847-1777-C63C-C93419BF1DDF}"/>
          </ac:spMkLst>
        </pc:spChg>
        <pc:picChg chg="del">
          <ac:chgData name="julian lalu" userId="53ae8bccc8714cbe" providerId="LiveId" clId="{A0076837-D884-4F2D-B46F-D4A29D846232}" dt="2023-01-09T21:20:52.575" v="3226" actId="478"/>
          <ac:picMkLst>
            <pc:docMk/>
            <pc:sldMk cId="4072944473" sldId="527"/>
            <ac:picMk id="5" creationId="{F8713DCB-F503-D630-9BBE-604B973BF596}"/>
          </ac:picMkLst>
        </pc:picChg>
      </pc:sldChg>
      <pc:sldChg chg="addSp delSp modSp mod modClrScheme modAnim chgLayout">
        <pc:chgData name="julian lalu" userId="53ae8bccc8714cbe" providerId="LiveId" clId="{A0076837-D884-4F2D-B46F-D4A29D846232}" dt="2023-01-09T20:45:46.444" v="2689"/>
        <pc:sldMkLst>
          <pc:docMk/>
          <pc:sldMk cId="746481588" sldId="528"/>
        </pc:sldMkLst>
        <pc:spChg chg="mod ord">
          <ac:chgData name="julian lalu" userId="53ae8bccc8714cbe" providerId="LiveId" clId="{A0076837-D884-4F2D-B46F-D4A29D846232}" dt="2023-01-09T20:43:14.439" v="2660" actId="700"/>
          <ac:spMkLst>
            <pc:docMk/>
            <pc:sldMk cId="746481588" sldId="528"/>
            <ac:spMk id="2" creationId="{880F4CED-7FA0-F071-C7EE-71EB85AC4547}"/>
          </ac:spMkLst>
        </pc:spChg>
        <pc:spChg chg="mod ord">
          <ac:chgData name="julian lalu" userId="53ae8bccc8714cbe" providerId="LiveId" clId="{A0076837-D884-4F2D-B46F-D4A29D846232}" dt="2023-01-09T20:43:14.439" v="2660" actId="700"/>
          <ac:spMkLst>
            <pc:docMk/>
            <pc:sldMk cId="746481588" sldId="528"/>
            <ac:spMk id="3" creationId="{1AF4868B-45E1-11F7-FC6B-3E5D59A30216}"/>
          </ac:spMkLst>
        </pc:spChg>
        <pc:spChg chg="del mod ord">
          <ac:chgData name="julian lalu" userId="53ae8bccc8714cbe" providerId="LiveId" clId="{A0076837-D884-4F2D-B46F-D4A29D846232}" dt="2023-01-09T20:28:41.638" v="2374" actId="478"/>
          <ac:spMkLst>
            <pc:docMk/>
            <pc:sldMk cId="746481588" sldId="528"/>
            <ac:spMk id="4" creationId="{52EDC534-8FAE-F537-0241-F4E06550E2B0}"/>
          </ac:spMkLst>
        </pc:spChg>
        <pc:spChg chg="mod ord">
          <ac:chgData name="julian lalu" userId="53ae8bccc8714cbe" providerId="LiveId" clId="{A0076837-D884-4F2D-B46F-D4A29D846232}" dt="2023-01-09T20:43:14.439" v="2660" actId="700"/>
          <ac:spMkLst>
            <pc:docMk/>
            <pc:sldMk cId="746481588" sldId="528"/>
            <ac:spMk id="5" creationId="{7B62F5E7-DE6F-1B0D-0F7B-142BE962A875}"/>
          </ac:spMkLst>
        </pc:spChg>
        <pc:spChg chg="add del mod ord">
          <ac:chgData name="julian lalu" userId="53ae8bccc8714cbe" providerId="LiveId" clId="{A0076837-D884-4F2D-B46F-D4A29D846232}" dt="2023-01-09T20:25:25.538" v="2312" actId="700"/>
          <ac:spMkLst>
            <pc:docMk/>
            <pc:sldMk cId="746481588" sldId="528"/>
            <ac:spMk id="6" creationId="{42BA8741-87F8-E2F9-E930-10762B61A871}"/>
          </ac:spMkLst>
        </pc:spChg>
        <pc:spChg chg="add mod ord">
          <ac:chgData name="julian lalu" userId="53ae8bccc8714cbe" providerId="LiveId" clId="{A0076837-D884-4F2D-B46F-D4A29D846232}" dt="2023-01-09T20:45:46.444" v="2689"/>
          <ac:spMkLst>
            <pc:docMk/>
            <pc:sldMk cId="746481588" sldId="528"/>
            <ac:spMk id="7" creationId="{00AEDAB5-0EBA-C079-108C-2CD6BEA976B7}"/>
          </ac:spMkLst>
        </pc:spChg>
        <pc:spChg chg="add del mod ord">
          <ac:chgData name="julian lalu" userId="53ae8bccc8714cbe" providerId="LiveId" clId="{A0076837-D884-4F2D-B46F-D4A29D846232}" dt="2023-01-09T20:36:33.476" v="2458" actId="700"/>
          <ac:spMkLst>
            <pc:docMk/>
            <pc:sldMk cId="746481588" sldId="528"/>
            <ac:spMk id="8" creationId="{E5794D2D-2406-71B0-BB10-C918B5DD7F62}"/>
          </ac:spMkLst>
        </pc:spChg>
        <pc:spChg chg="add del mod">
          <ac:chgData name="julian lalu" userId="53ae8bccc8714cbe" providerId="LiveId" clId="{A0076837-D884-4F2D-B46F-D4A29D846232}" dt="2023-01-09T20:36:22.324" v="2456"/>
          <ac:spMkLst>
            <pc:docMk/>
            <pc:sldMk cId="746481588" sldId="528"/>
            <ac:spMk id="9" creationId="{CB09129D-CE8E-F1EB-0D2C-96046DB3AAEB}"/>
          </ac:spMkLst>
        </pc:spChg>
        <pc:spChg chg="add del mod ord">
          <ac:chgData name="julian lalu" userId="53ae8bccc8714cbe" providerId="LiveId" clId="{A0076837-D884-4F2D-B46F-D4A29D846232}" dt="2023-01-09T20:43:14.439" v="2660" actId="700"/>
          <ac:spMkLst>
            <pc:docMk/>
            <pc:sldMk cId="746481588" sldId="528"/>
            <ac:spMk id="10" creationId="{155E5A3B-1E45-909E-E93E-262B9B6F1AE5}"/>
          </ac:spMkLst>
        </pc:spChg>
        <pc:spChg chg="add del">
          <ac:chgData name="julian lalu" userId="53ae8bccc8714cbe" providerId="LiveId" clId="{A0076837-D884-4F2D-B46F-D4A29D846232}" dt="2023-01-09T20:43:10.639" v="2659" actId="22"/>
          <ac:spMkLst>
            <pc:docMk/>
            <pc:sldMk cId="746481588" sldId="528"/>
            <ac:spMk id="13" creationId="{30D230CC-B2E3-A6AA-A01C-D3B5F9EAAB17}"/>
          </ac:spMkLst>
        </pc:spChg>
        <pc:cxnChg chg="add mod">
          <ac:chgData name="julian lalu" userId="53ae8bccc8714cbe" providerId="LiveId" clId="{A0076837-D884-4F2D-B46F-D4A29D846232}" dt="2023-01-09T20:41:16.348" v="2609" actId="1036"/>
          <ac:cxnSpMkLst>
            <pc:docMk/>
            <pc:sldMk cId="746481588" sldId="528"/>
            <ac:cxnSpMk id="11" creationId="{887075DF-B37F-F164-8320-5A2BB0589F3C}"/>
          </ac:cxnSpMkLst>
        </pc:cxnChg>
      </pc:sldChg>
      <pc:sldChg chg="addSp delSp modSp mod modClrScheme chgLayout">
        <pc:chgData name="julian lalu" userId="53ae8bccc8714cbe" providerId="LiveId" clId="{A0076837-D884-4F2D-B46F-D4A29D846232}" dt="2023-01-09T20:45:43.977" v="2688"/>
        <pc:sldMkLst>
          <pc:docMk/>
          <pc:sldMk cId="595104894" sldId="529"/>
        </pc:sldMkLst>
        <pc:spChg chg="mod ord">
          <ac:chgData name="julian lalu" userId="53ae8bccc8714cbe" providerId="LiveId" clId="{A0076837-D884-4F2D-B46F-D4A29D846232}" dt="2023-01-09T20:36:38.704" v="2460" actId="700"/>
          <ac:spMkLst>
            <pc:docMk/>
            <pc:sldMk cId="595104894" sldId="529"/>
            <ac:spMk id="2" creationId="{880F4CED-7FA0-F071-C7EE-71EB85AC4547}"/>
          </ac:spMkLst>
        </pc:spChg>
        <pc:spChg chg="add mod ord">
          <ac:chgData name="julian lalu" userId="53ae8bccc8714cbe" providerId="LiveId" clId="{A0076837-D884-4F2D-B46F-D4A29D846232}" dt="2023-01-09T20:45:43.977" v="2688"/>
          <ac:spMkLst>
            <pc:docMk/>
            <pc:sldMk cId="595104894" sldId="529"/>
            <ac:spMk id="3" creationId="{00B7201F-A523-8F19-0F45-BE9B9F54E61D}"/>
          </ac:spMkLst>
        </pc:spChg>
        <pc:spChg chg="del mod ord">
          <ac:chgData name="julian lalu" userId="53ae8bccc8714cbe" providerId="LiveId" clId="{A0076837-D884-4F2D-B46F-D4A29D846232}" dt="2023-01-09T20:29:16.422" v="2384" actId="478"/>
          <ac:spMkLst>
            <pc:docMk/>
            <pc:sldMk cId="595104894" sldId="529"/>
            <ac:spMk id="4" creationId="{52EDC534-8FAE-F537-0241-F4E06550E2B0}"/>
          </ac:spMkLst>
        </pc:spChg>
        <pc:spChg chg="mod ord">
          <ac:chgData name="julian lalu" userId="53ae8bccc8714cbe" providerId="LiveId" clId="{A0076837-D884-4F2D-B46F-D4A29D846232}" dt="2023-01-09T20:36:38.704" v="2460" actId="700"/>
          <ac:spMkLst>
            <pc:docMk/>
            <pc:sldMk cId="595104894" sldId="529"/>
            <ac:spMk id="5" creationId="{7B62F5E7-DE6F-1B0D-0F7B-142BE962A875}"/>
          </ac:spMkLst>
        </pc:spChg>
        <pc:spChg chg="add del mod ord">
          <ac:chgData name="julian lalu" userId="53ae8bccc8714cbe" providerId="LiveId" clId="{A0076837-D884-4F2D-B46F-D4A29D846232}" dt="2023-01-09T20:34:45.511" v="2446" actId="700"/>
          <ac:spMkLst>
            <pc:docMk/>
            <pc:sldMk cId="595104894" sldId="529"/>
            <ac:spMk id="7" creationId="{78653981-975F-3B5F-4DDB-F5A2F3D608BC}"/>
          </ac:spMkLst>
        </pc:spChg>
        <pc:spChg chg="mod ord">
          <ac:chgData name="julian lalu" userId="53ae8bccc8714cbe" providerId="LiveId" clId="{A0076837-D884-4F2D-B46F-D4A29D846232}" dt="2023-01-09T20:43:46.699" v="2663" actId="14"/>
          <ac:spMkLst>
            <pc:docMk/>
            <pc:sldMk cId="595104894" sldId="529"/>
            <ac:spMk id="9" creationId="{7AC657A2-15C8-C91F-97C5-53650C2D6EB4}"/>
          </ac:spMkLst>
        </pc:spChg>
        <pc:spChg chg="add mod">
          <ac:chgData name="julian lalu" userId="53ae8bccc8714cbe" providerId="LiveId" clId="{A0076837-D884-4F2D-B46F-D4A29D846232}" dt="2023-01-09T20:45:00.052" v="2677" actId="1076"/>
          <ac:spMkLst>
            <pc:docMk/>
            <pc:sldMk cId="595104894" sldId="529"/>
            <ac:spMk id="10" creationId="{33E61D79-F909-623B-C1A4-70E815593A7A}"/>
          </ac:spMkLst>
        </pc:spChg>
        <pc:spChg chg="add del mod ord">
          <ac:chgData name="julian lalu" userId="53ae8bccc8714cbe" providerId="LiveId" clId="{A0076837-D884-4F2D-B46F-D4A29D846232}" dt="2023-01-09T20:36:38.704" v="2460" actId="700"/>
          <ac:spMkLst>
            <pc:docMk/>
            <pc:sldMk cId="595104894" sldId="529"/>
            <ac:spMk id="11" creationId="{63BFF3FB-A65E-EB8E-5F46-58276DB46B02}"/>
          </ac:spMkLst>
        </pc:spChg>
        <pc:spChg chg="add mod ord">
          <ac:chgData name="julian lalu" userId="53ae8bccc8714cbe" providerId="LiveId" clId="{A0076837-D884-4F2D-B46F-D4A29D846232}" dt="2023-01-09T20:43:34.012" v="2661" actId="14100"/>
          <ac:spMkLst>
            <pc:docMk/>
            <pc:sldMk cId="595104894" sldId="529"/>
            <ac:spMk id="12" creationId="{026476AC-4E3D-6F94-B757-401293502B9F}"/>
          </ac:spMkLst>
        </pc:spChg>
        <pc:picChg chg="mod">
          <ac:chgData name="julian lalu" userId="53ae8bccc8714cbe" providerId="LiveId" clId="{A0076837-D884-4F2D-B46F-D4A29D846232}" dt="2023-01-09T20:44:55.134" v="2676" actId="1076"/>
          <ac:picMkLst>
            <pc:docMk/>
            <pc:sldMk cId="595104894" sldId="529"/>
            <ac:picMk id="6" creationId="{0223E767-6612-55D2-D578-ED53518A8E11}"/>
          </ac:picMkLst>
        </pc:picChg>
        <pc:cxnChg chg="add mod">
          <ac:chgData name="julian lalu" userId="53ae8bccc8714cbe" providerId="LiveId" clId="{A0076837-D884-4F2D-B46F-D4A29D846232}" dt="2023-01-09T20:41:26.905" v="2610"/>
          <ac:cxnSpMkLst>
            <pc:docMk/>
            <pc:sldMk cId="595104894" sldId="529"/>
            <ac:cxnSpMk id="13" creationId="{611D23FC-5A7F-2B18-1B54-0B38B3A3DDDC}"/>
          </ac:cxnSpMkLst>
        </pc:cxnChg>
      </pc:sldChg>
      <pc:sldChg chg="addSp delSp modSp mod modClrScheme chgLayout">
        <pc:chgData name="julian lalu" userId="53ae8bccc8714cbe" providerId="LiveId" clId="{A0076837-D884-4F2D-B46F-D4A29D846232}" dt="2023-01-09T20:54:18.894" v="2738"/>
        <pc:sldMkLst>
          <pc:docMk/>
          <pc:sldMk cId="102518021" sldId="530"/>
        </pc:sldMkLst>
        <pc:spChg chg="mod ord">
          <ac:chgData name="julian lalu" userId="53ae8bccc8714cbe" providerId="LiveId" clId="{A0076837-D884-4F2D-B46F-D4A29D846232}" dt="2023-01-09T20:43:57.541" v="2664" actId="700"/>
          <ac:spMkLst>
            <pc:docMk/>
            <pc:sldMk cId="102518021" sldId="530"/>
            <ac:spMk id="2" creationId="{880F4CED-7FA0-F071-C7EE-71EB85AC4547}"/>
          </ac:spMkLst>
        </pc:spChg>
        <pc:spChg chg="mod ord">
          <ac:chgData name="julian lalu" userId="53ae8bccc8714cbe" providerId="LiveId" clId="{A0076837-D884-4F2D-B46F-D4A29D846232}" dt="2023-01-09T20:46:05.746" v="2691" actId="14"/>
          <ac:spMkLst>
            <pc:docMk/>
            <pc:sldMk cId="102518021" sldId="530"/>
            <ac:spMk id="3" creationId="{0555C5F8-D1BF-09AA-A197-E214F5F3236E}"/>
          </ac:spMkLst>
        </pc:spChg>
        <pc:spChg chg="del mod ord">
          <ac:chgData name="julian lalu" userId="53ae8bccc8714cbe" providerId="LiveId" clId="{A0076837-D884-4F2D-B46F-D4A29D846232}" dt="2023-01-09T20:44:15.678" v="2669" actId="478"/>
          <ac:spMkLst>
            <pc:docMk/>
            <pc:sldMk cId="102518021" sldId="530"/>
            <ac:spMk id="4" creationId="{52EDC534-8FAE-F537-0241-F4E06550E2B0}"/>
          </ac:spMkLst>
        </pc:spChg>
        <pc:spChg chg="mod ord">
          <ac:chgData name="julian lalu" userId="53ae8bccc8714cbe" providerId="LiveId" clId="{A0076837-D884-4F2D-B46F-D4A29D846232}" dt="2023-01-09T20:43:57.541" v="2664" actId="700"/>
          <ac:spMkLst>
            <pc:docMk/>
            <pc:sldMk cId="102518021" sldId="530"/>
            <ac:spMk id="5" creationId="{7B62F5E7-DE6F-1B0D-0F7B-142BE962A875}"/>
          </ac:spMkLst>
        </pc:spChg>
        <pc:spChg chg="add mod ord">
          <ac:chgData name="julian lalu" userId="53ae8bccc8714cbe" providerId="LiveId" clId="{A0076837-D884-4F2D-B46F-D4A29D846232}" dt="2023-01-09T20:44:05.082" v="2666" actId="14100"/>
          <ac:spMkLst>
            <pc:docMk/>
            <pc:sldMk cId="102518021" sldId="530"/>
            <ac:spMk id="6" creationId="{3E040479-08C3-C02A-FFAE-C79E2011E26D}"/>
          </ac:spMkLst>
        </pc:spChg>
        <pc:spChg chg="add mod ord">
          <ac:chgData name="julian lalu" userId="53ae8bccc8714cbe" providerId="LiveId" clId="{A0076837-D884-4F2D-B46F-D4A29D846232}" dt="2023-01-09T20:45:35.945" v="2685"/>
          <ac:spMkLst>
            <pc:docMk/>
            <pc:sldMk cId="102518021" sldId="530"/>
            <ac:spMk id="7" creationId="{80675FA9-64B0-83DE-7059-5747BF23BE0C}"/>
          </ac:spMkLst>
        </pc:spChg>
        <pc:spChg chg="add mod">
          <ac:chgData name="julian lalu" userId="53ae8bccc8714cbe" providerId="LiveId" clId="{A0076837-D884-4F2D-B46F-D4A29D846232}" dt="2023-01-09T20:45:23.272" v="2683" actId="1076"/>
          <ac:spMkLst>
            <pc:docMk/>
            <pc:sldMk cId="102518021" sldId="530"/>
            <ac:spMk id="10" creationId="{0F9409CA-CF96-AAD3-A966-26254EFC7B23}"/>
          </ac:spMkLst>
        </pc:spChg>
        <pc:picChg chg="mod">
          <ac:chgData name="julian lalu" userId="53ae8bccc8714cbe" providerId="LiveId" clId="{A0076837-D884-4F2D-B46F-D4A29D846232}" dt="2023-01-09T20:45:20.320" v="2682" actId="1076"/>
          <ac:picMkLst>
            <pc:docMk/>
            <pc:sldMk cId="102518021" sldId="530"/>
            <ac:picMk id="9" creationId="{DAEAC6C0-A35C-C28A-1353-946036291C4C}"/>
          </ac:picMkLst>
        </pc:picChg>
        <pc:cxnChg chg="add mod">
          <ac:chgData name="julian lalu" userId="53ae8bccc8714cbe" providerId="LiveId" clId="{A0076837-D884-4F2D-B46F-D4A29D846232}" dt="2023-01-09T20:54:18.894" v="2738"/>
          <ac:cxnSpMkLst>
            <pc:docMk/>
            <pc:sldMk cId="102518021" sldId="530"/>
            <ac:cxnSpMk id="11" creationId="{3E5878BB-2792-0DF7-3057-7FADFEE57501}"/>
          </ac:cxnSpMkLst>
        </pc:cxnChg>
      </pc:sldChg>
      <pc:sldChg chg="addSp delSp modSp mod modClrScheme chgLayout">
        <pc:chgData name="julian lalu" userId="53ae8bccc8714cbe" providerId="LiveId" clId="{A0076837-D884-4F2D-B46F-D4A29D846232}" dt="2023-01-09T20:54:21.516" v="2741"/>
        <pc:sldMkLst>
          <pc:docMk/>
          <pc:sldMk cId="3825421080" sldId="531"/>
        </pc:sldMkLst>
        <pc:spChg chg="mod ord">
          <ac:chgData name="julian lalu" userId="53ae8bccc8714cbe" providerId="LiveId" clId="{A0076837-D884-4F2D-B46F-D4A29D846232}" dt="2023-01-09T20:48:38.683" v="2720" actId="700"/>
          <ac:spMkLst>
            <pc:docMk/>
            <pc:sldMk cId="3825421080" sldId="531"/>
            <ac:spMk id="2" creationId="{880F4CED-7FA0-F071-C7EE-71EB85AC4547}"/>
          </ac:spMkLst>
        </pc:spChg>
        <pc:spChg chg="mod ord">
          <ac:chgData name="julian lalu" userId="53ae8bccc8714cbe" providerId="LiveId" clId="{A0076837-D884-4F2D-B46F-D4A29D846232}" dt="2023-01-09T20:49:05.521" v="2727" actId="14"/>
          <ac:spMkLst>
            <pc:docMk/>
            <pc:sldMk cId="3825421080" sldId="531"/>
            <ac:spMk id="3" creationId="{8462E43B-F523-5CA6-0A1B-CDFF7176CFF1}"/>
          </ac:spMkLst>
        </pc:spChg>
        <pc:spChg chg="del mod ord">
          <ac:chgData name="julian lalu" userId="53ae8bccc8714cbe" providerId="LiveId" clId="{A0076837-D884-4F2D-B46F-D4A29D846232}" dt="2023-01-09T20:49:31.772" v="2728" actId="478"/>
          <ac:spMkLst>
            <pc:docMk/>
            <pc:sldMk cId="3825421080" sldId="531"/>
            <ac:spMk id="4" creationId="{52EDC534-8FAE-F537-0241-F4E06550E2B0}"/>
          </ac:spMkLst>
        </pc:spChg>
        <pc:spChg chg="mod ord">
          <ac:chgData name="julian lalu" userId="53ae8bccc8714cbe" providerId="LiveId" clId="{A0076837-D884-4F2D-B46F-D4A29D846232}" dt="2023-01-09T20:48:38.683" v="2720" actId="700"/>
          <ac:spMkLst>
            <pc:docMk/>
            <pc:sldMk cId="3825421080" sldId="531"/>
            <ac:spMk id="5" creationId="{7B62F5E7-DE6F-1B0D-0F7B-142BE962A875}"/>
          </ac:spMkLst>
        </pc:spChg>
        <pc:spChg chg="add mod ord">
          <ac:chgData name="julian lalu" userId="53ae8bccc8714cbe" providerId="LiveId" clId="{A0076837-D884-4F2D-B46F-D4A29D846232}" dt="2023-01-09T20:48:38.683" v="2720" actId="700"/>
          <ac:spMkLst>
            <pc:docMk/>
            <pc:sldMk cId="3825421080" sldId="531"/>
            <ac:spMk id="6" creationId="{9AEF898F-DA4C-AA77-E47B-460959BBBCF1}"/>
          </ac:spMkLst>
        </pc:spChg>
        <pc:spChg chg="add mod ord">
          <ac:chgData name="julian lalu" userId="53ae8bccc8714cbe" providerId="LiveId" clId="{A0076837-D884-4F2D-B46F-D4A29D846232}" dt="2023-01-09T20:48:41.949" v="2721"/>
          <ac:spMkLst>
            <pc:docMk/>
            <pc:sldMk cId="3825421080" sldId="531"/>
            <ac:spMk id="7" creationId="{2032E564-3BB2-81E9-99D3-23047C3EFC83}"/>
          </ac:spMkLst>
        </pc:spChg>
        <pc:spChg chg="mod">
          <ac:chgData name="julian lalu" userId="53ae8bccc8714cbe" providerId="LiveId" clId="{A0076837-D884-4F2D-B46F-D4A29D846232}" dt="2023-01-09T20:49:51.846" v="2732" actId="1076"/>
          <ac:spMkLst>
            <pc:docMk/>
            <pc:sldMk cId="3825421080" sldId="531"/>
            <ac:spMk id="13" creationId="{384B08D3-3FD7-053E-91BD-C24AB25BAF28}"/>
          </ac:spMkLst>
        </pc:spChg>
        <pc:picChg chg="mod">
          <ac:chgData name="julian lalu" userId="53ae8bccc8714cbe" providerId="LiveId" clId="{A0076837-D884-4F2D-B46F-D4A29D846232}" dt="2023-01-09T20:49:49.718" v="2731" actId="1076"/>
          <ac:picMkLst>
            <pc:docMk/>
            <pc:sldMk cId="3825421080" sldId="531"/>
            <ac:picMk id="11" creationId="{70066B40-B5F0-8E7A-3E8C-7E55D0429774}"/>
          </ac:picMkLst>
        </pc:picChg>
        <pc:cxnChg chg="add mod">
          <ac:chgData name="julian lalu" userId="53ae8bccc8714cbe" providerId="LiveId" clId="{A0076837-D884-4F2D-B46F-D4A29D846232}" dt="2023-01-09T20:54:21.516" v="2741"/>
          <ac:cxnSpMkLst>
            <pc:docMk/>
            <pc:sldMk cId="3825421080" sldId="531"/>
            <ac:cxnSpMk id="9" creationId="{A6B5A84E-20BB-DED8-808F-3B61146F0E07}"/>
          </ac:cxnSpMkLst>
        </pc:cxnChg>
      </pc:sldChg>
      <pc:sldChg chg="addSp delSp modSp mod modClrScheme chgLayout">
        <pc:chgData name="julian lalu" userId="53ae8bccc8714cbe" providerId="LiveId" clId="{A0076837-D884-4F2D-B46F-D4A29D846232}" dt="2023-01-09T20:45:41.170" v="2687"/>
        <pc:sldMkLst>
          <pc:docMk/>
          <pc:sldMk cId="3286948409" sldId="532"/>
        </pc:sldMkLst>
        <pc:spChg chg="mod ord">
          <ac:chgData name="julian lalu" userId="53ae8bccc8714cbe" providerId="LiveId" clId="{A0076837-D884-4F2D-B46F-D4A29D846232}" dt="2023-01-09T20:36:41.690" v="2462" actId="700"/>
          <ac:spMkLst>
            <pc:docMk/>
            <pc:sldMk cId="3286948409" sldId="532"/>
            <ac:spMk id="2" creationId="{880F4CED-7FA0-F071-C7EE-71EB85AC4547}"/>
          </ac:spMkLst>
        </pc:spChg>
        <pc:spChg chg="add mod ord">
          <ac:chgData name="julian lalu" userId="53ae8bccc8714cbe" providerId="LiveId" clId="{A0076837-D884-4F2D-B46F-D4A29D846232}" dt="2023-01-09T20:45:41.170" v="2687"/>
          <ac:spMkLst>
            <pc:docMk/>
            <pc:sldMk cId="3286948409" sldId="532"/>
            <ac:spMk id="3" creationId="{F18C4CF3-6E31-7CE3-0785-4688A891FD14}"/>
          </ac:spMkLst>
        </pc:spChg>
        <pc:spChg chg="del mod ord">
          <ac:chgData name="julian lalu" userId="53ae8bccc8714cbe" providerId="LiveId" clId="{A0076837-D884-4F2D-B46F-D4A29D846232}" dt="2023-01-09T20:29:42.119" v="2388" actId="478"/>
          <ac:spMkLst>
            <pc:docMk/>
            <pc:sldMk cId="3286948409" sldId="532"/>
            <ac:spMk id="4" creationId="{52EDC534-8FAE-F537-0241-F4E06550E2B0}"/>
          </ac:spMkLst>
        </pc:spChg>
        <pc:spChg chg="mod ord">
          <ac:chgData name="julian lalu" userId="53ae8bccc8714cbe" providerId="LiveId" clId="{A0076837-D884-4F2D-B46F-D4A29D846232}" dt="2023-01-09T20:36:41.690" v="2462" actId="700"/>
          <ac:spMkLst>
            <pc:docMk/>
            <pc:sldMk cId="3286948409" sldId="532"/>
            <ac:spMk id="5" creationId="{7B62F5E7-DE6F-1B0D-0F7B-142BE962A875}"/>
          </ac:spMkLst>
        </pc:spChg>
        <pc:spChg chg="add del mod ord">
          <ac:chgData name="julian lalu" userId="53ae8bccc8714cbe" providerId="LiveId" clId="{A0076837-D884-4F2D-B46F-D4A29D846232}" dt="2023-01-09T20:36:41.690" v="2462" actId="700"/>
          <ac:spMkLst>
            <pc:docMk/>
            <pc:sldMk cId="3286948409" sldId="532"/>
            <ac:spMk id="6" creationId="{43CAF9BF-7427-0E2C-4297-4856F3DBC914}"/>
          </ac:spMkLst>
        </pc:spChg>
        <pc:spChg chg="add mod ord">
          <ac:chgData name="julian lalu" userId="53ae8bccc8714cbe" providerId="LiveId" clId="{A0076837-D884-4F2D-B46F-D4A29D846232}" dt="2023-01-09T20:42:24.408" v="2652" actId="14100"/>
          <ac:spMkLst>
            <pc:docMk/>
            <pc:sldMk cId="3286948409" sldId="532"/>
            <ac:spMk id="7" creationId="{2D92D5CE-0DE3-48F9-B153-84845B29E5EF}"/>
          </ac:spMkLst>
        </pc:spChg>
        <pc:spChg chg="mod ord">
          <ac:chgData name="julian lalu" userId="53ae8bccc8714cbe" providerId="LiveId" clId="{A0076837-D884-4F2D-B46F-D4A29D846232}" dt="2023-01-09T20:42:27.011" v="2653" actId="14100"/>
          <ac:spMkLst>
            <pc:docMk/>
            <pc:sldMk cId="3286948409" sldId="532"/>
            <ac:spMk id="9" creationId="{7AC657A2-15C8-C91F-97C5-53650C2D6EB4}"/>
          </ac:spMkLst>
        </pc:spChg>
        <pc:spChg chg="mod">
          <ac:chgData name="julian lalu" userId="53ae8bccc8714cbe" providerId="LiveId" clId="{A0076837-D884-4F2D-B46F-D4A29D846232}" dt="2023-01-09T20:45:08.908" v="2679" actId="1076"/>
          <ac:spMkLst>
            <pc:docMk/>
            <pc:sldMk cId="3286948409" sldId="532"/>
            <ac:spMk id="10" creationId="{D1D4DA3B-3EB4-6A74-8ABF-9048A4D7B2A9}"/>
          </ac:spMkLst>
        </pc:spChg>
        <pc:picChg chg="mod">
          <ac:chgData name="julian lalu" userId="53ae8bccc8714cbe" providerId="LiveId" clId="{A0076837-D884-4F2D-B46F-D4A29D846232}" dt="2023-01-09T20:45:04.518" v="2678" actId="1076"/>
          <ac:picMkLst>
            <pc:docMk/>
            <pc:sldMk cId="3286948409" sldId="532"/>
            <ac:picMk id="23" creationId="{BFA57A73-E2A4-48BF-19A8-A5D07195321F}"/>
          </ac:picMkLst>
        </pc:picChg>
        <pc:cxnChg chg="add mod">
          <ac:chgData name="julian lalu" userId="53ae8bccc8714cbe" providerId="LiveId" clId="{A0076837-D884-4F2D-B46F-D4A29D846232}" dt="2023-01-09T20:41:28.112" v="2611"/>
          <ac:cxnSpMkLst>
            <pc:docMk/>
            <pc:sldMk cId="3286948409" sldId="532"/>
            <ac:cxnSpMk id="11" creationId="{7E3A632D-631C-7AB2-D0A7-85D3AFEC32F4}"/>
          </ac:cxnSpMkLst>
        </pc:cxnChg>
      </pc:sldChg>
      <pc:sldChg chg="addSp delSp modSp mod modClrScheme chgLayout">
        <pc:chgData name="julian lalu" userId="53ae8bccc8714cbe" providerId="LiveId" clId="{A0076837-D884-4F2D-B46F-D4A29D846232}" dt="2023-01-09T20:45:39.244" v="2686"/>
        <pc:sldMkLst>
          <pc:docMk/>
          <pc:sldMk cId="43060036" sldId="533"/>
        </pc:sldMkLst>
        <pc:spChg chg="mod ord">
          <ac:chgData name="julian lalu" userId="53ae8bccc8714cbe" providerId="LiveId" clId="{A0076837-D884-4F2D-B46F-D4A29D846232}" dt="2023-01-09T20:41:42.300" v="2614" actId="700"/>
          <ac:spMkLst>
            <pc:docMk/>
            <pc:sldMk cId="43060036" sldId="533"/>
            <ac:spMk id="2" creationId="{880F4CED-7FA0-F071-C7EE-71EB85AC4547}"/>
          </ac:spMkLst>
        </pc:spChg>
        <pc:spChg chg="del mod ord">
          <ac:chgData name="julian lalu" userId="53ae8bccc8714cbe" providerId="LiveId" clId="{A0076837-D884-4F2D-B46F-D4A29D846232}" dt="2023-01-09T20:41:49.670" v="2616" actId="478"/>
          <ac:spMkLst>
            <pc:docMk/>
            <pc:sldMk cId="43060036" sldId="533"/>
            <ac:spMk id="4" creationId="{52EDC534-8FAE-F537-0241-F4E06550E2B0}"/>
          </ac:spMkLst>
        </pc:spChg>
        <pc:spChg chg="mod ord">
          <ac:chgData name="julian lalu" userId="53ae8bccc8714cbe" providerId="LiveId" clId="{A0076837-D884-4F2D-B46F-D4A29D846232}" dt="2023-01-09T20:41:42.300" v="2614" actId="700"/>
          <ac:spMkLst>
            <pc:docMk/>
            <pc:sldMk cId="43060036" sldId="533"/>
            <ac:spMk id="5" creationId="{7B62F5E7-DE6F-1B0D-0F7B-142BE962A875}"/>
          </ac:spMkLst>
        </pc:spChg>
        <pc:spChg chg="add mod ord">
          <ac:chgData name="julian lalu" userId="53ae8bccc8714cbe" providerId="LiveId" clId="{A0076837-D884-4F2D-B46F-D4A29D846232}" dt="2023-01-09T20:42:33.744" v="2654" actId="14100"/>
          <ac:spMkLst>
            <pc:docMk/>
            <pc:sldMk cId="43060036" sldId="533"/>
            <ac:spMk id="7" creationId="{CC848C9E-C29C-4C88-5BF3-D068D69C7121}"/>
          </ac:spMkLst>
        </pc:spChg>
        <pc:spChg chg="mod ord">
          <ac:chgData name="julian lalu" userId="53ae8bccc8714cbe" providerId="LiveId" clId="{A0076837-D884-4F2D-B46F-D4A29D846232}" dt="2023-01-09T20:42:19.584" v="2651" actId="20577"/>
          <ac:spMkLst>
            <pc:docMk/>
            <pc:sldMk cId="43060036" sldId="533"/>
            <ac:spMk id="9" creationId="{7AC657A2-15C8-C91F-97C5-53650C2D6EB4}"/>
          </ac:spMkLst>
        </pc:spChg>
        <pc:spChg chg="mod">
          <ac:chgData name="julian lalu" userId="53ae8bccc8714cbe" providerId="LiveId" clId="{A0076837-D884-4F2D-B46F-D4A29D846232}" dt="2023-01-09T20:45:16.040" v="2681" actId="1076"/>
          <ac:spMkLst>
            <pc:docMk/>
            <pc:sldMk cId="43060036" sldId="533"/>
            <ac:spMk id="10" creationId="{0C4ED6F8-2699-60E3-E19C-D366D07C56A4}"/>
          </ac:spMkLst>
        </pc:spChg>
        <pc:spChg chg="add mod ord">
          <ac:chgData name="julian lalu" userId="53ae8bccc8714cbe" providerId="LiveId" clId="{A0076837-D884-4F2D-B46F-D4A29D846232}" dt="2023-01-09T20:45:39.244" v="2686"/>
          <ac:spMkLst>
            <pc:docMk/>
            <pc:sldMk cId="43060036" sldId="533"/>
            <ac:spMk id="11" creationId="{D7B57435-F31A-8F6C-EA78-B3D234797BF8}"/>
          </ac:spMkLst>
        </pc:spChg>
        <pc:picChg chg="mod">
          <ac:chgData name="julian lalu" userId="53ae8bccc8714cbe" providerId="LiveId" clId="{A0076837-D884-4F2D-B46F-D4A29D846232}" dt="2023-01-09T20:45:13.608" v="2680" actId="1076"/>
          <ac:picMkLst>
            <pc:docMk/>
            <pc:sldMk cId="43060036" sldId="533"/>
            <ac:picMk id="3" creationId="{B831D51D-B3E3-DA01-9EF6-3BFC2B67FFFC}"/>
          </ac:picMkLst>
        </pc:picChg>
        <pc:cxnChg chg="add mod">
          <ac:chgData name="julian lalu" userId="53ae8bccc8714cbe" providerId="LiveId" clId="{A0076837-D884-4F2D-B46F-D4A29D846232}" dt="2023-01-09T20:41:39.238" v="2613"/>
          <ac:cxnSpMkLst>
            <pc:docMk/>
            <pc:sldMk cId="43060036" sldId="533"/>
            <ac:cxnSpMk id="6" creationId="{CC92A9C7-F41D-003B-5DC2-A49B738F52C5}"/>
          </ac:cxnSpMkLst>
        </pc:cxnChg>
      </pc:sldChg>
      <pc:sldChg chg="addSp delSp modSp mod modClrScheme chgLayout">
        <pc:chgData name="julian lalu" userId="53ae8bccc8714cbe" providerId="LiveId" clId="{A0076837-D884-4F2D-B46F-D4A29D846232}" dt="2023-01-09T20:54:21.853" v="2742"/>
        <pc:sldMkLst>
          <pc:docMk/>
          <pc:sldMk cId="4265122569" sldId="535"/>
        </pc:sldMkLst>
        <pc:spChg chg="mod ord">
          <ac:chgData name="julian lalu" userId="53ae8bccc8714cbe" providerId="LiveId" clId="{A0076837-D884-4F2D-B46F-D4A29D846232}" dt="2023-01-09T20:48:32.927" v="2719" actId="700"/>
          <ac:spMkLst>
            <pc:docMk/>
            <pc:sldMk cId="4265122569" sldId="535"/>
            <ac:spMk id="2" creationId="{880F4CED-7FA0-F071-C7EE-71EB85AC4547}"/>
          </ac:spMkLst>
        </pc:spChg>
        <pc:spChg chg="mod ord">
          <ac:chgData name="julian lalu" userId="53ae8bccc8714cbe" providerId="LiveId" clId="{A0076837-D884-4F2D-B46F-D4A29D846232}" dt="2023-01-09T20:50:32.932" v="2737" actId="14100"/>
          <ac:spMkLst>
            <pc:docMk/>
            <pc:sldMk cId="4265122569" sldId="535"/>
            <ac:spMk id="3" creationId="{8462E43B-F523-5CA6-0A1B-CDFF7176CFF1}"/>
          </ac:spMkLst>
        </pc:spChg>
        <pc:spChg chg="del mod ord">
          <ac:chgData name="julian lalu" userId="53ae8bccc8714cbe" providerId="LiveId" clId="{A0076837-D884-4F2D-B46F-D4A29D846232}" dt="2023-01-09T20:49:34.905" v="2729" actId="478"/>
          <ac:spMkLst>
            <pc:docMk/>
            <pc:sldMk cId="4265122569" sldId="535"/>
            <ac:spMk id="4" creationId="{52EDC534-8FAE-F537-0241-F4E06550E2B0}"/>
          </ac:spMkLst>
        </pc:spChg>
        <pc:spChg chg="mod ord">
          <ac:chgData name="julian lalu" userId="53ae8bccc8714cbe" providerId="LiveId" clId="{A0076837-D884-4F2D-B46F-D4A29D846232}" dt="2023-01-09T20:48:32.927" v="2719" actId="700"/>
          <ac:spMkLst>
            <pc:docMk/>
            <pc:sldMk cId="4265122569" sldId="535"/>
            <ac:spMk id="5" creationId="{7B62F5E7-DE6F-1B0D-0F7B-142BE962A875}"/>
          </ac:spMkLst>
        </pc:spChg>
        <pc:spChg chg="add mod ord">
          <ac:chgData name="julian lalu" userId="53ae8bccc8714cbe" providerId="LiveId" clId="{A0076837-D884-4F2D-B46F-D4A29D846232}" dt="2023-01-09T20:48:32.927" v="2719" actId="700"/>
          <ac:spMkLst>
            <pc:docMk/>
            <pc:sldMk cId="4265122569" sldId="535"/>
            <ac:spMk id="6" creationId="{662F761D-F772-D02B-211D-7DA3CDBA27C6}"/>
          </ac:spMkLst>
        </pc:spChg>
        <pc:spChg chg="mod">
          <ac:chgData name="julian lalu" userId="53ae8bccc8714cbe" providerId="LiveId" clId="{A0076837-D884-4F2D-B46F-D4A29D846232}" dt="2023-01-09T20:50:12.520" v="2735" actId="1076"/>
          <ac:spMkLst>
            <pc:docMk/>
            <pc:sldMk cId="4265122569" sldId="535"/>
            <ac:spMk id="9" creationId="{C89E661B-371C-5869-57E2-6A40105FF76D}"/>
          </ac:spMkLst>
        </pc:spChg>
        <pc:spChg chg="add mod ord">
          <ac:chgData name="julian lalu" userId="53ae8bccc8714cbe" providerId="LiveId" clId="{A0076837-D884-4F2D-B46F-D4A29D846232}" dt="2023-01-09T20:48:43.079" v="2722"/>
          <ac:spMkLst>
            <pc:docMk/>
            <pc:sldMk cId="4265122569" sldId="535"/>
            <ac:spMk id="10" creationId="{26DB04A8-6552-1172-470A-7D0DC418C93A}"/>
          </ac:spMkLst>
        </pc:spChg>
        <pc:picChg chg="mod">
          <ac:chgData name="julian lalu" userId="53ae8bccc8714cbe" providerId="LiveId" clId="{A0076837-D884-4F2D-B46F-D4A29D846232}" dt="2023-01-09T20:50:16.325" v="2736" actId="1076"/>
          <ac:picMkLst>
            <pc:docMk/>
            <pc:sldMk cId="4265122569" sldId="535"/>
            <ac:picMk id="7" creationId="{BFE09BDA-6A87-9BF3-F2CB-DB8B960DC90C}"/>
          </ac:picMkLst>
        </pc:picChg>
        <pc:cxnChg chg="add mod">
          <ac:chgData name="julian lalu" userId="53ae8bccc8714cbe" providerId="LiveId" clId="{A0076837-D884-4F2D-B46F-D4A29D846232}" dt="2023-01-09T20:54:21.853" v="2742"/>
          <ac:cxnSpMkLst>
            <pc:docMk/>
            <pc:sldMk cId="4265122569" sldId="535"/>
            <ac:cxnSpMk id="11" creationId="{491474D1-B347-CB5A-B173-4D6076A94274}"/>
          </ac:cxnSpMkLst>
        </pc:cxnChg>
      </pc:sldChg>
      <pc:sldChg chg="addSp delSp modSp mod modClrScheme chgLayout">
        <pc:chgData name="julian lalu" userId="53ae8bccc8714cbe" providerId="LiveId" clId="{A0076837-D884-4F2D-B46F-D4A29D846232}" dt="2023-01-09T21:22:18.564" v="3256" actId="1036"/>
        <pc:sldMkLst>
          <pc:docMk/>
          <pc:sldMk cId="3754797021" sldId="537"/>
        </pc:sldMkLst>
        <pc:spChg chg="mod ord">
          <ac:chgData name="julian lalu" userId="53ae8bccc8714cbe" providerId="LiveId" clId="{A0076837-D884-4F2D-B46F-D4A29D846232}" dt="2023-01-09T20:54:41.765" v="2745" actId="700"/>
          <ac:spMkLst>
            <pc:docMk/>
            <pc:sldMk cId="3754797021" sldId="537"/>
            <ac:spMk id="2" creationId="{0ADF98EF-F400-3CB7-6179-D2D0B1108CE2}"/>
          </ac:spMkLst>
        </pc:spChg>
        <pc:spChg chg="add del mod ord">
          <ac:chgData name="julian lalu" userId="53ae8bccc8714cbe" providerId="LiveId" clId="{A0076837-D884-4F2D-B46F-D4A29D846232}" dt="2023-01-09T20:54:39.364" v="2744" actId="700"/>
          <ac:spMkLst>
            <pc:docMk/>
            <pc:sldMk cId="3754797021" sldId="537"/>
            <ac:spMk id="3" creationId="{E6FF945A-E3CA-46BB-1303-510A23730C7D}"/>
          </ac:spMkLst>
        </pc:spChg>
        <pc:spChg chg="del mod ord">
          <ac:chgData name="julian lalu" userId="53ae8bccc8714cbe" providerId="LiveId" clId="{A0076837-D884-4F2D-B46F-D4A29D846232}" dt="2023-01-09T20:55:00.089" v="2747" actId="478"/>
          <ac:spMkLst>
            <pc:docMk/>
            <pc:sldMk cId="3754797021" sldId="537"/>
            <ac:spMk id="4" creationId="{00117440-21E4-C14C-5664-90738347BF1E}"/>
          </ac:spMkLst>
        </pc:spChg>
        <pc:spChg chg="mod ord">
          <ac:chgData name="julian lalu" userId="53ae8bccc8714cbe" providerId="LiveId" clId="{A0076837-D884-4F2D-B46F-D4A29D846232}" dt="2023-01-09T20:54:41.765" v="2745" actId="700"/>
          <ac:spMkLst>
            <pc:docMk/>
            <pc:sldMk cId="3754797021" sldId="537"/>
            <ac:spMk id="5" creationId="{24614EFE-F9EF-B0EC-FFD4-BF3F11BCB22B}"/>
          </ac:spMkLst>
        </pc:spChg>
        <pc:spChg chg="add del mod ord">
          <ac:chgData name="julian lalu" userId="53ae8bccc8714cbe" providerId="LiveId" clId="{A0076837-D884-4F2D-B46F-D4A29D846232}" dt="2023-01-09T20:54:39.364" v="2744" actId="700"/>
          <ac:spMkLst>
            <pc:docMk/>
            <pc:sldMk cId="3754797021" sldId="537"/>
            <ac:spMk id="6" creationId="{D7BF8715-4B5E-7B1B-43F3-AF72DC9ADCFA}"/>
          </ac:spMkLst>
        </pc:spChg>
        <pc:spChg chg="add mod ord">
          <ac:chgData name="julian lalu" userId="53ae8bccc8714cbe" providerId="LiveId" clId="{A0076837-D884-4F2D-B46F-D4A29D846232}" dt="2023-01-09T20:54:49.085" v="2746"/>
          <ac:spMkLst>
            <pc:docMk/>
            <pc:sldMk cId="3754797021" sldId="537"/>
            <ac:spMk id="7" creationId="{EF3F7B9B-9D64-BB02-27E8-2B455E029D8B}"/>
          </ac:spMkLst>
        </pc:spChg>
        <pc:spChg chg="mod ord">
          <ac:chgData name="julian lalu" userId="53ae8bccc8714cbe" providerId="LiveId" clId="{A0076837-D884-4F2D-B46F-D4A29D846232}" dt="2023-01-09T20:54:41.765" v="2745" actId="700"/>
          <ac:spMkLst>
            <pc:docMk/>
            <pc:sldMk cId="3754797021" sldId="537"/>
            <ac:spMk id="22" creationId="{CCFF94B5-3B3F-793A-D063-262615312438}"/>
          </ac:spMkLst>
        </pc:spChg>
        <pc:cxnChg chg="add mod">
          <ac:chgData name="julian lalu" userId="53ae8bccc8714cbe" providerId="LiveId" clId="{A0076837-D884-4F2D-B46F-D4A29D846232}" dt="2023-01-09T21:22:18.564" v="3256" actId="1036"/>
          <ac:cxnSpMkLst>
            <pc:docMk/>
            <pc:sldMk cId="3754797021" sldId="537"/>
            <ac:cxnSpMk id="8" creationId="{D3A1DA46-30D1-02EF-5011-90D069F55651}"/>
          </ac:cxnSpMkLst>
        </pc:cxnChg>
      </pc:sldChg>
      <pc:sldChg chg="addSp delSp modSp mod chgLayout">
        <pc:chgData name="julian lalu" userId="53ae8bccc8714cbe" providerId="LiveId" clId="{A0076837-D884-4F2D-B46F-D4A29D846232}" dt="2023-01-09T21:22:45.386" v="3296"/>
        <pc:sldMkLst>
          <pc:docMk/>
          <pc:sldMk cId="3430949226" sldId="538"/>
        </pc:sldMkLst>
        <pc:spChg chg="mod ord">
          <ac:chgData name="julian lalu" userId="53ae8bccc8714cbe" providerId="LiveId" clId="{A0076837-D884-4F2D-B46F-D4A29D846232}" dt="2023-01-09T21:08:14.891" v="3027" actId="700"/>
          <ac:spMkLst>
            <pc:docMk/>
            <pc:sldMk cId="3430949226" sldId="538"/>
            <ac:spMk id="2" creationId="{0ADF98EF-F400-3CB7-6179-D2D0B1108CE2}"/>
          </ac:spMkLst>
        </pc:spChg>
        <pc:spChg chg="add del mod ord">
          <ac:chgData name="julian lalu" userId="53ae8bccc8714cbe" providerId="LiveId" clId="{A0076837-D884-4F2D-B46F-D4A29D846232}" dt="2023-01-09T21:08:10.642" v="3026" actId="700"/>
          <ac:spMkLst>
            <pc:docMk/>
            <pc:sldMk cId="3430949226" sldId="538"/>
            <ac:spMk id="3" creationId="{0A08DFCA-F43B-D5C2-C8D3-3DF0AB3B2574}"/>
          </ac:spMkLst>
        </pc:spChg>
        <pc:spChg chg="del mod ord">
          <ac:chgData name="julian lalu" userId="53ae8bccc8714cbe" providerId="LiveId" clId="{A0076837-D884-4F2D-B46F-D4A29D846232}" dt="2023-01-09T21:08:18.429" v="3029" actId="478"/>
          <ac:spMkLst>
            <pc:docMk/>
            <pc:sldMk cId="3430949226" sldId="538"/>
            <ac:spMk id="4" creationId="{00117440-21E4-C14C-5664-90738347BF1E}"/>
          </ac:spMkLst>
        </pc:spChg>
        <pc:spChg chg="mod ord">
          <ac:chgData name="julian lalu" userId="53ae8bccc8714cbe" providerId="LiveId" clId="{A0076837-D884-4F2D-B46F-D4A29D846232}" dt="2023-01-09T21:08:14.891" v="3027" actId="700"/>
          <ac:spMkLst>
            <pc:docMk/>
            <pc:sldMk cId="3430949226" sldId="538"/>
            <ac:spMk id="5" creationId="{24614EFE-F9EF-B0EC-FFD4-BF3F11BCB22B}"/>
          </ac:spMkLst>
        </pc:spChg>
        <pc:spChg chg="add mod ord">
          <ac:chgData name="julian lalu" userId="53ae8bccc8714cbe" providerId="LiveId" clId="{A0076837-D884-4F2D-B46F-D4A29D846232}" dt="2023-01-09T21:08:16.150" v="3028"/>
          <ac:spMkLst>
            <pc:docMk/>
            <pc:sldMk cId="3430949226" sldId="538"/>
            <ac:spMk id="6" creationId="{6A2704C6-6777-4E61-9C7E-104FEA051D81}"/>
          </ac:spMkLst>
        </pc:spChg>
        <pc:spChg chg="mod ord">
          <ac:chgData name="julian lalu" userId="53ae8bccc8714cbe" providerId="LiveId" clId="{A0076837-D884-4F2D-B46F-D4A29D846232}" dt="2023-01-09T21:08:14.891" v="3027" actId="700"/>
          <ac:spMkLst>
            <pc:docMk/>
            <pc:sldMk cId="3430949226" sldId="538"/>
            <ac:spMk id="22" creationId="{CCFF94B5-3B3F-793A-D063-262615312438}"/>
          </ac:spMkLst>
        </pc:spChg>
        <pc:cxnChg chg="add mod">
          <ac:chgData name="julian lalu" userId="53ae8bccc8714cbe" providerId="LiveId" clId="{A0076837-D884-4F2D-B46F-D4A29D846232}" dt="2023-01-09T21:22:45.386" v="3296"/>
          <ac:cxnSpMkLst>
            <pc:docMk/>
            <pc:sldMk cId="3430949226" sldId="538"/>
            <ac:cxnSpMk id="7" creationId="{05B86136-F53A-6BCB-B251-30D4A8BBF6DB}"/>
          </ac:cxnSpMkLst>
        </pc:cxnChg>
      </pc:sldChg>
      <pc:sldChg chg="addSp delSp modSp mod modClrScheme chgLayout">
        <pc:chgData name="julian lalu" userId="53ae8bccc8714cbe" providerId="LiveId" clId="{A0076837-D884-4F2D-B46F-D4A29D846232}" dt="2023-01-09T21:23:34.504" v="3330" actId="1076"/>
        <pc:sldMkLst>
          <pc:docMk/>
          <pc:sldMk cId="4055831531" sldId="539"/>
        </pc:sldMkLst>
        <pc:spChg chg="mod ord">
          <ac:chgData name="julian lalu" userId="53ae8bccc8714cbe" providerId="LiveId" clId="{A0076837-D884-4F2D-B46F-D4A29D846232}" dt="2023-01-09T20:55:22.778" v="2753" actId="700"/>
          <ac:spMkLst>
            <pc:docMk/>
            <pc:sldMk cId="4055831531" sldId="539"/>
            <ac:spMk id="2" creationId="{0ADF98EF-F400-3CB7-6179-D2D0B1108CE2}"/>
          </ac:spMkLst>
        </pc:spChg>
        <pc:spChg chg="add del mod ord">
          <ac:chgData name="julian lalu" userId="53ae8bccc8714cbe" providerId="LiveId" clId="{A0076837-D884-4F2D-B46F-D4A29D846232}" dt="2023-01-09T20:55:13.016" v="2749" actId="700"/>
          <ac:spMkLst>
            <pc:docMk/>
            <pc:sldMk cId="4055831531" sldId="539"/>
            <ac:spMk id="3" creationId="{60B9BB14-4269-0DF5-A273-F5A8F847022D}"/>
          </ac:spMkLst>
        </pc:spChg>
        <pc:spChg chg="del mod ord">
          <ac:chgData name="julian lalu" userId="53ae8bccc8714cbe" providerId="LiveId" clId="{A0076837-D884-4F2D-B46F-D4A29D846232}" dt="2023-01-09T20:55:29.437" v="2755" actId="478"/>
          <ac:spMkLst>
            <pc:docMk/>
            <pc:sldMk cId="4055831531" sldId="539"/>
            <ac:spMk id="4" creationId="{00117440-21E4-C14C-5664-90738347BF1E}"/>
          </ac:spMkLst>
        </pc:spChg>
        <pc:spChg chg="mod ord">
          <ac:chgData name="julian lalu" userId="53ae8bccc8714cbe" providerId="LiveId" clId="{A0076837-D884-4F2D-B46F-D4A29D846232}" dt="2023-01-09T20:55:22.778" v="2753" actId="700"/>
          <ac:spMkLst>
            <pc:docMk/>
            <pc:sldMk cId="4055831531" sldId="539"/>
            <ac:spMk id="5" creationId="{24614EFE-F9EF-B0EC-FFD4-BF3F11BCB22B}"/>
          </ac:spMkLst>
        </pc:spChg>
        <pc:spChg chg="mod">
          <ac:chgData name="julian lalu" userId="53ae8bccc8714cbe" providerId="LiveId" clId="{A0076837-D884-4F2D-B46F-D4A29D846232}" dt="2023-01-09T21:23:34.504" v="3330" actId="1076"/>
          <ac:spMkLst>
            <pc:docMk/>
            <pc:sldMk cId="4055831531" sldId="539"/>
            <ac:spMk id="6" creationId="{9B773B15-3A29-0289-C7D6-34A9334D8A8A}"/>
          </ac:spMkLst>
        </pc:spChg>
        <pc:spChg chg="add del mod ord">
          <ac:chgData name="julian lalu" userId="53ae8bccc8714cbe" providerId="LiveId" clId="{A0076837-D884-4F2D-B46F-D4A29D846232}" dt="2023-01-09T20:55:22.778" v="2753" actId="700"/>
          <ac:spMkLst>
            <pc:docMk/>
            <pc:sldMk cId="4055831531" sldId="539"/>
            <ac:spMk id="7" creationId="{B4918AE7-7122-7765-0C41-985BB53A8D46}"/>
          </ac:spMkLst>
        </pc:spChg>
        <pc:spChg chg="add del mod ord">
          <ac:chgData name="julian lalu" userId="53ae8bccc8714cbe" providerId="LiveId" clId="{A0076837-D884-4F2D-B46F-D4A29D846232}" dt="2023-01-09T20:55:22.778" v="2753" actId="700"/>
          <ac:spMkLst>
            <pc:docMk/>
            <pc:sldMk cId="4055831531" sldId="539"/>
            <ac:spMk id="8" creationId="{89A68F06-E21C-AD13-AC4A-08EBBE0BF125}"/>
          </ac:spMkLst>
        </pc:spChg>
        <pc:spChg chg="add mod ord">
          <ac:chgData name="julian lalu" userId="53ae8bccc8714cbe" providerId="LiveId" clId="{A0076837-D884-4F2D-B46F-D4A29D846232}" dt="2023-01-09T20:55:32.679" v="2756"/>
          <ac:spMkLst>
            <pc:docMk/>
            <pc:sldMk cId="4055831531" sldId="539"/>
            <ac:spMk id="9" creationId="{267171C6-0B10-76C7-5B37-2427E8B06F7A}"/>
          </ac:spMkLst>
        </pc:spChg>
        <pc:spChg chg="mod ord">
          <ac:chgData name="julian lalu" userId="53ae8bccc8714cbe" providerId="LiveId" clId="{A0076837-D884-4F2D-B46F-D4A29D846232}" dt="2023-01-09T20:55:22.778" v="2753" actId="700"/>
          <ac:spMkLst>
            <pc:docMk/>
            <pc:sldMk cId="4055831531" sldId="539"/>
            <ac:spMk id="22" creationId="{CCFF94B5-3B3F-793A-D063-262615312438}"/>
          </ac:spMkLst>
        </pc:spChg>
        <pc:cxnChg chg="add mod">
          <ac:chgData name="julian lalu" userId="53ae8bccc8714cbe" providerId="LiveId" clId="{A0076837-D884-4F2D-B46F-D4A29D846232}" dt="2023-01-09T21:22:22.004" v="3257"/>
          <ac:cxnSpMkLst>
            <pc:docMk/>
            <pc:sldMk cId="4055831531" sldId="539"/>
            <ac:cxnSpMk id="10" creationId="{B83BC87F-2D51-CD8D-DAFA-003D13E7C00B}"/>
          </ac:cxnSpMkLst>
        </pc:cxnChg>
      </pc:sldChg>
      <pc:sldChg chg="addSp delSp modSp mod chgLayout">
        <pc:chgData name="julian lalu" userId="53ae8bccc8714cbe" providerId="LiveId" clId="{A0076837-D884-4F2D-B46F-D4A29D846232}" dt="2023-01-09T21:23:29.098" v="3329" actId="1076"/>
        <pc:sldMkLst>
          <pc:docMk/>
          <pc:sldMk cId="2222437456" sldId="540"/>
        </pc:sldMkLst>
        <pc:spChg chg="mod ord">
          <ac:chgData name="julian lalu" userId="53ae8bccc8714cbe" providerId="LiveId" clId="{A0076837-D884-4F2D-B46F-D4A29D846232}" dt="2023-01-09T20:55:36.515" v="2757" actId="700"/>
          <ac:spMkLst>
            <pc:docMk/>
            <pc:sldMk cId="2222437456" sldId="540"/>
            <ac:spMk id="2" creationId="{0ADF98EF-F400-3CB7-6179-D2D0B1108CE2}"/>
          </ac:spMkLst>
        </pc:spChg>
        <pc:spChg chg="add mod ord">
          <ac:chgData name="julian lalu" userId="53ae8bccc8714cbe" providerId="LiveId" clId="{A0076837-D884-4F2D-B46F-D4A29D846232}" dt="2023-01-09T20:55:43.388" v="2760"/>
          <ac:spMkLst>
            <pc:docMk/>
            <pc:sldMk cId="2222437456" sldId="540"/>
            <ac:spMk id="3" creationId="{1037431A-D480-CDFE-E2F0-CFBB860CE151}"/>
          </ac:spMkLst>
        </pc:spChg>
        <pc:spChg chg="del mod ord">
          <ac:chgData name="julian lalu" userId="53ae8bccc8714cbe" providerId="LiveId" clId="{A0076837-D884-4F2D-B46F-D4A29D846232}" dt="2023-01-09T20:55:41.944" v="2759" actId="478"/>
          <ac:spMkLst>
            <pc:docMk/>
            <pc:sldMk cId="2222437456" sldId="540"/>
            <ac:spMk id="4" creationId="{00117440-21E4-C14C-5664-90738347BF1E}"/>
          </ac:spMkLst>
        </pc:spChg>
        <pc:spChg chg="mod ord">
          <ac:chgData name="julian lalu" userId="53ae8bccc8714cbe" providerId="LiveId" clId="{A0076837-D884-4F2D-B46F-D4A29D846232}" dt="2023-01-09T20:55:36.515" v="2757" actId="700"/>
          <ac:spMkLst>
            <pc:docMk/>
            <pc:sldMk cId="2222437456" sldId="540"/>
            <ac:spMk id="5" creationId="{24614EFE-F9EF-B0EC-FFD4-BF3F11BCB22B}"/>
          </ac:spMkLst>
        </pc:spChg>
        <pc:spChg chg="mod">
          <ac:chgData name="julian lalu" userId="53ae8bccc8714cbe" providerId="LiveId" clId="{A0076837-D884-4F2D-B46F-D4A29D846232}" dt="2023-01-09T21:23:29.098" v="3329" actId="1076"/>
          <ac:spMkLst>
            <pc:docMk/>
            <pc:sldMk cId="2222437456" sldId="540"/>
            <ac:spMk id="6" creationId="{9B773B15-3A29-0289-C7D6-34A9334D8A8A}"/>
          </ac:spMkLst>
        </pc:spChg>
        <pc:spChg chg="mod ord">
          <ac:chgData name="julian lalu" userId="53ae8bccc8714cbe" providerId="LiveId" clId="{A0076837-D884-4F2D-B46F-D4A29D846232}" dt="2023-01-09T20:55:36.515" v="2757" actId="700"/>
          <ac:spMkLst>
            <pc:docMk/>
            <pc:sldMk cId="2222437456" sldId="540"/>
            <ac:spMk id="22" creationId="{CCFF94B5-3B3F-793A-D063-262615312438}"/>
          </ac:spMkLst>
        </pc:spChg>
        <pc:cxnChg chg="add mod">
          <ac:chgData name="julian lalu" userId="53ae8bccc8714cbe" providerId="LiveId" clId="{A0076837-D884-4F2D-B46F-D4A29D846232}" dt="2023-01-09T21:22:22.871" v="3258"/>
          <ac:cxnSpMkLst>
            <pc:docMk/>
            <pc:sldMk cId="2222437456" sldId="540"/>
            <ac:cxnSpMk id="7" creationId="{F6317D37-3623-8F37-C02E-A5036C108F34}"/>
          </ac:cxnSpMkLst>
        </pc:cxnChg>
      </pc:sldChg>
      <pc:sldChg chg="addSp delSp modSp mod modClrScheme chgLayout">
        <pc:chgData name="julian lalu" userId="53ae8bccc8714cbe" providerId="LiveId" clId="{A0076837-D884-4F2D-B46F-D4A29D846232}" dt="2023-01-09T21:22:24.455" v="3259"/>
        <pc:sldMkLst>
          <pc:docMk/>
          <pc:sldMk cId="2654716500" sldId="541"/>
        </pc:sldMkLst>
        <pc:spChg chg="mod ord">
          <ac:chgData name="julian lalu" userId="53ae8bccc8714cbe" providerId="LiveId" clId="{A0076837-D884-4F2D-B46F-D4A29D846232}" dt="2023-01-09T20:56:23.530" v="2770" actId="700"/>
          <ac:spMkLst>
            <pc:docMk/>
            <pc:sldMk cId="2654716500" sldId="541"/>
            <ac:spMk id="2" creationId="{0ADF98EF-F400-3CB7-6179-D2D0B1108CE2}"/>
          </ac:spMkLst>
        </pc:spChg>
        <pc:spChg chg="add del mod ord">
          <ac:chgData name="julian lalu" userId="53ae8bccc8714cbe" providerId="LiveId" clId="{A0076837-D884-4F2D-B46F-D4A29D846232}" dt="2023-01-09T20:55:52.930" v="2763" actId="700"/>
          <ac:spMkLst>
            <pc:docMk/>
            <pc:sldMk cId="2654716500" sldId="541"/>
            <ac:spMk id="3" creationId="{E9690A04-B675-A8F2-855F-49C2DFE8A5E2}"/>
          </ac:spMkLst>
        </pc:spChg>
        <pc:spChg chg="del mod ord">
          <ac:chgData name="julian lalu" userId="53ae8bccc8714cbe" providerId="LiveId" clId="{A0076837-D884-4F2D-B46F-D4A29D846232}" dt="2023-01-09T20:55:54.860" v="2764" actId="478"/>
          <ac:spMkLst>
            <pc:docMk/>
            <pc:sldMk cId="2654716500" sldId="541"/>
            <ac:spMk id="4" creationId="{00117440-21E4-C14C-5664-90738347BF1E}"/>
          </ac:spMkLst>
        </pc:spChg>
        <pc:spChg chg="mod ord">
          <ac:chgData name="julian lalu" userId="53ae8bccc8714cbe" providerId="LiveId" clId="{A0076837-D884-4F2D-B46F-D4A29D846232}" dt="2023-01-09T20:56:23.530" v="2770" actId="700"/>
          <ac:spMkLst>
            <pc:docMk/>
            <pc:sldMk cId="2654716500" sldId="541"/>
            <ac:spMk id="5" creationId="{24614EFE-F9EF-B0EC-FFD4-BF3F11BCB22B}"/>
          </ac:spMkLst>
        </pc:spChg>
        <pc:spChg chg="mod">
          <ac:chgData name="julian lalu" userId="53ae8bccc8714cbe" providerId="LiveId" clId="{A0076837-D884-4F2D-B46F-D4A29D846232}" dt="2023-01-09T20:56:26.803" v="2771" actId="1076"/>
          <ac:spMkLst>
            <pc:docMk/>
            <pc:sldMk cId="2654716500" sldId="541"/>
            <ac:spMk id="6" creationId="{9B773B15-3A29-0289-C7D6-34A9334D8A8A}"/>
          </ac:spMkLst>
        </pc:spChg>
        <pc:spChg chg="add mod ord">
          <ac:chgData name="julian lalu" userId="53ae8bccc8714cbe" providerId="LiveId" clId="{A0076837-D884-4F2D-B46F-D4A29D846232}" dt="2023-01-09T20:56:23.530" v="2770" actId="700"/>
          <ac:spMkLst>
            <pc:docMk/>
            <pc:sldMk cId="2654716500" sldId="541"/>
            <ac:spMk id="7" creationId="{72C60067-4D2D-61BC-E841-A80BBC0AEE7A}"/>
          </ac:spMkLst>
        </pc:spChg>
        <pc:spChg chg="add del mod ord">
          <ac:chgData name="julian lalu" userId="53ae8bccc8714cbe" providerId="LiveId" clId="{A0076837-D884-4F2D-B46F-D4A29D846232}" dt="2023-01-09T20:56:23.530" v="2770" actId="700"/>
          <ac:spMkLst>
            <pc:docMk/>
            <pc:sldMk cId="2654716500" sldId="541"/>
            <ac:spMk id="8" creationId="{881C8312-7999-996C-1EAD-5D1537FCD557}"/>
          </ac:spMkLst>
        </pc:spChg>
        <pc:spChg chg="mod ord">
          <ac:chgData name="julian lalu" userId="53ae8bccc8714cbe" providerId="LiveId" clId="{A0076837-D884-4F2D-B46F-D4A29D846232}" dt="2023-01-09T20:56:23.530" v="2770" actId="700"/>
          <ac:spMkLst>
            <pc:docMk/>
            <pc:sldMk cId="2654716500" sldId="541"/>
            <ac:spMk id="22" creationId="{CCFF94B5-3B3F-793A-D063-262615312438}"/>
          </ac:spMkLst>
        </pc:spChg>
        <pc:cxnChg chg="add mod">
          <ac:chgData name="julian lalu" userId="53ae8bccc8714cbe" providerId="LiveId" clId="{A0076837-D884-4F2D-B46F-D4A29D846232}" dt="2023-01-09T21:22:24.455" v="3259"/>
          <ac:cxnSpMkLst>
            <pc:docMk/>
            <pc:sldMk cId="2654716500" sldId="541"/>
            <ac:cxnSpMk id="9" creationId="{EEA8C6A2-B935-2F17-EE0A-EE8CDD6B7B38}"/>
          </ac:cxnSpMkLst>
        </pc:cxnChg>
      </pc:sldChg>
      <pc:sldChg chg="addSp delSp modSp mod modClrScheme chgLayout">
        <pc:chgData name="julian lalu" userId="53ae8bccc8714cbe" providerId="LiveId" clId="{A0076837-D884-4F2D-B46F-D4A29D846232}" dt="2023-01-09T21:22:24.926" v="3260"/>
        <pc:sldMkLst>
          <pc:docMk/>
          <pc:sldMk cId="210194629" sldId="542"/>
        </pc:sldMkLst>
        <pc:spChg chg="mod ord">
          <ac:chgData name="julian lalu" userId="53ae8bccc8714cbe" providerId="LiveId" clId="{A0076837-D884-4F2D-B46F-D4A29D846232}" dt="2023-01-09T20:56:46.492" v="2776" actId="700"/>
          <ac:spMkLst>
            <pc:docMk/>
            <pc:sldMk cId="210194629" sldId="542"/>
            <ac:spMk id="2" creationId="{0ADF98EF-F400-3CB7-6179-D2D0B1108CE2}"/>
          </ac:spMkLst>
        </pc:spChg>
        <pc:spChg chg="add del mod ord">
          <ac:chgData name="julian lalu" userId="53ae8bccc8714cbe" providerId="LiveId" clId="{A0076837-D884-4F2D-B46F-D4A29D846232}" dt="2023-01-09T20:56:46.492" v="2776" actId="700"/>
          <ac:spMkLst>
            <pc:docMk/>
            <pc:sldMk cId="210194629" sldId="542"/>
            <ac:spMk id="3" creationId="{978C955F-5572-BDE3-E020-5CB8A07A5865}"/>
          </ac:spMkLst>
        </pc:spChg>
        <pc:spChg chg="del mod ord">
          <ac:chgData name="julian lalu" userId="53ae8bccc8714cbe" providerId="LiveId" clId="{A0076837-D884-4F2D-B46F-D4A29D846232}" dt="2023-01-09T20:56:48.187" v="2777" actId="478"/>
          <ac:spMkLst>
            <pc:docMk/>
            <pc:sldMk cId="210194629" sldId="542"/>
            <ac:spMk id="4" creationId="{00117440-21E4-C14C-5664-90738347BF1E}"/>
          </ac:spMkLst>
        </pc:spChg>
        <pc:spChg chg="mod ord">
          <ac:chgData name="julian lalu" userId="53ae8bccc8714cbe" providerId="LiveId" clId="{A0076837-D884-4F2D-B46F-D4A29D846232}" dt="2023-01-09T20:56:46.492" v="2776" actId="700"/>
          <ac:spMkLst>
            <pc:docMk/>
            <pc:sldMk cId="210194629" sldId="542"/>
            <ac:spMk id="5" creationId="{24614EFE-F9EF-B0EC-FFD4-BF3F11BCB22B}"/>
          </ac:spMkLst>
        </pc:spChg>
        <pc:spChg chg="mod">
          <ac:chgData name="julian lalu" userId="53ae8bccc8714cbe" providerId="LiveId" clId="{A0076837-D884-4F2D-B46F-D4A29D846232}" dt="2023-01-09T20:56:51.839" v="2778" actId="1076"/>
          <ac:spMkLst>
            <pc:docMk/>
            <pc:sldMk cId="210194629" sldId="542"/>
            <ac:spMk id="6" creationId="{9B773B15-3A29-0289-C7D6-34A9334D8A8A}"/>
          </ac:spMkLst>
        </pc:spChg>
        <pc:spChg chg="add mod ord">
          <ac:chgData name="julian lalu" userId="53ae8bccc8714cbe" providerId="LiveId" clId="{A0076837-D884-4F2D-B46F-D4A29D846232}" dt="2023-01-09T20:56:46.492" v="2776" actId="700"/>
          <ac:spMkLst>
            <pc:docMk/>
            <pc:sldMk cId="210194629" sldId="542"/>
            <ac:spMk id="7" creationId="{E9B31A2A-4926-7869-B925-9870C79AEB19}"/>
          </ac:spMkLst>
        </pc:spChg>
        <pc:spChg chg="mod ord">
          <ac:chgData name="julian lalu" userId="53ae8bccc8714cbe" providerId="LiveId" clId="{A0076837-D884-4F2D-B46F-D4A29D846232}" dt="2023-01-09T20:56:46.492" v="2776" actId="700"/>
          <ac:spMkLst>
            <pc:docMk/>
            <pc:sldMk cId="210194629" sldId="542"/>
            <ac:spMk id="22" creationId="{CCFF94B5-3B3F-793A-D063-262615312438}"/>
          </ac:spMkLst>
        </pc:spChg>
        <pc:cxnChg chg="add mod">
          <ac:chgData name="julian lalu" userId="53ae8bccc8714cbe" providerId="LiveId" clId="{A0076837-D884-4F2D-B46F-D4A29D846232}" dt="2023-01-09T21:22:24.926" v="3260"/>
          <ac:cxnSpMkLst>
            <pc:docMk/>
            <pc:sldMk cId="210194629" sldId="542"/>
            <ac:cxnSpMk id="8" creationId="{05D4AC21-0EE6-D01B-05C5-55CC31523F46}"/>
          </ac:cxnSpMkLst>
        </pc:cxnChg>
      </pc:sldChg>
      <pc:sldChg chg="addSp delSp modSp mod modClrScheme chgLayout">
        <pc:chgData name="julian lalu" userId="53ae8bccc8714cbe" providerId="LiveId" clId="{A0076837-D884-4F2D-B46F-D4A29D846232}" dt="2023-01-09T21:22:51.647" v="3304"/>
        <pc:sldMkLst>
          <pc:docMk/>
          <pc:sldMk cId="2498567743" sldId="544"/>
        </pc:sldMkLst>
        <pc:spChg chg="mod ord">
          <ac:chgData name="julian lalu" userId="53ae8bccc8714cbe" providerId="LiveId" clId="{A0076837-D884-4F2D-B46F-D4A29D846232}" dt="2023-01-09T21:10:14.258" v="3064" actId="700"/>
          <ac:spMkLst>
            <pc:docMk/>
            <pc:sldMk cId="2498567743" sldId="544"/>
            <ac:spMk id="2" creationId="{0ADF98EF-F400-3CB7-6179-D2D0B1108CE2}"/>
          </ac:spMkLst>
        </pc:spChg>
        <pc:spChg chg="add mod ord">
          <ac:chgData name="julian lalu" userId="53ae8bccc8714cbe" providerId="LiveId" clId="{A0076837-D884-4F2D-B46F-D4A29D846232}" dt="2023-01-09T21:10:15.255" v="3065"/>
          <ac:spMkLst>
            <pc:docMk/>
            <pc:sldMk cId="2498567743" sldId="544"/>
            <ac:spMk id="3" creationId="{1F3012D6-23CB-EBC3-0C4D-72E172794171}"/>
          </ac:spMkLst>
        </pc:spChg>
        <pc:spChg chg="del mod ord">
          <ac:chgData name="julian lalu" userId="53ae8bccc8714cbe" providerId="LiveId" clId="{A0076837-D884-4F2D-B46F-D4A29D846232}" dt="2023-01-09T21:10:19.822" v="3067" actId="478"/>
          <ac:spMkLst>
            <pc:docMk/>
            <pc:sldMk cId="2498567743" sldId="544"/>
            <ac:spMk id="4" creationId="{00117440-21E4-C14C-5664-90738347BF1E}"/>
          </ac:spMkLst>
        </pc:spChg>
        <pc:spChg chg="mod ord">
          <ac:chgData name="julian lalu" userId="53ae8bccc8714cbe" providerId="LiveId" clId="{A0076837-D884-4F2D-B46F-D4A29D846232}" dt="2023-01-09T21:10:14.258" v="3064" actId="700"/>
          <ac:spMkLst>
            <pc:docMk/>
            <pc:sldMk cId="2498567743" sldId="544"/>
            <ac:spMk id="5" creationId="{24614EFE-F9EF-B0EC-FFD4-BF3F11BCB22B}"/>
          </ac:spMkLst>
        </pc:spChg>
        <pc:spChg chg="mod">
          <ac:chgData name="julian lalu" userId="53ae8bccc8714cbe" providerId="LiveId" clId="{A0076837-D884-4F2D-B46F-D4A29D846232}" dt="2023-01-09T21:10:49.992" v="3072" actId="1076"/>
          <ac:spMkLst>
            <pc:docMk/>
            <pc:sldMk cId="2498567743" sldId="544"/>
            <ac:spMk id="6" creationId="{C065FA6D-AFA0-050F-01B9-E48783C2E945}"/>
          </ac:spMkLst>
        </pc:spChg>
        <pc:spChg chg="mod">
          <ac:chgData name="julian lalu" userId="53ae8bccc8714cbe" providerId="LiveId" clId="{A0076837-D884-4F2D-B46F-D4A29D846232}" dt="2023-01-09T21:10:49.992" v="3072" actId="1076"/>
          <ac:spMkLst>
            <pc:docMk/>
            <pc:sldMk cId="2498567743" sldId="544"/>
            <ac:spMk id="7" creationId="{10C1924E-9260-DAC3-86CE-833BF28C919A}"/>
          </ac:spMkLst>
        </pc:spChg>
        <pc:spChg chg="mod ord">
          <ac:chgData name="julian lalu" userId="53ae8bccc8714cbe" providerId="LiveId" clId="{A0076837-D884-4F2D-B46F-D4A29D846232}" dt="2023-01-09T21:10:14.258" v="3064" actId="700"/>
          <ac:spMkLst>
            <pc:docMk/>
            <pc:sldMk cId="2498567743" sldId="544"/>
            <ac:spMk id="22" creationId="{CCFF94B5-3B3F-793A-D063-262615312438}"/>
          </ac:spMkLst>
        </pc:spChg>
        <pc:cxnChg chg="add mod">
          <ac:chgData name="julian lalu" userId="53ae8bccc8714cbe" providerId="LiveId" clId="{A0076837-D884-4F2D-B46F-D4A29D846232}" dt="2023-01-09T21:22:51.647" v="3304"/>
          <ac:cxnSpMkLst>
            <pc:docMk/>
            <pc:sldMk cId="2498567743" sldId="544"/>
            <ac:cxnSpMk id="8" creationId="{4D837903-7452-0A34-C668-35BAD5FC2B3A}"/>
          </ac:cxnSpMkLst>
        </pc:cxnChg>
      </pc:sldChg>
      <pc:sldChg chg="addSp delSp modSp mod chgLayout">
        <pc:chgData name="julian lalu" userId="53ae8bccc8714cbe" providerId="LiveId" clId="{A0076837-D884-4F2D-B46F-D4A29D846232}" dt="2023-01-09T21:22:51.126" v="3303"/>
        <pc:sldMkLst>
          <pc:docMk/>
          <pc:sldMk cId="210146913" sldId="545"/>
        </pc:sldMkLst>
        <pc:spChg chg="mod ord">
          <ac:chgData name="julian lalu" userId="53ae8bccc8714cbe" providerId="LiveId" clId="{A0076837-D884-4F2D-B46F-D4A29D846232}" dt="2023-01-09T21:09:56.075" v="3057" actId="700"/>
          <ac:spMkLst>
            <pc:docMk/>
            <pc:sldMk cId="210146913" sldId="545"/>
            <ac:spMk id="2" creationId="{0ADF98EF-F400-3CB7-6179-D2D0B1108CE2}"/>
          </ac:spMkLst>
        </pc:spChg>
        <pc:spChg chg="add mod ord">
          <ac:chgData name="julian lalu" userId="53ae8bccc8714cbe" providerId="LiveId" clId="{A0076837-D884-4F2D-B46F-D4A29D846232}" dt="2023-01-09T21:10:01.102" v="3061"/>
          <ac:spMkLst>
            <pc:docMk/>
            <pc:sldMk cId="210146913" sldId="545"/>
            <ac:spMk id="3" creationId="{E39E8C8F-1446-E245-B510-241F9410987F}"/>
          </ac:spMkLst>
        </pc:spChg>
        <pc:spChg chg="del mod ord">
          <ac:chgData name="julian lalu" userId="53ae8bccc8714cbe" providerId="LiveId" clId="{A0076837-D884-4F2D-B46F-D4A29D846232}" dt="2023-01-09T21:09:58.676" v="3058" actId="478"/>
          <ac:spMkLst>
            <pc:docMk/>
            <pc:sldMk cId="210146913" sldId="545"/>
            <ac:spMk id="4" creationId="{00117440-21E4-C14C-5664-90738347BF1E}"/>
          </ac:spMkLst>
        </pc:spChg>
        <pc:spChg chg="mod ord">
          <ac:chgData name="julian lalu" userId="53ae8bccc8714cbe" providerId="LiveId" clId="{A0076837-D884-4F2D-B46F-D4A29D846232}" dt="2023-01-09T21:09:56.075" v="3057" actId="700"/>
          <ac:spMkLst>
            <pc:docMk/>
            <pc:sldMk cId="210146913" sldId="545"/>
            <ac:spMk id="5" creationId="{24614EFE-F9EF-B0EC-FFD4-BF3F11BCB22B}"/>
          </ac:spMkLst>
        </pc:spChg>
        <pc:spChg chg="add del">
          <ac:chgData name="julian lalu" userId="53ae8bccc8714cbe" providerId="LiveId" clId="{A0076837-D884-4F2D-B46F-D4A29D846232}" dt="2023-01-09T21:10:00.412" v="3060" actId="22"/>
          <ac:spMkLst>
            <pc:docMk/>
            <pc:sldMk cId="210146913" sldId="545"/>
            <ac:spMk id="7" creationId="{4B376390-2D62-6CE1-660C-22C4C81BB0CD}"/>
          </ac:spMkLst>
        </pc:spChg>
        <pc:spChg chg="mod ord">
          <ac:chgData name="julian lalu" userId="53ae8bccc8714cbe" providerId="LiveId" clId="{A0076837-D884-4F2D-B46F-D4A29D846232}" dt="2023-01-09T21:09:56.075" v="3057" actId="700"/>
          <ac:spMkLst>
            <pc:docMk/>
            <pc:sldMk cId="210146913" sldId="545"/>
            <ac:spMk id="22" creationId="{CCFF94B5-3B3F-793A-D063-262615312438}"/>
          </ac:spMkLst>
        </pc:spChg>
        <pc:cxnChg chg="add mod">
          <ac:chgData name="julian lalu" userId="53ae8bccc8714cbe" providerId="LiveId" clId="{A0076837-D884-4F2D-B46F-D4A29D846232}" dt="2023-01-09T21:22:51.126" v="3303"/>
          <ac:cxnSpMkLst>
            <pc:docMk/>
            <pc:sldMk cId="210146913" sldId="545"/>
            <ac:cxnSpMk id="8" creationId="{353CA47D-A723-66BF-CA7C-F1513EA4060E}"/>
          </ac:cxnSpMkLst>
        </pc:cxnChg>
      </pc:sldChg>
      <pc:sldChg chg="addSp delSp modSp mod chgLayout">
        <pc:chgData name="julian lalu" userId="53ae8bccc8714cbe" providerId="LiveId" clId="{A0076837-D884-4F2D-B46F-D4A29D846232}" dt="2023-01-09T21:22:48.329" v="3300"/>
        <pc:sldMkLst>
          <pc:docMk/>
          <pc:sldMk cId="3573761878" sldId="547"/>
        </pc:sldMkLst>
        <pc:spChg chg="mod ord">
          <ac:chgData name="julian lalu" userId="53ae8bccc8714cbe" providerId="LiveId" clId="{A0076837-D884-4F2D-B46F-D4A29D846232}" dt="2023-01-09T21:09:27.294" v="3047" actId="700"/>
          <ac:spMkLst>
            <pc:docMk/>
            <pc:sldMk cId="3573761878" sldId="547"/>
            <ac:spMk id="2" creationId="{0ADF98EF-F400-3CB7-6179-D2D0B1108CE2}"/>
          </ac:spMkLst>
        </pc:spChg>
        <pc:spChg chg="add mod ord">
          <ac:chgData name="julian lalu" userId="53ae8bccc8714cbe" providerId="LiveId" clId="{A0076837-D884-4F2D-B46F-D4A29D846232}" dt="2023-01-09T21:09:28.726" v="3048"/>
          <ac:spMkLst>
            <pc:docMk/>
            <pc:sldMk cId="3573761878" sldId="547"/>
            <ac:spMk id="3" creationId="{BFAD07D4-508D-2B63-1840-92C3C2F52828}"/>
          </ac:spMkLst>
        </pc:spChg>
        <pc:spChg chg="del mod ord">
          <ac:chgData name="julian lalu" userId="53ae8bccc8714cbe" providerId="LiveId" clId="{A0076837-D884-4F2D-B46F-D4A29D846232}" dt="2023-01-09T21:09:33.158" v="3049" actId="478"/>
          <ac:spMkLst>
            <pc:docMk/>
            <pc:sldMk cId="3573761878" sldId="547"/>
            <ac:spMk id="4" creationId="{00117440-21E4-C14C-5664-90738347BF1E}"/>
          </ac:spMkLst>
        </pc:spChg>
        <pc:spChg chg="mod ord">
          <ac:chgData name="julian lalu" userId="53ae8bccc8714cbe" providerId="LiveId" clId="{A0076837-D884-4F2D-B46F-D4A29D846232}" dt="2023-01-09T21:09:27.294" v="3047" actId="700"/>
          <ac:spMkLst>
            <pc:docMk/>
            <pc:sldMk cId="3573761878" sldId="547"/>
            <ac:spMk id="5" creationId="{24614EFE-F9EF-B0EC-FFD4-BF3F11BCB22B}"/>
          </ac:spMkLst>
        </pc:spChg>
        <pc:spChg chg="mod ord">
          <ac:chgData name="julian lalu" userId="53ae8bccc8714cbe" providerId="LiveId" clId="{A0076837-D884-4F2D-B46F-D4A29D846232}" dt="2023-01-09T21:09:27.294" v="3047" actId="700"/>
          <ac:spMkLst>
            <pc:docMk/>
            <pc:sldMk cId="3573761878" sldId="547"/>
            <ac:spMk id="22" creationId="{CCFF94B5-3B3F-793A-D063-262615312438}"/>
          </ac:spMkLst>
        </pc:spChg>
        <pc:cxnChg chg="add mod">
          <ac:chgData name="julian lalu" userId="53ae8bccc8714cbe" providerId="LiveId" clId="{A0076837-D884-4F2D-B46F-D4A29D846232}" dt="2023-01-09T21:22:48.329" v="3300"/>
          <ac:cxnSpMkLst>
            <pc:docMk/>
            <pc:sldMk cId="3573761878" sldId="547"/>
            <ac:cxnSpMk id="6" creationId="{BCFB24F7-C351-3941-4183-F66D3D523A2A}"/>
          </ac:cxnSpMkLst>
        </pc:cxnChg>
      </pc:sldChg>
      <pc:sldChg chg="addSp delSp modSp mod chgLayout">
        <pc:chgData name="julian lalu" userId="53ae8bccc8714cbe" providerId="LiveId" clId="{A0076837-D884-4F2D-B46F-D4A29D846232}" dt="2023-01-09T21:22:45.839" v="3297"/>
        <pc:sldMkLst>
          <pc:docMk/>
          <pc:sldMk cId="257833022" sldId="551"/>
        </pc:sldMkLst>
        <pc:spChg chg="mod ord">
          <ac:chgData name="julian lalu" userId="53ae8bccc8714cbe" providerId="LiveId" clId="{A0076837-D884-4F2D-B46F-D4A29D846232}" dt="2023-01-09T21:08:32.646" v="3034" actId="700"/>
          <ac:spMkLst>
            <pc:docMk/>
            <pc:sldMk cId="257833022" sldId="551"/>
            <ac:spMk id="2" creationId="{0ADF98EF-F400-3CB7-6179-D2D0B1108CE2}"/>
          </ac:spMkLst>
        </pc:spChg>
        <pc:spChg chg="del">
          <ac:chgData name="julian lalu" userId="53ae8bccc8714cbe" providerId="LiveId" clId="{A0076837-D884-4F2D-B46F-D4A29D846232}" dt="2023-01-09T21:08:27.548" v="3031" actId="478"/>
          <ac:spMkLst>
            <pc:docMk/>
            <pc:sldMk cId="257833022" sldId="551"/>
            <ac:spMk id="4" creationId="{00117440-21E4-C14C-5664-90738347BF1E}"/>
          </ac:spMkLst>
        </pc:spChg>
        <pc:spChg chg="mod ord">
          <ac:chgData name="julian lalu" userId="53ae8bccc8714cbe" providerId="LiveId" clId="{A0076837-D884-4F2D-B46F-D4A29D846232}" dt="2023-01-09T21:08:32.646" v="3034" actId="700"/>
          <ac:spMkLst>
            <pc:docMk/>
            <pc:sldMk cId="257833022" sldId="551"/>
            <ac:spMk id="5" creationId="{24614EFE-F9EF-B0EC-FFD4-BF3F11BCB22B}"/>
          </ac:spMkLst>
        </pc:spChg>
        <pc:spChg chg="add mod ord">
          <ac:chgData name="julian lalu" userId="53ae8bccc8714cbe" providerId="LiveId" clId="{A0076837-D884-4F2D-B46F-D4A29D846232}" dt="2023-01-09T21:08:33.668" v="3035"/>
          <ac:spMkLst>
            <pc:docMk/>
            <pc:sldMk cId="257833022" sldId="551"/>
            <ac:spMk id="7" creationId="{FC90F6F2-F4C9-99C5-9D38-FFF6198F11D9}"/>
          </ac:spMkLst>
        </pc:spChg>
        <pc:spChg chg="mod ord">
          <ac:chgData name="julian lalu" userId="53ae8bccc8714cbe" providerId="LiveId" clId="{A0076837-D884-4F2D-B46F-D4A29D846232}" dt="2023-01-09T21:08:32.646" v="3034" actId="700"/>
          <ac:spMkLst>
            <pc:docMk/>
            <pc:sldMk cId="257833022" sldId="551"/>
            <ac:spMk id="8" creationId="{83A89CF1-DA0C-DC15-7BDC-84DBA78736D4}"/>
          </ac:spMkLst>
        </pc:spChg>
        <pc:spChg chg="mod">
          <ac:chgData name="julian lalu" userId="53ae8bccc8714cbe" providerId="LiveId" clId="{A0076837-D884-4F2D-B46F-D4A29D846232}" dt="2023-01-09T21:09:01.695" v="3042" actId="1076"/>
          <ac:spMkLst>
            <pc:docMk/>
            <pc:sldMk cId="257833022" sldId="551"/>
            <ac:spMk id="10" creationId="{F2A0B3ED-1AE8-FC86-54FC-3485BB82C5F6}"/>
          </ac:spMkLst>
        </pc:spChg>
        <pc:picChg chg="add del">
          <ac:chgData name="julian lalu" userId="53ae8bccc8714cbe" providerId="LiveId" clId="{A0076837-D884-4F2D-B46F-D4A29D846232}" dt="2023-01-09T21:08:30.940" v="3033" actId="22"/>
          <ac:picMkLst>
            <pc:docMk/>
            <pc:sldMk cId="257833022" sldId="551"/>
            <ac:picMk id="6" creationId="{00037B75-3E98-A7FF-03A7-8BF019F32B30}"/>
          </ac:picMkLst>
        </pc:picChg>
        <pc:cxnChg chg="add mod">
          <ac:chgData name="julian lalu" userId="53ae8bccc8714cbe" providerId="LiveId" clId="{A0076837-D884-4F2D-B46F-D4A29D846232}" dt="2023-01-09T21:22:45.839" v="3297"/>
          <ac:cxnSpMkLst>
            <pc:docMk/>
            <pc:sldMk cId="257833022" sldId="551"/>
            <ac:cxnSpMk id="9" creationId="{0649A018-E9A6-515F-E6DF-F01BED003015}"/>
          </ac:cxnSpMkLst>
        </pc:cxnChg>
      </pc:sldChg>
      <pc:sldChg chg="addSp delSp modSp mod chgLayout">
        <pc:chgData name="julian lalu" userId="53ae8bccc8714cbe" providerId="LiveId" clId="{A0076837-D884-4F2D-B46F-D4A29D846232}" dt="2023-01-09T21:22:46.375" v="3298"/>
        <pc:sldMkLst>
          <pc:docMk/>
          <pc:sldMk cId="753393332" sldId="552"/>
        </pc:sldMkLst>
        <pc:spChg chg="mod ord">
          <ac:chgData name="julian lalu" userId="53ae8bccc8714cbe" providerId="LiveId" clId="{A0076837-D884-4F2D-B46F-D4A29D846232}" dt="2023-01-09T21:08:37.016" v="3036" actId="700"/>
          <ac:spMkLst>
            <pc:docMk/>
            <pc:sldMk cId="753393332" sldId="552"/>
            <ac:spMk id="2" creationId="{0ADF98EF-F400-3CB7-6179-D2D0B1108CE2}"/>
          </ac:spMkLst>
        </pc:spChg>
        <pc:spChg chg="add mod ord">
          <ac:chgData name="julian lalu" userId="53ae8bccc8714cbe" providerId="LiveId" clId="{A0076837-D884-4F2D-B46F-D4A29D846232}" dt="2023-01-09T21:08:39.359" v="3037"/>
          <ac:spMkLst>
            <pc:docMk/>
            <pc:sldMk cId="753393332" sldId="552"/>
            <ac:spMk id="3" creationId="{CEC198F5-7822-1C6A-3557-AA0DAEA4B001}"/>
          </ac:spMkLst>
        </pc:spChg>
        <pc:spChg chg="del mod ord">
          <ac:chgData name="julian lalu" userId="53ae8bccc8714cbe" providerId="LiveId" clId="{A0076837-D884-4F2D-B46F-D4A29D846232}" dt="2023-01-09T21:08:41.276" v="3038" actId="478"/>
          <ac:spMkLst>
            <pc:docMk/>
            <pc:sldMk cId="753393332" sldId="552"/>
            <ac:spMk id="4" creationId="{00117440-21E4-C14C-5664-90738347BF1E}"/>
          </ac:spMkLst>
        </pc:spChg>
        <pc:spChg chg="mod ord">
          <ac:chgData name="julian lalu" userId="53ae8bccc8714cbe" providerId="LiveId" clId="{A0076837-D884-4F2D-B46F-D4A29D846232}" dt="2023-01-09T21:08:37.016" v="3036" actId="700"/>
          <ac:spMkLst>
            <pc:docMk/>
            <pc:sldMk cId="753393332" sldId="552"/>
            <ac:spMk id="5" creationId="{24614EFE-F9EF-B0EC-FFD4-BF3F11BCB22B}"/>
          </ac:spMkLst>
        </pc:spChg>
        <pc:spChg chg="mod ord">
          <ac:chgData name="julian lalu" userId="53ae8bccc8714cbe" providerId="LiveId" clId="{A0076837-D884-4F2D-B46F-D4A29D846232}" dt="2023-01-09T21:08:37.016" v="3036" actId="700"/>
          <ac:spMkLst>
            <pc:docMk/>
            <pc:sldMk cId="753393332" sldId="552"/>
            <ac:spMk id="8" creationId="{83A89CF1-DA0C-DC15-7BDC-84DBA78736D4}"/>
          </ac:spMkLst>
        </pc:spChg>
        <pc:spChg chg="mod">
          <ac:chgData name="julian lalu" userId="53ae8bccc8714cbe" providerId="LiveId" clId="{A0076837-D884-4F2D-B46F-D4A29D846232}" dt="2023-01-09T21:08:56.010" v="3041" actId="1076"/>
          <ac:spMkLst>
            <pc:docMk/>
            <pc:sldMk cId="753393332" sldId="552"/>
            <ac:spMk id="10" creationId="{F2A0B3ED-1AE8-FC86-54FC-3485BB82C5F6}"/>
          </ac:spMkLst>
        </pc:spChg>
        <pc:cxnChg chg="add mod">
          <ac:chgData name="julian lalu" userId="53ae8bccc8714cbe" providerId="LiveId" clId="{A0076837-D884-4F2D-B46F-D4A29D846232}" dt="2023-01-09T21:22:46.375" v="3298"/>
          <ac:cxnSpMkLst>
            <pc:docMk/>
            <pc:sldMk cId="753393332" sldId="552"/>
            <ac:cxnSpMk id="6" creationId="{1FDA5AE1-A550-405F-79B9-8C03F74739DD}"/>
          </ac:cxnSpMkLst>
        </pc:cxnChg>
      </pc:sldChg>
      <pc:sldChg chg="addSp delSp modSp mod chgLayout">
        <pc:chgData name="julian lalu" userId="53ae8bccc8714cbe" providerId="LiveId" clId="{A0076837-D884-4F2D-B46F-D4A29D846232}" dt="2023-01-09T21:22:47.904" v="3299"/>
        <pc:sldMkLst>
          <pc:docMk/>
          <pc:sldMk cId="3542912322" sldId="553"/>
        </pc:sldMkLst>
        <pc:spChg chg="mod ord">
          <ac:chgData name="julian lalu" userId="53ae8bccc8714cbe" providerId="LiveId" clId="{A0076837-D884-4F2D-B46F-D4A29D846232}" dt="2023-01-09T21:09:19.717" v="3045" actId="700"/>
          <ac:spMkLst>
            <pc:docMk/>
            <pc:sldMk cId="3542912322" sldId="553"/>
            <ac:spMk id="2" creationId="{0ADF98EF-F400-3CB7-6179-D2D0B1108CE2}"/>
          </ac:spMkLst>
        </pc:spChg>
        <pc:spChg chg="add mod ord">
          <ac:chgData name="julian lalu" userId="53ae8bccc8714cbe" providerId="LiveId" clId="{A0076837-D884-4F2D-B46F-D4A29D846232}" dt="2023-01-09T21:09:20.760" v="3046"/>
          <ac:spMkLst>
            <pc:docMk/>
            <pc:sldMk cId="3542912322" sldId="553"/>
            <ac:spMk id="3" creationId="{1DEE5AAE-E146-9103-076E-C3824471004C}"/>
          </ac:spMkLst>
        </pc:spChg>
        <pc:spChg chg="del">
          <ac:chgData name="julian lalu" userId="53ae8bccc8714cbe" providerId="LiveId" clId="{A0076837-D884-4F2D-B46F-D4A29D846232}" dt="2023-01-09T21:09:15.288" v="3044" actId="478"/>
          <ac:spMkLst>
            <pc:docMk/>
            <pc:sldMk cId="3542912322" sldId="553"/>
            <ac:spMk id="4" creationId="{00117440-21E4-C14C-5664-90738347BF1E}"/>
          </ac:spMkLst>
        </pc:spChg>
        <pc:spChg chg="mod ord">
          <ac:chgData name="julian lalu" userId="53ae8bccc8714cbe" providerId="LiveId" clId="{A0076837-D884-4F2D-B46F-D4A29D846232}" dt="2023-01-09T21:09:19.717" v="3045" actId="700"/>
          <ac:spMkLst>
            <pc:docMk/>
            <pc:sldMk cId="3542912322" sldId="553"/>
            <ac:spMk id="5" creationId="{24614EFE-F9EF-B0EC-FFD4-BF3F11BCB22B}"/>
          </ac:spMkLst>
        </pc:spChg>
        <pc:spChg chg="mod ord">
          <ac:chgData name="julian lalu" userId="53ae8bccc8714cbe" providerId="LiveId" clId="{A0076837-D884-4F2D-B46F-D4A29D846232}" dt="2023-01-09T21:09:19.717" v="3045" actId="700"/>
          <ac:spMkLst>
            <pc:docMk/>
            <pc:sldMk cId="3542912322" sldId="553"/>
            <ac:spMk id="8" creationId="{83A89CF1-DA0C-DC15-7BDC-84DBA78736D4}"/>
          </ac:spMkLst>
        </pc:spChg>
        <pc:spChg chg="mod">
          <ac:chgData name="julian lalu" userId="53ae8bccc8714cbe" providerId="LiveId" clId="{A0076837-D884-4F2D-B46F-D4A29D846232}" dt="2023-01-09T21:09:13.189" v="3043" actId="1076"/>
          <ac:spMkLst>
            <pc:docMk/>
            <pc:sldMk cId="3542912322" sldId="553"/>
            <ac:spMk id="10" creationId="{F2A0B3ED-1AE8-FC86-54FC-3485BB82C5F6}"/>
          </ac:spMkLst>
        </pc:spChg>
        <pc:cxnChg chg="add mod">
          <ac:chgData name="julian lalu" userId="53ae8bccc8714cbe" providerId="LiveId" clId="{A0076837-D884-4F2D-B46F-D4A29D846232}" dt="2023-01-09T21:22:47.904" v="3299"/>
          <ac:cxnSpMkLst>
            <pc:docMk/>
            <pc:sldMk cId="3542912322" sldId="553"/>
            <ac:cxnSpMk id="6" creationId="{4223FC22-1E84-7560-8B26-552DA4AD4E31}"/>
          </ac:cxnSpMkLst>
        </pc:cxnChg>
      </pc:sldChg>
      <pc:sldChg chg="addSp delSp modSp mod chgLayout">
        <pc:chgData name="julian lalu" userId="53ae8bccc8714cbe" providerId="LiveId" clId="{A0076837-D884-4F2D-B46F-D4A29D846232}" dt="2023-01-09T21:22:50.598" v="3302"/>
        <pc:sldMkLst>
          <pc:docMk/>
          <pc:sldMk cId="2014379489" sldId="554"/>
        </pc:sldMkLst>
        <pc:spChg chg="mod ord">
          <ac:chgData name="julian lalu" userId="53ae8bccc8714cbe" providerId="LiveId" clId="{A0076837-D884-4F2D-B46F-D4A29D846232}" dt="2023-01-09T21:09:45.644" v="3053" actId="700"/>
          <ac:spMkLst>
            <pc:docMk/>
            <pc:sldMk cId="2014379489" sldId="554"/>
            <ac:spMk id="2" creationId="{0ADF98EF-F400-3CB7-6179-D2D0B1108CE2}"/>
          </ac:spMkLst>
        </pc:spChg>
        <pc:spChg chg="add mod ord">
          <ac:chgData name="julian lalu" userId="53ae8bccc8714cbe" providerId="LiveId" clId="{A0076837-D884-4F2D-B46F-D4A29D846232}" dt="2023-01-09T21:09:46.769" v="3054"/>
          <ac:spMkLst>
            <pc:docMk/>
            <pc:sldMk cId="2014379489" sldId="554"/>
            <ac:spMk id="3" creationId="{E1C3F9DC-DB33-E630-67A1-E4451BD33730}"/>
          </ac:spMkLst>
        </pc:spChg>
        <pc:spChg chg="del mod ord">
          <ac:chgData name="julian lalu" userId="53ae8bccc8714cbe" providerId="LiveId" clId="{A0076837-D884-4F2D-B46F-D4A29D846232}" dt="2023-01-09T21:09:52.170" v="3056" actId="478"/>
          <ac:spMkLst>
            <pc:docMk/>
            <pc:sldMk cId="2014379489" sldId="554"/>
            <ac:spMk id="4" creationId="{00117440-21E4-C14C-5664-90738347BF1E}"/>
          </ac:spMkLst>
        </pc:spChg>
        <pc:spChg chg="mod ord">
          <ac:chgData name="julian lalu" userId="53ae8bccc8714cbe" providerId="LiveId" clId="{A0076837-D884-4F2D-B46F-D4A29D846232}" dt="2023-01-09T21:09:45.644" v="3053" actId="700"/>
          <ac:spMkLst>
            <pc:docMk/>
            <pc:sldMk cId="2014379489" sldId="554"/>
            <ac:spMk id="5" creationId="{24614EFE-F9EF-B0EC-FFD4-BF3F11BCB22B}"/>
          </ac:spMkLst>
        </pc:spChg>
        <pc:spChg chg="mod">
          <ac:chgData name="julian lalu" userId="53ae8bccc8714cbe" providerId="LiveId" clId="{A0076837-D884-4F2D-B46F-D4A29D846232}" dt="2023-01-09T21:09:50.229" v="3055" actId="1076"/>
          <ac:spMkLst>
            <pc:docMk/>
            <pc:sldMk cId="2014379489" sldId="554"/>
            <ac:spMk id="6" creationId="{4381428A-143C-ECEA-5B9F-6DFAA85344F1}"/>
          </ac:spMkLst>
        </pc:spChg>
        <pc:spChg chg="mod ord">
          <ac:chgData name="julian lalu" userId="53ae8bccc8714cbe" providerId="LiveId" clId="{A0076837-D884-4F2D-B46F-D4A29D846232}" dt="2023-01-09T21:09:45.644" v="3053" actId="700"/>
          <ac:spMkLst>
            <pc:docMk/>
            <pc:sldMk cId="2014379489" sldId="554"/>
            <ac:spMk id="22" creationId="{CCFF94B5-3B3F-793A-D063-262615312438}"/>
          </ac:spMkLst>
        </pc:spChg>
        <pc:cxnChg chg="add mod">
          <ac:chgData name="julian lalu" userId="53ae8bccc8714cbe" providerId="LiveId" clId="{A0076837-D884-4F2D-B46F-D4A29D846232}" dt="2023-01-09T21:22:50.598" v="3302"/>
          <ac:cxnSpMkLst>
            <pc:docMk/>
            <pc:sldMk cId="2014379489" sldId="554"/>
            <ac:cxnSpMk id="7" creationId="{56EE78C7-E5BD-F282-9F07-EEEFDB322905}"/>
          </ac:cxnSpMkLst>
        </pc:cxnChg>
      </pc:sldChg>
      <pc:sldChg chg="addSp delSp modSp mod chgLayout">
        <pc:chgData name="julian lalu" userId="53ae8bccc8714cbe" providerId="LiveId" clId="{A0076837-D884-4F2D-B46F-D4A29D846232}" dt="2023-01-09T21:22:52.564" v="3306"/>
        <pc:sldMkLst>
          <pc:docMk/>
          <pc:sldMk cId="1360257693" sldId="555"/>
        </pc:sldMkLst>
        <pc:spChg chg="mod ord">
          <ac:chgData name="julian lalu" userId="53ae8bccc8714cbe" providerId="LiveId" clId="{A0076837-D884-4F2D-B46F-D4A29D846232}" dt="2023-01-09T21:11:02.036" v="3075" actId="700"/>
          <ac:spMkLst>
            <pc:docMk/>
            <pc:sldMk cId="1360257693" sldId="555"/>
            <ac:spMk id="2" creationId="{0ADF98EF-F400-3CB7-6179-D2D0B1108CE2}"/>
          </ac:spMkLst>
        </pc:spChg>
        <pc:spChg chg="add mod ord">
          <ac:chgData name="julian lalu" userId="53ae8bccc8714cbe" providerId="LiveId" clId="{A0076837-D884-4F2D-B46F-D4A29D846232}" dt="2023-01-09T21:11:06.418" v="3076"/>
          <ac:spMkLst>
            <pc:docMk/>
            <pc:sldMk cId="1360257693" sldId="555"/>
            <ac:spMk id="3" creationId="{09FE0500-5542-7475-3A8C-4387D5198C8E}"/>
          </ac:spMkLst>
        </pc:spChg>
        <pc:spChg chg="del mod ord">
          <ac:chgData name="julian lalu" userId="53ae8bccc8714cbe" providerId="LiveId" clId="{A0076837-D884-4F2D-B46F-D4A29D846232}" dt="2023-01-09T21:11:08.464" v="3077" actId="478"/>
          <ac:spMkLst>
            <pc:docMk/>
            <pc:sldMk cId="1360257693" sldId="555"/>
            <ac:spMk id="4" creationId="{00117440-21E4-C14C-5664-90738347BF1E}"/>
          </ac:spMkLst>
        </pc:spChg>
        <pc:spChg chg="mod ord">
          <ac:chgData name="julian lalu" userId="53ae8bccc8714cbe" providerId="LiveId" clId="{A0076837-D884-4F2D-B46F-D4A29D846232}" dt="2023-01-09T21:11:02.036" v="3075" actId="700"/>
          <ac:spMkLst>
            <pc:docMk/>
            <pc:sldMk cId="1360257693" sldId="555"/>
            <ac:spMk id="5" creationId="{24614EFE-F9EF-B0EC-FFD4-BF3F11BCB22B}"/>
          </ac:spMkLst>
        </pc:spChg>
        <pc:spChg chg="mod ord">
          <ac:chgData name="julian lalu" userId="53ae8bccc8714cbe" providerId="LiveId" clId="{A0076837-D884-4F2D-B46F-D4A29D846232}" dt="2023-01-09T21:11:02.036" v="3075" actId="700"/>
          <ac:spMkLst>
            <pc:docMk/>
            <pc:sldMk cId="1360257693" sldId="555"/>
            <ac:spMk id="10" creationId="{29688E85-4BF3-45CE-B03E-AEBE5AF717F1}"/>
          </ac:spMkLst>
        </pc:spChg>
        <pc:spChg chg="mod">
          <ac:chgData name="julian lalu" userId="53ae8bccc8714cbe" providerId="LiveId" clId="{A0076837-D884-4F2D-B46F-D4A29D846232}" dt="2023-01-09T21:11:28.648" v="3084" actId="1076"/>
          <ac:spMkLst>
            <pc:docMk/>
            <pc:sldMk cId="1360257693" sldId="555"/>
            <ac:spMk id="12" creationId="{374E5130-0FA3-497A-F1C6-D1A89F598728}"/>
          </ac:spMkLst>
        </pc:spChg>
        <pc:picChg chg="mod">
          <ac:chgData name="julian lalu" userId="53ae8bccc8714cbe" providerId="LiveId" clId="{A0076837-D884-4F2D-B46F-D4A29D846232}" dt="2023-01-09T21:11:28.648" v="3084" actId="1076"/>
          <ac:picMkLst>
            <pc:docMk/>
            <pc:sldMk cId="1360257693" sldId="555"/>
            <ac:picMk id="6" creationId="{6F5CFF90-A936-41D8-47F9-0A7E019B2C5F}"/>
          </ac:picMkLst>
        </pc:picChg>
        <pc:cxnChg chg="add mod">
          <ac:chgData name="julian lalu" userId="53ae8bccc8714cbe" providerId="LiveId" clId="{A0076837-D884-4F2D-B46F-D4A29D846232}" dt="2023-01-09T21:22:52.564" v="3306"/>
          <ac:cxnSpMkLst>
            <pc:docMk/>
            <pc:sldMk cId="1360257693" sldId="555"/>
            <ac:cxnSpMk id="7" creationId="{EC46D97A-1CA0-77E8-64FF-95129333AE1F}"/>
          </ac:cxnSpMkLst>
        </pc:cxnChg>
      </pc:sldChg>
      <pc:sldChg chg="addSp delSp modSp mod chgLayout">
        <pc:chgData name="julian lalu" userId="53ae8bccc8714cbe" providerId="LiveId" clId="{A0076837-D884-4F2D-B46F-D4A29D846232}" dt="2023-01-09T21:22:52.069" v="3305"/>
        <pc:sldMkLst>
          <pc:docMk/>
          <pc:sldMk cId="3041198512" sldId="556"/>
        </pc:sldMkLst>
        <pc:spChg chg="mod ord">
          <ac:chgData name="julian lalu" userId="53ae8bccc8714cbe" providerId="LiveId" clId="{A0076837-D884-4F2D-B46F-D4A29D846232}" dt="2023-01-09T21:10:25.230" v="3068" actId="700"/>
          <ac:spMkLst>
            <pc:docMk/>
            <pc:sldMk cId="3041198512" sldId="556"/>
            <ac:spMk id="2" creationId="{0ADF98EF-F400-3CB7-6179-D2D0B1108CE2}"/>
          </ac:spMkLst>
        </pc:spChg>
        <pc:spChg chg="add mod ord">
          <ac:chgData name="julian lalu" userId="53ae8bccc8714cbe" providerId="LiveId" clId="{A0076837-D884-4F2D-B46F-D4A29D846232}" dt="2023-01-09T21:10:26.283" v="3069"/>
          <ac:spMkLst>
            <pc:docMk/>
            <pc:sldMk cId="3041198512" sldId="556"/>
            <ac:spMk id="3" creationId="{7CAD43C4-920B-AF1C-2732-64BB4BC3C332}"/>
          </ac:spMkLst>
        </pc:spChg>
        <pc:spChg chg="del mod ord">
          <ac:chgData name="julian lalu" userId="53ae8bccc8714cbe" providerId="LiveId" clId="{A0076837-D884-4F2D-B46F-D4A29D846232}" dt="2023-01-09T21:10:34.840" v="3071" actId="478"/>
          <ac:spMkLst>
            <pc:docMk/>
            <pc:sldMk cId="3041198512" sldId="556"/>
            <ac:spMk id="4" creationId="{00117440-21E4-C14C-5664-90738347BF1E}"/>
          </ac:spMkLst>
        </pc:spChg>
        <pc:spChg chg="mod ord">
          <ac:chgData name="julian lalu" userId="53ae8bccc8714cbe" providerId="LiveId" clId="{A0076837-D884-4F2D-B46F-D4A29D846232}" dt="2023-01-09T21:10:25.230" v="3068" actId="700"/>
          <ac:spMkLst>
            <pc:docMk/>
            <pc:sldMk cId="3041198512" sldId="556"/>
            <ac:spMk id="5" creationId="{24614EFE-F9EF-B0EC-FFD4-BF3F11BCB22B}"/>
          </ac:spMkLst>
        </pc:spChg>
        <pc:spChg chg="mod">
          <ac:chgData name="julian lalu" userId="53ae8bccc8714cbe" providerId="LiveId" clId="{A0076837-D884-4F2D-B46F-D4A29D846232}" dt="2023-01-09T21:10:57.580" v="3074" actId="1076"/>
          <ac:spMkLst>
            <pc:docMk/>
            <pc:sldMk cId="3041198512" sldId="556"/>
            <ac:spMk id="6" creationId="{C065FA6D-AFA0-050F-01B9-E48783C2E945}"/>
          </ac:spMkLst>
        </pc:spChg>
        <pc:spChg chg="mod">
          <ac:chgData name="julian lalu" userId="53ae8bccc8714cbe" providerId="LiveId" clId="{A0076837-D884-4F2D-B46F-D4A29D846232}" dt="2023-01-09T21:10:57.580" v="3074" actId="1076"/>
          <ac:spMkLst>
            <pc:docMk/>
            <pc:sldMk cId="3041198512" sldId="556"/>
            <ac:spMk id="7" creationId="{10C1924E-9260-DAC3-86CE-833BF28C919A}"/>
          </ac:spMkLst>
        </pc:spChg>
        <pc:spChg chg="mod ord">
          <ac:chgData name="julian lalu" userId="53ae8bccc8714cbe" providerId="LiveId" clId="{A0076837-D884-4F2D-B46F-D4A29D846232}" dt="2023-01-09T21:10:25.230" v="3068" actId="700"/>
          <ac:spMkLst>
            <pc:docMk/>
            <pc:sldMk cId="3041198512" sldId="556"/>
            <ac:spMk id="22" creationId="{CCFF94B5-3B3F-793A-D063-262615312438}"/>
          </ac:spMkLst>
        </pc:spChg>
        <pc:cxnChg chg="add mod">
          <ac:chgData name="julian lalu" userId="53ae8bccc8714cbe" providerId="LiveId" clId="{A0076837-D884-4F2D-B46F-D4A29D846232}" dt="2023-01-09T21:22:52.069" v="3305"/>
          <ac:cxnSpMkLst>
            <pc:docMk/>
            <pc:sldMk cId="3041198512" sldId="556"/>
            <ac:cxnSpMk id="8" creationId="{47063364-1C1E-1AA9-78C6-CC9BADBBF744}"/>
          </ac:cxnSpMkLst>
        </pc:cxnChg>
      </pc:sldChg>
      <pc:sldChg chg="addSp delSp modSp mod modClrScheme chgLayout">
        <pc:chgData name="julian lalu" userId="53ae8bccc8714cbe" providerId="LiveId" clId="{A0076837-D884-4F2D-B46F-D4A29D846232}" dt="2023-01-09T20:54:19.463" v="2739"/>
        <pc:sldMkLst>
          <pc:docMk/>
          <pc:sldMk cId="3786676098" sldId="557"/>
        </pc:sldMkLst>
        <pc:spChg chg="mod ord">
          <ac:chgData name="julian lalu" userId="53ae8bccc8714cbe" providerId="LiveId" clId="{A0076837-D884-4F2D-B46F-D4A29D846232}" dt="2023-01-09T20:46:14.083" v="2692" actId="700"/>
          <ac:spMkLst>
            <pc:docMk/>
            <pc:sldMk cId="3786676098" sldId="557"/>
            <ac:spMk id="2" creationId="{880F4CED-7FA0-F071-C7EE-71EB85AC4547}"/>
          </ac:spMkLst>
        </pc:spChg>
        <pc:spChg chg="mod ord">
          <ac:chgData name="julian lalu" userId="53ae8bccc8714cbe" providerId="LiveId" clId="{A0076837-D884-4F2D-B46F-D4A29D846232}" dt="2023-01-09T20:46:27.583" v="2699" actId="20577"/>
          <ac:spMkLst>
            <pc:docMk/>
            <pc:sldMk cId="3786676098" sldId="557"/>
            <ac:spMk id="3" creationId="{0555C5F8-D1BF-09AA-A197-E214F5F3236E}"/>
          </ac:spMkLst>
        </pc:spChg>
        <pc:spChg chg="del mod ord">
          <ac:chgData name="julian lalu" userId="53ae8bccc8714cbe" providerId="LiveId" clId="{A0076837-D884-4F2D-B46F-D4A29D846232}" dt="2023-01-09T20:47:14.792" v="2704" actId="478"/>
          <ac:spMkLst>
            <pc:docMk/>
            <pc:sldMk cId="3786676098" sldId="557"/>
            <ac:spMk id="4" creationId="{52EDC534-8FAE-F537-0241-F4E06550E2B0}"/>
          </ac:spMkLst>
        </pc:spChg>
        <pc:spChg chg="mod ord">
          <ac:chgData name="julian lalu" userId="53ae8bccc8714cbe" providerId="LiveId" clId="{A0076837-D884-4F2D-B46F-D4A29D846232}" dt="2023-01-09T20:46:14.083" v="2692" actId="700"/>
          <ac:spMkLst>
            <pc:docMk/>
            <pc:sldMk cId="3786676098" sldId="557"/>
            <ac:spMk id="5" creationId="{7B62F5E7-DE6F-1B0D-0F7B-142BE962A875}"/>
          </ac:spMkLst>
        </pc:spChg>
        <pc:spChg chg="add del mod ord">
          <ac:chgData name="julian lalu" userId="53ae8bccc8714cbe" providerId="LiveId" clId="{A0076837-D884-4F2D-B46F-D4A29D846232}" dt="2023-01-09T20:46:14.083" v="2692" actId="700"/>
          <ac:spMkLst>
            <pc:docMk/>
            <pc:sldMk cId="3786676098" sldId="557"/>
            <ac:spMk id="6" creationId="{5A4E4B3A-B979-63F8-227A-A1E2C6037E72}"/>
          </ac:spMkLst>
        </pc:spChg>
        <pc:spChg chg="add mod ord">
          <ac:chgData name="julian lalu" userId="53ae8bccc8714cbe" providerId="LiveId" clId="{A0076837-D884-4F2D-B46F-D4A29D846232}" dt="2023-01-09T20:47:36.879" v="2708"/>
          <ac:spMkLst>
            <pc:docMk/>
            <pc:sldMk cId="3786676098" sldId="557"/>
            <ac:spMk id="9" creationId="{EAC71288-B381-1B5C-43AA-CDE53C5D1710}"/>
          </ac:spMkLst>
        </pc:spChg>
        <pc:spChg chg="add mod ord">
          <ac:chgData name="julian lalu" userId="53ae8bccc8714cbe" providerId="LiveId" clId="{A0076837-D884-4F2D-B46F-D4A29D846232}" dt="2023-01-09T20:47:17.518" v="2705" actId="14100"/>
          <ac:spMkLst>
            <pc:docMk/>
            <pc:sldMk cId="3786676098" sldId="557"/>
            <ac:spMk id="10" creationId="{68F47B0F-02C6-17DB-94B7-25695E929627}"/>
          </ac:spMkLst>
        </pc:spChg>
        <pc:spChg chg="mod">
          <ac:chgData name="julian lalu" userId="53ae8bccc8714cbe" providerId="LiveId" clId="{A0076837-D884-4F2D-B46F-D4A29D846232}" dt="2023-01-09T20:47:27.522" v="2706" actId="1076"/>
          <ac:spMkLst>
            <pc:docMk/>
            <pc:sldMk cId="3786676098" sldId="557"/>
            <ac:spMk id="11" creationId="{7C116F1F-4195-3377-D26C-A87C1E058794}"/>
          </ac:spMkLst>
        </pc:spChg>
        <pc:picChg chg="mod">
          <ac:chgData name="julian lalu" userId="53ae8bccc8714cbe" providerId="LiveId" clId="{A0076837-D884-4F2D-B46F-D4A29D846232}" dt="2023-01-09T20:47:27.522" v="2706" actId="1076"/>
          <ac:picMkLst>
            <pc:docMk/>
            <pc:sldMk cId="3786676098" sldId="557"/>
            <ac:picMk id="7" creationId="{8E2F79D5-33B2-0C44-BBC8-AF541D49B09A}"/>
          </ac:picMkLst>
        </pc:picChg>
        <pc:cxnChg chg="add mod">
          <ac:chgData name="julian lalu" userId="53ae8bccc8714cbe" providerId="LiveId" clId="{A0076837-D884-4F2D-B46F-D4A29D846232}" dt="2023-01-09T20:54:19.463" v="2739"/>
          <ac:cxnSpMkLst>
            <pc:docMk/>
            <pc:sldMk cId="3786676098" sldId="557"/>
            <ac:cxnSpMk id="12" creationId="{7D00F024-8F51-E226-F692-FD70F269677E}"/>
          </ac:cxnSpMkLst>
        </pc:cxnChg>
      </pc:sldChg>
      <pc:sldChg chg="addSp delSp modSp mod modClrScheme chgLayout">
        <pc:chgData name="julian lalu" userId="53ae8bccc8714cbe" providerId="LiveId" clId="{A0076837-D884-4F2D-B46F-D4A29D846232}" dt="2023-01-09T21:21:44.094" v="3232" actId="14100"/>
        <pc:sldMkLst>
          <pc:docMk/>
          <pc:sldMk cId="3395347815" sldId="558"/>
        </pc:sldMkLst>
        <pc:spChg chg="mod ord">
          <ac:chgData name="julian lalu" userId="53ae8bccc8714cbe" providerId="LiveId" clId="{A0076837-D884-4F2D-B46F-D4A29D846232}" dt="2023-01-09T20:47:33.788" v="2707" actId="700"/>
          <ac:spMkLst>
            <pc:docMk/>
            <pc:sldMk cId="3395347815" sldId="558"/>
            <ac:spMk id="2" creationId="{880F4CED-7FA0-F071-C7EE-71EB85AC4547}"/>
          </ac:spMkLst>
        </pc:spChg>
        <pc:spChg chg="mod ord">
          <ac:chgData name="julian lalu" userId="53ae8bccc8714cbe" providerId="LiveId" clId="{A0076837-D884-4F2D-B46F-D4A29D846232}" dt="2023-01-09T21:21:44.094" v="3232" actId="14100"/>
          <ac:spMkLst>
            <pc:docMk/>
            <pc:sldMk cId="3395347815" sldId="558"/>
            <ac:spMk id="3" creationId="{0555C5F8-D1BF-09AA-A197-E214F5F3236E}"/>
          </ac:spMkLst>
        </pc:spChg>
        <pc:spChg chg="del mod ord">
          <ac:chgData name="julian lalu" userId="53ae8bccc8714cbe" providerId="LiveId" clId="{A0076837-D884-4F2D-B46F-D4A29D846232}" dt="2023-01-09T20:48:14.777" v="2716" actId="478"/>
          <ac:spMkLst>
            <pc:docMk/>
            <pc:sldMk cId="3395347815" sldId="558"/>
            <ac:spMk id="4" creationId="{52EDC534-8FAE-F537-0241-F4E06550E2B0}"/>
          </ac:spMkLst>
        </pc:spChg>
        <pc:spChg chg="mod ord">
          <ac:chgData name="julian lalu" userId="53ae8bccc8714cbe" providerId="LiveId" clId="{A0076837-D884-4F2D-B46F-D4A29D846232}" dt="2023-01-09T20:47:33.788" v="2707" actId="700"/>
          <ac:spMkLst>
            <pc:docMk/>
            <pc:sldMk cId="3395347815" sldId="558"/>
            <ac:spMk id="5" creationId="{7B62F5E7-DE6F-1B0D-0F7B-142BE962A875}"/>
          </ac:spMkLst>
        </pc:spChg>
        <pc:spChg chg="add mod ord">
          <ac:chgData name="julian lalu" userId="53ae8bccc8714cbe" providerId="LiveId" clId="{A0076837-D884-4F2D-B46F-D4A29D846232}" dt="2023-01-09T20:48:17.622" v="2717" actId="14100"/>
          <ac:spMkLst>
            <pc:docMk/>
            <pc:sldMk cId="3395347815" sldId="558"/>
            <ac:spMk id="6" creationId="{10A7B30B-AAC4-7BDB-A0F3-65ABAF875983}"/>
          </ac:spMkLst>
        </pc:spChg>
        <pc:spChg chg="add mod ord">
          <ac:chgData name="julian lalu" userId="53ae8bccc8714cbe" providerId="LiveId" clId="{A0076837-D884-4F2D-B46F-D4A29D846232}" dt="2023-01-09T20:47:38.463" v="2709"/>
          <ac:spMkLst>
            <pc:docMk/>
            <pc:sldMk cId="3395347815" sldId="558"/>
            <ac:spMk id="7" creationId="{32941693-F772-52D0-5959-C894A51302E0}"/>
          </ac:spMkLst>
        </pc:spChg>
        <pc:spChg chg="mod">
          <ac:chgData name="julian lalu" userId="53ae8bccc8714cbe" providerId="LiveId" clId="{A0076837-D884-4F2D-B46F-D4A29D846232}" dt="2023-01-09T20:48:06.368" v="2715" actId="1076"/>
          <ac:spMkLst>
            <pc:docMk/>
            <pc:sldMk cId="3395347815" sldId="558"/>
            <ac:spMk id="11" creationId="{7C116F1F-4195-3377-D26C-A87C1E058794}"/>
          </ac:spMkLst>
        </pc:spChg>
        <pc:picChg chg="mod">
          <ac:chgData name="julian lalu" userId="53ae8bccc8714cbe" providerId="LiveId" clId="{A0076837-D884-4F2D-B46F-D4A29D846232}" dt="2023-01-09T20:48:01.746" v="2714" actId="1076"/>
          <ac:picMkLst>
            <pc:docMk/>
            <pc:sldMk cId="3395347815" sldId="558"/>
            <ac:picMk id="9" creationId="{0EEA45AF-5AD2-0A9B-B4C2-801732AB25E2}"/>
          </ac:picMkLst>
        </pc:picChg>
        <pc:cxnChg chg="add mod">
          <ac:chgData name="julian lalu" userId="53ae8bccc8714cbe" providerId="LiveId" clId="{A0076837-D884-4F2D-B46F-D4A29D846232}" dt="2023-01-09T20:54:20.122" v="2740"/>
          <ac:cxnSpMkLst>
            <pc:docMk/>
            <pc:sldMk cId="3395347815" sldId="558"/>
            <ac:cxnSpMk id="10" creationId="{9844EB9C-213F-0035-FCCF-E9D291997AED}"/>
          </ac:cxnSpMkLst>
        </pc:cxnChg>
      </pc:sldChg>
      <pc:sldChg chg="addSp delSp modSp mod chgLayout">
        <pc:chgData name="julian lalu" userId="53ae8bccc8714cbe" providerId="LiveId" clId="{A0076837-D884-4F2D-B46F-D4A29D846232}" dt="2023-01-09T21:22:48.860" v="3301"/>
        <pc:sldMkLst>
          <pc:docMk/>
          <pc:sldMk cId="681805835" sldId="559"/>
        </pc:sldMkLst>
        <pc:spChg chg="mod ord">
          <ac:chgData name="julian lalu" userId="53ae8bccc8714cbe" providerId="LiveId" clId="{A0076837-D884-4F2D-B46F-D4A29D846232}" dt="2023-01-09T21:09:39.290" v="3050" actId="700"/>
          <ac:spMkLst>
            <pc:docMk/>
            <pc:sldMk cId="681805835" sldId="559"/>
            <ac:spMk id="2" creationId="{0ADF98EF-F400-3CB7-6179-D2D0B1108CE2}"/>
          </ac:spMkLst>
        </pc:spChg>
        <pc:spChg chg="add mod ord">
          <ac:chgData name="julian lalu" userId="53ae8bccc8714cbe" providerId="LiveId" clId="{A0076837-D884-4F2D-B46F-D4A29D846232}" dt="2023-01-09T21:09:40.346" v="3051"/>
          <ac:spMkLst>
            <pc:docMk/>
            <pc:sldMk cId="681805835" sldId="559"/>
            <ac:spMk id="3" creationId="{52256ED3-F237-7479-40C9-2FF752267096}"/>
          </ac:spMkLst>
        </pc:spChg>
        <pc:spChg chg="del mod ord">
          <ac:chgData name="julian lalu" userId="53ae8bccc8714cbe" providerId="LiveId" clId="{A0076837-D884-4F2D-B46F-D4A29D846232}" dt="2023-01-09T21:09:42.209" v="3052" actId="478"/>
          <ac:spMkLst>
            <pc:docMk/>
            <pc:sldMk cId="681805835" sldId="559"/>
            <ac:spMk id="4" creationId="{00117440-21E4-C14C-5664-90738347BF1E}"/>
          </ac:spMkLst>
        </pc:spChg>
        <pc:spChg chg="mod ord">
          <ac:chgData name="julian lalu" userId="53ae8bccc8714cbe" providerId="LiveId" clId="{A0076837-D884-4F2D-B46F-D4A29D846232}" dt="2023-01-09T21:09:39.290" v="3050" actId="700"/>
          <ac:spMkLst>
            <pc:docMk/>
            <pc:sldMk cId="681805835" sldId="559"/>
            <ac:spMk id="5" creationId="{24614EFE-F9EF-B0EC-FFD4-BF3F11BCB22B}"/>
          </ac:spMkLst>
        </pc:spChg>
        <pc:spChg chg="mod ord">
          <ac:chgData name="julian lalu" userId="53ae8bccc8714cbe" providerId="LiveId" clId="{A0076837-D884-4F2D-B46F-D4A29D846232}" dt="2023-01-09T21:09:39.290" v="3050" actId="700"/>
          <ac:spMkLst>
            <pc:docMk/>
            <pc:sldMk cId="681805835" sldId="559"/>
            <ac:spMk id="22" creationId="{CCFF94B5-3B3F-793A-D063-262615312438}"/>
          </ac:spMkLst>
        </pc:spChg>
        <pc:cxnChg chg="add mod">
          <ac:chgData name="julian lalu" userId="53ae8bccc8714cbe" providerId="LiveId" clId="{A0076837-D884-4F2D-B46F-D4A29D846232}" dt="2023-01-09T21:22:48.860" v="3301"/>
          <ac:cxnSpMkLst>
            <pc:docMk/>
            <pc:sldMk cId="681805835" sldId="559"/>
            <ac:cxnSpMk id="7" creationId="{7FB7D52F-BA26-890E-A05B-8C249BFAD833}"/>
          </ac:cxnSpMkLst>
        </pc:cxnChg>
      </pc:sldChg>
      <pc:sldChg chg="addSp delSp modSp mod chgLayout">
        <pc:chgData name="julian lalu" userId="53ae8bccc8714cbe" providerId="LiveId" clId="{A0076837-D884-4F2D-B46F-D4A29D846232}" dt="2023-01-09T21:22:52.986" v="3307"/>
        <pc:sldMkLst>
          <pc:docMk/>
          <pc:sldMk cId="2421173941" sldId="560"/>
        </pc:sldMkLst>
        <pc:spChg chg="mod ord">
          <ac:chgData name="julian lalu" userId="53ae8bccc8714cbe" providerId="LiveId" clId="{A0076837-D884-4F2D-B46F-D4A29D846232}" dt="2023-01-09T21:11:14.268" v="3078" actId="700"/>
          <ac:spMkLst>
            <pc:docMk/>
            <pc:sldMk cId="2421173941" sldId="560"/>
            <ac:spMk id="2" creationId="{0ADF98EF-F400-3CB7-6179-D2D0B1108CE2}"/>
          </ac:spMkLst>
        </pc:spChg>
        <pc:spChg chg="add mod ord">
          <ac:chgData name="julian lalu" userId="53ae8bccc8714cbe" providerId="LiveId" clId="{A0076837-D884-4F2D-B46F-D4A29D846232}" dt="2023-01-09T21:11:15.225" v="3079"/>
          <ac:spMkLst>
            <pc:docMk/>
            <pc:sldMk cId="2421173941" sldId="560"/>
            <ac:spMk id="3" creationId="{4F18156D-C859-87E6-4CB4-39FBDE92477D}"/>
          </ac:spMkLst>
        </pc:spChg>
        <pc:spChg chg="del mod ord">
          <ac:chgData name="julian lalu" userId="53ae8bccc8714cbe" providerId="LiveId" clId="{A0076837-D884-4F2D-B46F-D4A29D846232}" dt="2023-01-09T21:11:17.462" v="3080" actId="478"/>
          <ac:spMkLst>
            <pc:docMk/>
            <pc:sldMk cId="2421173941" sldId="560"/>
            <ac:spMk id="4" creationId="{00117440-21E4-C14C-5664-90738347BF1E}"/>
          </ac:spMkLst>
        </pc:spChg>
        <pc:spChg chg="mod ord">
          <ac:chgData name="julian lalu" userId="53ae8bccc8714cbe" providerId="LiveId" clId="{A0076837-D884-4F2D-B46F-D4A29D846232}" dt="2023-01-09T21:11:14.268" v="3078" actId="700"/>
          <ac:spMkLst>
            <pc:docMk/>
            <pc:sldMk cId="2421173941" sldId="560"/>
            <ac:spMk id="5" creationId="{24614EFE-F9EF-B0EC-FFD4-BF3F11BCB22B}"/>
          </ac:spMkLst>
        </pc:spChg>
        <pc:spChg chg="mod ord">
          <ac:chgData name="julian lalu" userId="53ae8bccc8714cbe" providerId="LiveId" clId="{A0076837-D884-4F2D-B46F-D4A29D846232}" dt="2023-01-09T21:11:14.268" v="3078" actId="700"/>
          <ac:spMkLst>
            <pc:docMk/>
            <pc:sldMk cId="2421173941" sldId="560"/>
            <ac:spMk id="10" creationId="{29688E85-4BF3-45CE-B03E-AEBE5AF717F1}"/>
          </ac:spMkLst>
        </pc:spChg>
        <pc:spChg chg="mod">
          <ac:chgData name="julian lalu" userId="53ae8bccc8714cbe" providerId="LiveId" clId="{A0076837-D884-4F2D-B46F-D4A29D846232}" dt="2023-01-09T21:11:24.074" v="3082" actId="1076"/>
          <ac:spMkLst>
            <pc:docMk/>
            <pc:sldMk cId="2421173941" sldId="560"/>
            <ac:spMk id="12" creationId="{374E5130-0FA3-497A-F1C6-D1A89F598728}"/>
          </ac:spMkLst>
        </pc:spChg>
        <pc:picChg chg="mod">
          <ac:chgData name="julian lalu" userId="53ae8bccc8714cbe" providerId="LiveId" clId="{A0076837-D884-4F2D-B46F-D4A29D846232}" dt="2023-01-09T21:11:24.074" v="3082" actId="1076"/>
          <ac:picMkLst>
            <pc:docMk/>
            <pc:sldMk cId="2421173941" sldId="560"/>
            <ac:picMk id="6" creationId="{6F5CFF90-A936-41D8-47F9-0A7E019B2C5F}"/>
          </ac:picMkLst>
        </pc:picChg>
        <pc:cxnChg chg="add mod">
          <ac:chgData name="julian lalu" userId="53ae8bccc8714cbe" providerId="LiveId" clId="{A0076837-D884-4F2D-B46F-D4A29D846232}" dt="2023-01-09T21:22:52.986" v="3307"/>
          <ac:cxnSpMkLst>
            <pc:docMk/>
            <pc:sldMk cId="2421173941" sldId="560"/>
            <ac:cxnSpMk id="7" creationId="{2836A8D1-D673-58FC-56B4-17179266DBA8}"/>
          </ac:cxnSpMkLst>
        </pc:cxnChg>
      </pc:sldChg>
      <pc:sldChg chg="addSp delSp modSp mod chgLayout">
        <pc:chgData name="julian lalu" userId="53ae8bccc8714cbe" providerId="LiveId" clId="{A0076837-D884-4F2D-B46F-D4A29D846232}" dt="2023-01-09T21:22:54.143" v="3308"/>
        <pc:sldMkLst>
          <pc:docMk/>
          <pc:sldMk cId="2620152102" sldId="561"/>
        </pc:sldMkLst>
        <pc:spChg chg="mod ord">
          <ac:chgData name="julian lalu" userId="53ae8bccc8714cbe" providerId="LiveId" clId="{A0076837-D884-4F2D-B46F-D4A29D846232}" dt="2023-01-09T21:11:39.214" v="3087" actId="700"/>
          <ac:spMkLst>
            <pc:docMk/>
            <pc:sldMk cId="2620152102" sldId="561"/>
            <ac:spMk id="2" creationId="{0ADF98EF-F400-3CB7-6179-D2D0B1108CE2}"/>
          </ac:spMkLst>
        </pc:spChg>
        <pc:spChg chg="add mod ord">
          <ac:chgData name="julian lalu" userId="53ae8bccc8714cbe" providerId="LiveId" clId="{A0076837-D884-4F2D-B46F-D4A29D846232}" dt="2023-01-09T21:11:45.004" v="3089"/>
          <ac:spMkLst>
            <pc:docMk/>
            <pc:sldMk cId="2620152102" sldId="561"/>
            <ac:spMk id="3" creationId="{ED340E21-39FA-8F1A-742A-AE6FEA31B837}"/>
          </ac:spMkLst>
        </pc:spChg>
        <pc:spChg chg="del mod ord">
          <ac:chgData name="julian lalu" userId="53ae8bccc8714cbe" providerId="LiveId" clId="{A0076837-D884-4F2D-B46F-D4A29D846232}" dt="2023-01-09T21:11:43.910" v="3088" actId="478"/>
          <ac:spMkLst>
            <pc:docMk/>
            <pc:sldMk cId="2620152102" sldId="561"/>
            <ac:spMk id="4" creationId="{00117440-21E4-C14C-5664-90738347BF1E}"/>
          </ac:spMkLst>
        </pc:spChg>
        <pc:spChg chg="mod ord">
          <ac:chgData name="julian lalu" userId="53ae8bccc8714cbe" providerId="LiveId" clId="{A0076837-D884-4F2D-B46F-D4A29D846232}" dt="2023-01-09T21:11:39.214" v="3087" actId="700"/>
          <ac:spMkLst>
            <pc:docMk/>
            <pc:sldMk cId="2620152102" sldId="561"/>
            <ac:spMk id="5" creationId="{24614EFE-F9EF-B0EC-FFD4-BF3F11BCB22B}"/>
          </ac:spMkLst>
        </pc:spChg>
        <pc:spChg chg="mod ord">
          <ac:chgData name="julian lalu" userId="53ae8bccc8714cbe" providerId="LiveId" clId="{A0076837-D884-4F2D-B46F-D4A29D846232}" dt="2023-01-09T21:11:39.214" v="3087" actId="700"/>
          <ac:spMkLst>
            <pc:docMk/>
            <pc:sldMk cId="2620152102" sldId="561"/>
            <ac:spMk id="10" creationId="{29688E85-4BF3-45CE-B03E-AEBE5AF717F1}"/>
          </ac:spMkLst>
        </pc:spChg>
        <pc:spChg chg="mod">
          <ac:chgData name="julian lalu" userId="53ae8bccc8714cbe" providerId="LiveId" clId="{A0076837-D884-4F2D-B46F-D4A29D846232}" dt="2023-01-09T21:11:35.978" v="3086" actId="1076"/>
          <ac:spMkLst>
            <pc:docMk/>
            <pc:sldMk cId="2620152102" sldId="561"/>
            <ac:spMk id="12" creationId="{374E5130-0FA3-497A-F1C6-D1A89F598728}"/>
          </ac:spMkLst>
        </pc:spChg>
        <pc:picChg chg="mod">
          <ac:chgData name="julian lalu" userId="53ae8bccc8714cbe" providerId="LiveId" clId="{A0076837-D884-4F2D-B46F-D4A29D846232}" dt="2023-01-09T21:11:35.978" v="3086" actId="1076"/>
          <ac:picMkLst>
            <pc:docMk/>
            <pc:sldMk cId="2620152102" sldId="561"/>
            <ac:picMk id="6" creationId="{6F5CFF90-A936-41D8-47F9-0A7E019B2C5F}"/>
          </ac:picMkLst>
        </pc:picChg>
        <pc:cxnChg chg="add mod">
          <ac:chgData name="julian lalu" userId="53ae8bccc8714cbe" providerId="LiveId" clId="{A0076837-D884-4F2D-B46F-D4A29D846232}" dt="2023-01-09T21:22:54.143" v="3308"/>
          <ac:cxnSpMkLst>
            <pc:docMk/>
            <pc:sldMk cId="2620152102" sldId="561"/>
            <ac:cxnSpMk id="7" creationId="{2F6FB86D-0F0F-A86D-163A-C004C969A48F}"/>
          </ac:cxnSpMkLst>
        </pc:cxnChg>
      </pc:sldChg>
      <pc:sldChg chg="addSp delSp modSp mod chgLayout">
        <pc:chgData name="julian lalu" userId="53ae8bccc8714cbe" providerId="LiveId" clId="{A0076837-D884-4F2D-B46F-D4A29D846232}" dt="2023-01-09T21:22:54.524" v="3309"/>
        <pc:sldMkLst>
          <pc:docMk/>
          <pc:sldMk cId="2103692938" sldId="562"/>
        </pc:sldMkLst>
        <pc:spChg chg="mod ord">
          <ac:chgData name="julian lalu" userId="53ae8bccc8714cbe" providerId="LiveId" clId="{A0076837-D884-4F2D-B46F-D4A29D846232}" dt="2023-01-09T21:11:49.839" v="3090" actId="700"/>
          <ac:spMkLst>
            <pc:docMk/>
            <pc:sldMk cId="2103692938" sldId="562"/>
            <ac:spMk id="2" creationId="{0ADF98EF-F400-3CB7-6179-D2D0B1108CE2}"/>
          </ac:spMkLst>
        </pc:spChg>
        <pc:spChg chg="add mod ord">
          <ac:chgData name="julian lalu" userId="53ae8bccc8714cbe" providerId="LiveId" clId="{A0076837-D884-4F2D-B46F-D4A29D846232}" dt="2023-01-09T21:11:50.806" v="3091"/>
          <ac:spMkLst>
            <pc:docMk/>
            <pc:sldMk cId="2103692938" sldId="562"/>
            <ac:spMk id="3" creationId="{E946EE58-17E2-5AAF-D096-83BE8D353548}"/>
          </ac:spMkLst>
        </pc:spChg>
        <pc:spChg chg="del mod ord">
          <ac:chgData name="julian lalu" userId="53ae8bccc8714cbe" providerId="LiveId" clId="{A0076837-D884-4F2D-B46F-D4A29D846232}" dt="2023-01-09T21:11:53.072" v="3092" actId="478"/>
          <ac:spMkLst>
            <pc:docMk/>
            <pc:sldMk cId="2103692938" sldId="562"/>
            <ac:spMk id="4" creationId="{00117440-21E4-C14C-5664-90738347BF1E}"/>
          </ac:spMkLst>
        </pc:spChg>
        <pc:spChg chg="mod ord">
          <ac:chgData name="julian lalu" userId="53ae8bccc8714cbe" providerId="LiveId" clId="{A0076837-D884-4F2D-B46F-D4A29D846232}" dt="2023-01-09T21:11:49.839" v="3090" actId="700"/>
          <ac:spMkLst>
            <pc:docMk/>
            <pc:sldMk cId="2103692938" sldId="562"/>
            <ac:spMk id="5" creationId="{24614EFE-F9EF-B0EC-FFD4-BF3F11BCB22B}"/>
          </ac:spMkLst>
        </pc:spChg>
        <pc:spChg chg="mod ord">
          <ac:chgData name="julian lalu" userId="53ae8bccc8714cbe" providerId="LiveId" clId="{A0076837-D884-4F2D-B46F-D4A29D846232}" dt="2023-01-09T21:11:49.839" v="3090" actId="700"/>
          <ac:spMkLst>
            <pc:docMk/>
            <pc:sldMk cId="2103692938" sldId="562"/>
            <ac:spMk id="10" creationId="{29688E85-4BF3-45CE-B03E-AEBE5AF717F1}"/>
          </ac:spMkLst>
        </pc:spChg>
        <pc:spChg chg="mod">
          <ac:chgData name="julian lalu" userId="53ae8bccc8714cbe" providerId="LiveId" clId="{A0076837-D884-4F2D-B46F-D4A29D846232}" dt="2023-01-09T21:11:59.414" v="3094" actId="1076"/>
          <ac:spMkLst>
            <pc:docMk/>
            <pc:sldMk cId="2103692938" sldId="562"/>
            <ac:spMk id="12" creationId="{374E5130-0FA3-497A-F1C6-D1A89F598728}"/>
          </ac:spMkLst>
        </pc:spChg>
        <pc:picChg chg="mod">
          <ac:chgData name="julian lalu" userId="53ae8bccc8714cbe" providerId="LiveId" clId="{A0076837-D884-4F2D-B46F-D4A29D846232}" dt="2023-01-09T21:11:59.414" v="3094" actId="1076"/>
          <ac:picMkLst>
            <pc:docMk/>
            <pc:sldMk cId="2103692938" sldId="562"/>
            <ac:picMk id="6" creationId="{6F5CFF90-A936-41D8-47F9-0A7E019B2C5F}"/>
          </ac:picMkLst>
        </pc:picChg>
        <pc:cxnChg chg="add mod">
          <ac:chgData name="julian lalu" userId="53ae8bccc8714cbe" providerId="LiveId" clId="{A0076837-D884-4F2D-B46F-D4A29D846232}" dt="2023-01-09T21:22:54.524" v="3309"/>
          <ac:cxnSpMkLst>
            <pc:docMk/>
            <pc:sldMk cId="2103692938" sldId="562"/>
            <ac:cxnSpMk id="7" creationId="{2EAF5BC8-22DE-7F01-5389-F73A7051333F}"/>
          </ac:cxnSpMkLst>
        </pc:cxnChg>
      </pc:sldChg>
      <pc:sldChg chg="addSp delSp modSp mod chgLayout">
        <pc:chgData name="julian lalu" userId="53ae8bccc8714cbe" providerId="LiveId" clId="{A0076837-D884-4F2D-B46F-D4A29D846232}" dt="2023-01-09T21:22:54.909" v="3310"/>
        <pc:sldMkLst>
          <pc:docMk/>
          <pc:sldMk cId="2707153557" sldId="563"/>
        </pc:sldMkLst>
        <pc:spChg chg="mod ord">
          <ac:chgData name="julian lalu" userId="53ae8bccc8714cbe" providerId="LiveId" clId="{A0076837-D884-4F2D-B46F-D4A29D846232}" dt="2023-01-09T21:12:01.994" v="3095" actId="700"/>
          <ac:spMkLst>
            <pc:docMk/>
            <pc:sldMk cId="2707153557" sldId="563"/>
            <ac:spMk id="2" creationId="{0ADF98EF-F400-3CB7-6179-D2D0B1108CE2}"/>
          </ac:spMkLst>
        </pc:spChg>
        <pc:spChg chg="add mod ord">
          <ac:chgData name="julian lalu" userId="53ae8bccc8714cbe" providerId="LiveId" clId="{A0076837-D884-4F2D-B46F-D4A29D846232}" dt="2023-01-09T21:12:03.031" v="3096"/>
          <ac:spMkLst>
            <pc:docMk/>
            <pc:sldMk cId="2707153557" sldId="563"/>
            <ac:spMk id="3" creationId="{3C4997E4-B03B-38BA-63B0-608245392573}"/>
          </ac:spMkLst>
        </pc:spChg>
        <pc:spChg chg="del mod ord">
          <ac:chgData name="julian lalu" userId="53ae8bccc8714cbe" providerId="LiveId" clId="{A0076837-D884-4F2D-B46F-D4A29D846232}" dt="2023-01-09T21:12:04.888" v="3097" actId="478"/>
          <ac:spMkLst>
            <pc:docMk/>
            <pc:sldMk cId="2707153557" sldId="563"/>
            <ac:spMk id="4" creationId="{00117440-21E4-C14C-5664-90738347BF1E}"/>
          </ac:spMkLst>
        </pc:spChg>
        <pc:spChg chg="mod ord">
          <ac:chgData name="julian lalu" userId="53ae8bccc8714cbe" providerId="LiveId" clId="{A0076837-D884-4F2D-B46F-D4A29D846232}" dt="2023-01-09T21:12:01.994" v="3095" actId="700"/>
          <ac:spMkLst>
            <pc:docMk/>
            <pc:sldMk cId="2707153557" sldId="563"/>
            <ac:spMk id="5" creationId="{24614EFE-F9EF-B0EC-FFD4-BF3F11BCB22B}"/>
          </ac:spMkLst>
        </pc:spChg>
        <pc:spChg chg="mod ord">
          <ac:chgData name="julian lalu" userId="53ae8bccc8714cbe" providerId="LiveId" clId="{A0076837-D884-4F2D-B46F-D4A29D846232}" dt="2023-01-09T21:12:01.994" v="3095" actId="700"/>
          <ac:spMkLst>
            <pc:docMk/>
            <pc:sldMk cId="2707153557" sldId="563"/>
            <ac:spMk id="10" creationId="{29688E85-4BF3-45CE-B03E-AEBE5AF717F1}"/>
          </ac:spMkLst>
        </pc:spChg>
        <pc:spChg chg="mod">
          <ac:chgData name="julian lalu" userId="53ae8bccc8714cbe" providerId="LiveId" clId="{A0076837-D884-4F2D-B46F-D4A29D846232}" dt="2023-01-09T21:12:18.765" v="3100" actId="1076"/>
          <ac:spMkLst>
            <pc:docMk/>
            <pc:sldMk cId="2707153557" sldId="563"/>
            <ac:spMk id="12" creationId="{374E5130-0FA3-497A-F1C6-D1A89F598728}"/>
          </ac:spMkLst>
        </pc:spChg>
        <pc:picChg chg="mod">
          <ac:chgData name="julian lalu" userId="53ae8bccc8714cbe" providerId="LiveId" clId="{A0076837-D884-4F2D-B46F-D4A29D846232}" dt="2023-01-09T21:12:18.765" v="3100" actId="1076"/>
          <ac:picMkLst>
            <pc:docMk/>
            <pc:sldMk cId="2707153557" sldId="563"/>
            <ac:picMk id="6" creationId="{6F5CFF90-A936-41D8-47F9-0A7E019B2C5F}"/>
          </ac:picMkLst>
        </pc:picChg>
        <pc:cxnChg chg="add mod">
          <ac:chgData name="julian lalu" userId="53ae8bccc8714cbe" providerId="LiveId" clId="{A0076837-D884-4F2D-B46F-D4A29D846232}" dt="2023-01-09T21:22:54.909" v="3310"/>
          <ac:cxnSpMkLst>
            <pc:docMk/>
            <pc:sldMk cId="2707153557" sldId="563"/>
            <ac:cxnSpMk id="7" creationId="{8AF4F11A-23E6-5BBB-4CB1-A9EFC03289B9}"/>
          </ac:cxnSpMkLst>
        </pc:cxnChg>
      </pc:sldChg>
      <pc:sldChg chg="addSp delSp modSp mod chgLayout">
        <pc:chgData name="julian lalu" userId="53ae8bccc8714cbe" providerId="LiveId" clId="{A0076837-D884-4F2D-B46F-D4A29D846232}" dt="2023-01-09T21:22:55.400" v="3311"/>
        <pc:sldMkLst>
          <pc:docMk/>
          <pc:sldMk cId="1478563202" sldId="564"/>
        </pc:sldMkLst>
        <pc:spChg chg="mod ord">
          <ac:chgData name="julian lalu" userId="53ae8bccc8714cbe" providerId="LiveId" clId="{A0076837-D884-4F2D-B46F-D4A29D846232}" dt="2023-01-09T21:12:25.758" v="3101" actId="700"/>
          <ac:spMkLst>
            <pc:docMk/>
            <pc:sldMk cId="1478563202" sldId="564"/>
            <ac:spMk id="2" creationId="{0ADF98EF-F400-3CB7-6179-D2D0B1108CE2}"/>
          </ac:spMkLst>
        </pc:spChg>
        <pc:spChg chg="add mod ord">
          <ac:chgData name="julian lalu" userId="53ae8bccc8714cbe" providerId="LiveId" clId="{A0076837-D884-4F2D-B46F-D4A29D846232}" dt="2023-01-09T21:12:26.629" v="3102"/>
          <ac:spMkLst>
            <pc:docMk/>
            <pc:sldMk cId="1478563202" sldId="564"/>
            <ac:spMk id="3" creationId="{BD103C95-C904-05BF-8FBA-74CEDCE703CD}"/>
          </ac:spMkLst>
        </pc:spChg>
        <pc:spChg chg="del mod ord">
          <ac:chgData name="julian lalu" userId="53ae8bccc8714cbe" providerId="LiveId" clId="{A0076837-D884-4F2D-B46F-D4A29D846232}" dt="2023-01-09T21:12:36.215" v="3105" actId="478"/>
          <ac:spMkLst>
            <pc:docMk/>
            <pc:sldMk cId="1478563202" sldId="564"/>
            <ac:spMk id="4" creationId="{00117440-21E4-C14C-5664-90738347BF1E}"/>
          </ac:spMkLst>
        </pc:spChg>
        <pc:spChg chg="mod ord">
          <ac:chgData name="julian lalu" userId="53ae8bccc8714cbe" providerId="LiveId" clId="{A0076837-D884-4F2D-B46F-D4A29D846232}" dt="2023-01-09T21:12:25.758" v="3101" actId="700"/>
          <ac:spMkLst>
            <pc:docMk/>
            <pc:sldMk cId="1478563202" sldId="564"/>
            <ac:spMk id="5" creationId="{24614EFE-F9EF-B0EC-FFD4-BF3F11BCB22B}"/>
          </ac:spMkLst>
        </pc:spChg>
        <pc:spChg chg="mod ord">
          <ac:chgData name="julian lalu" userId="53ae8bccc8714cbe" providerId="LiveId" clId="{A0076837-D884-4F2D-B46F-D4A29D846232}" dt="2023-01-09T21:12:25.758" v="3101" actId="700"/>
          <ac:spMkLst>
            <pc:docMk/>
            <pc:sldMk cId="1478563202" sldId="564"/>
            <ac:spMk id="10" creationId="{29688E85-4BF3-45CE-B03E-AEBE5AF717F1}"/>
          </ac:spMkLst>
        </pc:spChg>
        <pc:spChg chg="mod">
          <ac:chgData name="julian lalu" userId="53ae8bccc8714cbe" providerId="LiveId" clId="{A0076837-D884-4F2D-B46F-D4A29D846232}" dt="2023-01-09T21:12:44.060" v="3106" actId="1076"/>
          <ac:spMkLst>
            <pc:docMk/>
            <pc:sldMk cId="1478563202" sldId="564"/>
            <ac:spMk id="12" creationId="{374E5130-0FA3-497A-F1C6-D1A89F598728}"/>
          </ac:spMkLst>
        </pc:spChg>
        <pc:picChg chg="mod">
          <ac:chgData name="julian lalu" userId="53ae8bccc8714cbe" providerId="LiveId" clId="{A0076837-D884-4F2D-B46F-D4A29D846232}" dt="2023-01-09T21:12:44.060" v="3106" actId="1076"/>
          <ac:picMkLst>
            <pc:docMk/>
            <pc:sldMk cId="1478563202" sldId="564"/>
            <ac:picMk id="6" creationId="{6F5CFF90-A936-41D8-47F9-0A7E019B2C5F}"/>
          </ac:picMkLst>
        </pc:picChg>
        <pc:cxnChg chg="add mod">
          <ac:chgData name="julian lalu" userId="53ae8bccc8714cbe" providerId="LiveId" clId="{A0076837-D884-4F2D-B46F-D4A29D846232}" dt="2023-01-09T21:22:55.400" v="3311"/>
          <ac:cxnSpMkLst>
            <pc:docMk/>
            <pc:sldMk cId="1478563202" sldId="564"/>
            <ac:cxnSpMk id="7" creationId="{02C73D3A-FC9D-4F4A-2563-21168DE348DA}"/>
          </ac:cxnSpMkLst>
        </pc:cxnChg>
      </pc:sldChg>
      <pc:sldChg chg="addSp delSp modSp mod chgLayout">
        <pc:chgData name="julian lalu" userId="53ae8bccc8714cbe" providerId="LiveId" clId="{A0076837-D884-4F2D-B46F-D4A29D846232}" dt="2023-01-09T21:22:25.378" v="3261"/>
        <pc:sldMkLst>
          <pc:docMk/>
          <pc:sldMk cId="4229210699" sldId="566"/>
        </pc:sldMkLst>
        <pc:spChg chg="mod ord">
          <ac:chgData name="julian lalu" userId="53ae8bccc8714cbe" providerId="LiveId" clId="{A0076837-D884-4F2D-B46F-D4A29D846232}" dt="2023-01-09T20:56:57.336" v="2779" actId="700"/>
          <ac:spMkLst>
            <pc:docMk/>
            <pc:sldMk cId="4229210699" sldId="566"/>
            <ac:spMk id="2" creationId="{0ADF98EF-F400-3CB7-6179-D2D0B1108CE2}"/>
          </ac:spMkLst>
        </pc:spChg>
        <pc:spChg chg="add mod ord">
          <ac:chgData name="julian lalu" userId="53ae8bccc8714cbe" providerId="LiveId" clId="{A0076837-D884-4F2D-B46F-D4A29D846232}" dt="2023-01-09T20:56:58.767" v="2780"/>
          <ac:spMkLst>
            <pc:docMk/>
            <pc:sldMk cId="4229210699" sldId="566"/>
            <ac:spMk id="3" creationId="{C28569E1-13A3-C383-4F1F-C4D8191A6235}"/>
          </ac:spMkLst>
        </pc:spChg>
        <pc:spChg chg="del mod ord">
          <ac:chgData name="julian lalu" userId="53ae8bccc8714cbe" providerId="LiveId" clId="{A0076837-D884-4F2D-B46F-D4A29D846232}" dt="2023-01-09T20:57:34.950" v="2789" actId="478"/>
          <ac:spMkLst>
            <pc:docMk/>
            <pc:sldMk cId="4229210699" sldId="566"/>
            <ac:spMk id="4" creationId="{00117440-21E4-C14C-5664-90738347BF1E}"/>
          </ac:spMkLst>
        </pc:spChg>
        <pc:spChg chg="mod ord">
          <ac:chgData name="julian lalu" userId="53ae8bccc8714cbe" providerId="LiveId" clId="{A0076837-D884-4F2D-B46F-D4A29D846232}" dt="2023-01-09T20:56:57.336" v="2779" actId="700"/>
          <ac:spMkLst>
            <pc:docMk/>
            <pc:sldMk cId="4229210699" sldId="566"/>
            <ac:spMk id="5" creationId="{24614EFE-F9EF-B0EC-FFD4-BF3F11BCB22B}"/>
          </ac:spMkLst>
        </pc:spChg>
        <pc:spChg chg="mod">
          <ac:chgData name="julian lalu" userId="53ae8bccc8714cbe" providerId="LiveId" clId="{A0076837-D884-4F2D-B46F-D4A29D846232}" dt="2023-01-09T20:58:39.855" v="2810" actId="6549"/>
          <ac:spMkLst>
            <pc:docMk/>
            <pc:sldMk cId="4229210699" sldId="566"/>
            <ac:spMk id="8" creationId="{4B524D0B-DE08-78F6-0801-E38ACC13AF5B}"/>
          </ac:spMkLst>
        </pc:spChg>
        <pc:spChg chg="mod ord">
          <ac:chgData name="julian lalu" userId="53ae8bccc8714cbe" providerId="LiveId" clId="{A0076837-D884-4F2D-B46F-D4A29D846232}" dt="2023-01-09T20:57:25.983" v="2788" actId="20577"/>
          <ac:spMkLst>
            <pc:docMk/>
            <pc:sldMk cId="4229210699" sldId="566"/>
            <ac:spMk id="22" creationId="{CCFF94B5-3B3F-793A-D063-262615312438}"/>
          </ac:spMkLst>
        </pc:spChg>
        <pc:cxnChg chg="add mod">
          <ac:chgData name="julian lalu" userId="53ae8bccc8714cbe" providerId="LiveId" clId="{A0076837-D884-4F2D-B46F-D4A29D846232}" dt="2023-01-09T21:22:25.378" v="3261"/>
          <ac:cxnSpMkLst>
            <pc:docMk/>
            <pc:sldMk cId="4229210699" sldId="566"/>
            <ac:cxnSpMk id="6" creationId="{9F729449-DC10-A58C-0C98-B58A6D34C7E8}"/>
          </ac:cxnSpMkLst>
        </pc:cxnChg>
      </pc:sldChg>
      <pc:sldChg chg="addSp delSp modSp mod chgLayout">
        <pc:chgData name="julian lalu" userId="53ae8bccc8714cbe" providerId="LiveId" clId="{A0076837-D884-4F2D-B46F-D4A29D846232}" dt="2023-01-09T21:22:25.797" v="3262"/>
        <pc:sldMkLst>
          <pc:docMk/>
          <pc:sldMk cId="3577728307" sldId="567"/>
        </pc:sldMkLst>
        <pc:spChg chg="mod ord">
          <ac:chgData name="julian lalu" userId="53ae8bccc8714cbe" providerId="LiveId" clId="{A0076837-D884-4F2D-B46F-D4A29D846232}" dt="2023-01-09T20:57:41.325" v="2790" actId="700"/>
          <ac:spMkLst>
            <pc:docMk/>
            <pc:sldMk cId="3577728307" sldId="567"/>
            <ac:spMk id="2" creationId="{0ADF98EF-F400-3CB7-6179-D2D0B1108CE2}"/>
          </ac:spMkLst>
        </pc:spChg>
        <pc:spChg chg="add mod ord">
          <ac:chgData name="julian lalu" userId="53ae8bccc8714cbe" providerId="LiveId" clId="{A0076837-D884-4F2D-B46F-D4A29D846232}" dt="2023-01-09T20:57:42.787" v="2791"/>
          <ac:spMkLst>
            <pc:docMk/>
            <pc:sldMk cId="3577728307" sldId="567"/>
            <ac:spMk id="3" creationId="{76AA8020-C6D8-9AAE-AD3A-81876890E78F}"/>
          </ac:spMkLst>
        </pc:spChg>
        <pc:spChg chg="del mod ord">
          <ac:chgData name="julian lalu" userId="53ae8bccc8714cbe" providerId="LiveId" clId="{A0076837-D884-4F2D-B46F-D4A29D846232}" dt="2023-01-09T20:57:51.845" v="2798" actId="478"/>
          <ac:spMkLst>
            <pc:docMk/>
            <pc:sldMk cId="3577728307" sldId="567"/>
            <ac:spMk id="4" creationId="{00117440-21E4-C14C-5664-90738347BF1E}"/>
          </ac:spMkLst>
        </pc:spChg>
        <pc:spChg chg="mod ord">
          <ac:chgData name="julian lalu" userId="53ae8bccc8714cbe" providerId="LiveId" clId="{A0076837-D884-4F2D-B46F-D4A29D846232}" dt="2023-01-09T20:57:41.325" v="2790" actId="700"/>
          <ac:spMkLst>
            <pc:docMk/>
            <pc:sldMk cId="3577728307" sldId="567"/>
            <ac:spMk id="5" creationId="{24614EFE-F9EF-B0EC-FFD4-BF3F11BCB22B}"/>
          </ac:spMkLst>
        </pc:spChg>
        <pc:spChg chg="mod">
          <ac:chgData name="julian lalu" userId="53ae8bccc8714cbe" providerId="LiveId" clId="{A0076837-D884-4F2D-B46F-D4A29D846232}" dt="2023-01-09T20:58:36.784" v="2807" actId="20577"/>
          <ac:spMkLst>
            <pc:docMk/>
            <pc:sldMk cId="3577728307" sldId="567"/>
            <ac:spMk id="8" creationId="{4B524D0B-DE08-78F6-0801-E38ACC13AF5B}"/>
          </ac:spMkLst>
        </pc:spChg>
        <pc:spChg chg="mod ord">
          <ac:chgData name="julian lalu" userId="53ae8bccc8714cbe" providerId="LiveId" clId="{A0076837-D884-4F2D-B46F-D4A29D846232}" dt="2023-01-09T20:57:49.134" v="2797" actId="20577"/>
          <ac:spMkLst>
            <pc:docMk/>
            <pc:sldMk cId="3577728307" sldId="567"/>
            <ac:spMk id="22" creationId="{CCFF94B5-3B3F-793A-D063-262615312438}"/>
          </ac:spMkLst>
        </pc:spChg>
        <pc:cxnChg chg="add mod">
          <ac:chgData name="julian lalu" userId="53ae8bccc8714cbe" providerId="LiveId" clId="{A0076837-D884-4F2D-B46F-D4A29D846232}" dt="2023-01-09T21:22:25.797" v="3262"/>
          <ac:cxnSpMkLst>
            <pc:docMk/>
            <pc:sldMk cId="3577728307" sldId="567"/>
            <ac:cxnSpMk id="6" creationId="{C3F0B38F-5DF8-CC26-EAF6-16B3AE73A0A2}"/>
          </ac:cxnSpMkLst>
        </pc:cxnChg>
      </pc:sldChg>
      <pc:sldChg chg="addSp delSp modSp mod chgLayout">
        <pc:chgData name="julian lalu" userId="53ae8bccc8714cbe" providerId="LiveId" clId="{A0076837-D884-4F2D-B46F-D4A29D846232}" dt="2023-01-09T21:22:26.331" v="3263"/>
        <pc:sldMkLst>
          <pc:docMk/>
          <pc:sldMk cId="1726893926" sldId="568"/>
        </pc:sldMkLst>
        <pc:spChg chg="mod ord">
          <ac:chgData name="julian lalu" userId="53ae8bccc8714cbe" providerId="LiveId" clId="{A0076837-D884-4F2D-B46F-D4A29D846232}" dt="2023-01-09T20:58:48.903" v="2811" actId="700"/>
          <ac:spMkLst>
            <pc:docMk/>
            <pc:sldMk cId="1726893926" sldId="568"/>
            <ac:spMk id="2" creationId="{0ADF98EF-F400-3CB7-6179-D2D0B1108CE2}"/>
          </ac:spMkLst>
        </pc:spChg>
        <pc:spChg chg="add mod ord">
          <ac:chgData name="julian lalu" userId="53ae8bccc8714cbe" providerId="LiveId" clId="{A0076837-D884-4F2D-B46F-D4A29D846232}" dt="2023-01-09T20:58:51.631" v="2812"/>
          <ac:spMkLst>
            <pc:docMk/>
            <pc:sldMk cId="1726893926" sldId="568"/>
            <ac:spMk id="3" creationId="{9A461407-95BD-E732-A370-E70350ABB555}"/>
          </ac:spMkLst>
        </pc:spChg>
        <pc:spChg chg="del mod ord">
          <ac:chgData name="julian lalu" userId="53ae8bccc8714cbe" providerId="LiveId" clId="{A0076837-D884-4F2D-B46F-D4A29D846232}" dt="2023-01-09T20:58:55.118" v="2813" actId="478"/>
          <ac:spMkLst>
            <pc:docMk/>
            <pc:sldMk cId="1726893926" sldId="568"/>
            <ac:spMk id="4" creationId="{00117440-21E4-C14C-5664-90738347BF1E}"/>
          </ac:spMkLst>
        </pc:spChg>
        <pc:spChg chg="mod ord">
          <ac:chgData name="julian lalu" userId="53ae8bccc8714cbe" providerId="LiveId" clId="{A0076837-D884-4F2D-B46F-D4A29D846232}" dt="2023-01-09T20:58:48.903" v="2811" actId="700"/>
          <ac:spMkLst>
            <pc:docMk/>
            <pc:sldMk cId="1726893926" sldId="568"/>
            <ac:spMk id="5" creationId="{24614EFE-F9EF-B0EC-FFD4-BF3F11BCB22B}"/>
          </ac:spMkLst>
        </pc:spChg>
        <pc:spChg chg="mod ord">
          <ac:chgData name="julian lalu" userId="53ae8bccc8714cbe" providerId="LiveId" clId="{A0076837-D884-4F2D-B46F-D4A29D846232}" dt="2023-01-09T20:59:02.947" v="2820" actId="20577"/>
          <ac:spMkLst>
            <pc:docMk/>
            <pc:sldMk cId="1726893926" sldId="568"/>
            <ac:spMk id="22" creationId="{CCFF94B5-3B3F-793A-D063-262615312438}"/>
          </ac:spMkLst>
        </pc:spChg>
        <pc:cxnChg chg="add mod">
          <ac:chgData name="julian lalu" userId="53ae8bccc8714cbe" providerId="LiveId" clId="{A0076837-D884-4F2D-B46F-D4A29D846232}" dt="2023-01-09T21:22:26.331" v="3263"/>
          <ac:cxnSpMkLst>
            <pc:docMk/>
            <pc:sldMk cId="1726893926" sldId="568"/>
            <ac:cxnSpMk id="6" creationId="{C4B23CE4-B436-E25D-1642-DFA4CD590F0A}"/>
          </ac:cxnSpMkLst>
        </pc:cxnChg>
      </pc:sldChg>
      <pc:sldChg chg="addSp delSp modSp mod chgLayout">
        <pc:chgData name="julian lalu" userId="53ae8bccc8714cbe" providerId="LiveId" clId="{A0076837-D884-4F2D-B46F-D4A29D846232}" dt="2023-01-09T21:22:28.002" v="3264"/>
        <pc:sldMkLst>
          <pc:docMk/>
          <pc:sldMk cId="864688271" sldId="569"/>
        </pc:sldMkLst>
        <pc:spChg chg="mod ord">
          <ac:chgData name="julian lalu" userId="53ae8bccc8714cbe" providerId="LiveId" clId="{A0076837-D884-4F2D-B46F-D4A29D846232}" dt="2023-01-09T20:59:12.025" v="2821" actId="700"/>
          <ac:spMkLst>
            <pc:docMk/>
            <pc:sldMk cId="864688271" sldId="569"/>
            <ac:spMk id="2" creationId="{0ADF98EF-F400-3CB7-6179-D2D0B1108CE2}"/>
          </ac:spMkLst>
        </pc:spChg>
        <pc:spChg chg="add mod ord">
          <ac:chgData name="julian lalu" userId="53ae8bccc8714cbe" providerId="LiveId" clId="{A0076837-D884-4F2D-B46F-D4A29D846232}" dt="2023-01-09T20:59:13.493" v="2822"/>
          <ac:spMkLst>
            <pc:docMk/>
            <pc:sldMk cId="864688271" sldId="569"/>
            <ac:spMk id="3" creationId="{0FD041FA-2A43-FC6C-38EF-5D18FDC56894}"/>
          </ac:spMkLst>
        </pc:spChg>
        <pc:spChg chg="del mod ord">
          <ac:chgData name="julian lalu" userId="53ae8bccc8714cbe" providerId="LiveId" clId="{A0076837-D884-4F2D-B46F-D4A29D846232}" dt="2023-01-09T20:59:15.564" v="2823" actId="478"/>
          <ac:spMkLst>
            <pc:docMk/>
            <pc:sldMk cId="864688271" sldId="569"/>
            <ac:spMk id="4" creationId="{00117440-21E4-C14C-5664-90738347BF1E}"/>
          </ac:spMkLst>
        </pc:spChg>
        <pc:spChg chg="mod ord">
          <ac:chgData name="julian lalu" userId="53ae8bccc8714cbe" providerId="LiveId" clId="{A0076837-D884-4F2D-B46F-D4A29D846232}" dt="2023-01-09T20:59:12.025" v="2821" actId="700"/>
          <ac:spMkLst>
            <pc:docMk/>
            <pc:sldMk cId="864688271" sldId="569"/>
            <ac:spMk id="5" creationId="{24614EFE-F9EF-B0EC-FFD4-BF3F11BCB22B}"/>
          </ac:spMkLst>
        </pc:spChg>
        <pc:spChg chg="mod">
          <ac:chgData name="julian lalu" userId="53ae8bccc8714cbe" providerId="LiveId" clId="{A0076837-D884-4F2D-B46F-D4A29D846232}" dt="2023-01-09T20:59:31.493" v="2835" actId="1076"/>
          <ac:spMkLst>
            <pc:docMk/>
            <pc:sldMk cId="864688271" sldId="569"/>
            <ac:spMk id="8" creationId="{4B524D0B-DE08-78F6-0801-E38ACC13AF5B}"/>
          </ac:spMkLst>
        </pc:spChg>
        <pc:spChg chg="mod ord">
          <ac:chgData name="julian lalu" userId="53ae8bccc8714cbe" providerId="LiveId" clId="{A0076837-D884-4F2D-B46F-D4A29D846232}" dt="2023-01-09T20:59:22.266" v="2831" actId="20577"/>
          <ac:spMkLst>
            <pc:docMk/>
            <pc:sldMk cId="864688271" sldId="569"/>
            <ac:spMk id="22" creationId="{CCFF94B5-3B3F-793A-D063-262615312438}"/>
          </ac:spMkLst>
        </pc:spChg>
        <pc:cxnChg chg="add mod">
          <ac:chgData name="julian lalu" userId="53ae8bccc8714cbe" providerId="LiveId" clId="{A0076837-D884-4F2D-B46F-D4A29D846232}" dt="2023-01-09T21:22:28.002" v="3264"/>
          <ac:cxnSpMkLst>
            <pc:docMk/>
            <pc:sldMk cId="864688271" sldId="569"/>
            <ac:cxnSpMk id="6" creationId="{275920AA-A9D4-B0EF-DE9F-263C3783A76F}"/>
          </ac:cxnSpMkLst>
        </pc:cxnChg>
      </pc:sldChg>
      <pc:sldChg chg="addSp delSp modSp mod chgLayout">
        <pc:chgData name="julian lalu" userId="53ae8bccc8714cbe" providerId="LiveId" clId="{A0076837-D884-4F2D-B46F-D4A29D846232}" dt="2023-01-09T21:22:28.799" v="3266"/>
        <pc:sldMkLst>
          <pc:docMk/>
          <pc:sldMk cId="3220780803" sldId="570"/>
        </pc:sldMkLst>
        <pc:spChg chg="mod ord">
          <ac:chgData name="julian lalu" userId="53ae8bccc8714cbe" providerId="LiveId" clId="{A0076837-D884-4F2D-B46F-D4A29D846232}" dt="2023-01-09T21:00:09.060" v="2861" actId="700"/>
          <ac:spMkLst>
            <pc:docMk/>
            <pc:sldMk cId="3220780803" sldId="570"/>
            <ac:spMk id="2" creationId="{0ADF98EF-F400-3CB7-6179-D2D0B1108CE2}"/>
          </ac:spMkLst>
        </pc:spChg>
        <pc:spChg chg="add mod ord">
          <ac:chgData name="julian lalu" userId="53ae8bccc8714cbe" providerId="LiveId" clId="{A0076837-D884-4F2D-B46F-D4A29D846232}" dt="2023-01-09T21:00:44.521" v="2872"/>
          <ac:spMkLst>
            <pc:docMk/>
            <pc:sldMk cId="3220780803" sldId="570"/>
            <ac:spMk id="3" creationId="{F2FDC2D0-2A6A-7948-6A1D-2FC77739CB1B}"/>
          </ac:spMkLst>
        </pc:spChg>
        <pc:spChg chg="del mod ord">
          <ac:chgData name="julian lalu" userId="53ae8bccc8714cbe" providerId="LiveId" clId="{A0076837-D884-4F2D-B46F-D4A29D846232}" dt="2023-01-09T21:00:11.920" v="2862" actId="478"/>
          <ac:spMkLst>
            <pc:docMk/>
            <pc:sldMk cId="3220780803" sldId="570"/>
            <ac:spMk id="4" creationId="{00117440-21E4-C14C-5664-90738347BF1E}"/>
          </ac:spMkLst>
        </pc:spChg>
        <pc:spChg chg="mod ord">
          <ac:chgData name="julian lalu" userId="53ae8bccc8714cbe" providerId="LiveId" clId="{A0076837-D884-4F2D-B46F-D4A29D846232}" dt="2023-01-09T21:00:09.060" v="2861" actId="700"/>
          <ac:spMkLst>
            <pc:docMk/>
            <pc:sldMk cId="3220780803" sldId="570"/>
            <ac:spMk id="5" creationId="{24614EFE-F9EF-B0EC-FFD4-BF3F11BCB22B}"/>
          </ac:spMkLst>
        </pc:spChg>
        <pc:spChg chg="mod">
          <ac:chgData name="julian lalu" userId="53ae8bccc8714cbe" providerId="LiveId" clId="{A0076837-D884-4F2D-B46F-D4A29D846232}" dt="2023-01-09T21:00:20.259" v="2865" actId="1076"/>
          <ac:spMkLst>
            <pc:docMk/>
            <pc:sldMk cId="3220780803" sldId="570"/>
            <ac:spMk id="8" creationId="{4B524D0B-DE08-78F6-0801-E38ACC13AF5B}"/>
          </ac:spMkLst>
        </pc:spChg>
        <pc:spChg chg="mod ord">
          <ac:chgData name="julian lalu" userId="53ae8bccc8714cbe" providerId="LiveId" clId="{A0076837-D884-4F2D-B46F-D4A29D846232}" dt="2023-01-09T21:00:23.145" v="2871" actId="20577"/>
          <ac:spMkLst>
            <pc:docMk/>
            <pc:sldMk cId="3220780803" sldId="570"/>
            <ac:spMk id="22" creationId="{CCFF94B5-3B3F-793A-D063-262615312438}"/>
          </ac:spMkLst>
        </pc:spChg>
        <pc:cxnChg chg="add mod">
          <ac:chgData name="julian lalu" userId="53ae8bccc8714cbe" providerId="LiveId" clId="{A0076837-D884-4F2D-B46F-D4A29D846232}" dt="2023-01-09T21:22:28.799" v="3266"/>
          <ac:cxnSpMkLst>
            <pc:docMk/>
            <pc:sldMk cId="3220780803" sldId="570"/>
            <ac:cxnSpMk id="6" creationId="{C7B1CEFF-8C2C-05C7-3E0F-8EF9BB0D28F7}"/>
          </ac:cxnSpMkLst>
        </pc:cxnChg>
      </pc:sldChg>
      <pc:sldChg chg="addSp delSp modSp mod chgLayout">
        <pc:chgData name="julian lalu" userId="53ae8bccc8714cbe" providerId="LiveId" clId="{A0076837-D884-4F2D-B46F-D4A29D846232}" dt="2023-01-09T21:22:28.416" v="3265"/>
        <pc:sldMkLst>
          <pc:docMk/>
          <pc:sldMk cId="1495115197" sldId="571"/>
        </pc:sldMkLst>
        <pc:spChg chg="mod ord">
          <ac:chgData name="julian lalu" userId="53ae8bccc8714cbe" providerId="LiveId" clId="{A0076837-D884-4F2D-B46F-D4A29D846232}" dt="2023-01-09T20:59:34.699" v="2836" actId="700"/>
          <ac:spMkLst>
            <pc:docMk/>
            <pc:sldMk cId="1495115197" sldId="571"/>
            <ac:spMk id="2" creationId="{0ADF98EF-F400-3CB7-6179-D2D0B1108CE2}"/>
          </ac:spMkLst>
        </pc:spChg>
        <pc:spChg chg="add mod ord">
          <ac:chgData name="julian lalu" userId="53ae8bccc8714cbe" providerId="LiveId" clId="{A0076837-D884-4F2D-B46F-D4A29D846232}" dt="2023-01-09T20:59:35.849" v="2837"/>
          <ac:spMkLst>
            <pc:docMk/>
            <pc:sldMk cId="1495115197" sldId="571"/>
            <ac:spMk id="3" creationId="{9E7CE893-31D9-3AB0-48F8-BFCADB54879D}"/>
          </ac:spMkLst>
        </pc:spChg>
        <pc:spChg chg="del mod ord">
          <ac:chgData name="julian lalu" userId="53ae8bccc8714cbe" providerId="LiveId" clId="{A0076837-D884-4F2D-B46F-D4A29D846232}" dt="2023-01-09T21:00:02.085" v="2858" actId="478"/>
          <ac:spMkLst>
            <pc:docMk/>
            <pc:sldMk cId="1495115197" sldId="571"/>
            <ac:spMk id="4" creationId="{00117440-21E4-C14C-5664-90738347BF1E}"/>
          </ac:spMkLst>
        </pc:spChg>
        <pc:spChg chg="mod ord">
          <ac:chgData name="julian lalu" userId="53ae8bccc8714cbe" providerId="LiveId" clId="{A0076837-D884-4F2D-B46F-D4A29D846232}" dt="2023-01-09T20:59:34.699" v="2836" actId="700"/>
          <ac:spMkLst>
            <pc:docMk/>
            <pc:sldMk cId="1495115197" sldId="571"/>
            <ac:spMk id="5" creationId="{24614EFE-F9EF-B0EC-FFD4-BF3F11BCB22B}"/>
          </ac:spMkLst>
        </pc:spChg>
        <pc:spChg chg="mod">
          <ac:chgData name="julian lalu" userId="53ae8bccc8714cbe" providerId="LiveId" clId="{A0076837-D884-4F2D-B46F-D4A29D846232}" dt="2023-01-09T20:59:57.498" v="2857" actId="1076"/>
          <ac:spMkLst>
            <pc:docMk/>
            <pc:sldMk cId="1495115197" sldId="571"/>
            <ac:spMk id="8" creationId="{4B524D0B-DE08-78F6-0801-E38ACC13AF5B}"/>
          </ac:spMkLst>
        </pc:spChg>
        <pc:spChg chg="mod ord">
          <ac:chgData name="julian lalu" userId="53ae8bccc8714cbe" providerId="LiveId" clId="{A0076837-D884-4F2D-B46F-D4A29D846232}" dt="2023-01-09T20:59:46.726" v="2855" actId="20577"/>
          <ac:spMkLst>
            <pc:docMk/>
            <pc:sldMk cId="1495115197" sldId="571"/>
            <ac:spMk id="22" creationId="{CCFF94B5-3B3F-793A-D063-262615312438}"/>
          </ac:spMkLst>
        </pc:spChg>
        <pc:cxnChg chg="add mod">
          <ac:chgData name="julian lalu" userId="53ae8bccc8714cbe" providerId="LiveId" clId="{A0076837-D884-4F2D-B46F-D4A29D846232}" dt="2023-01-09T21:22:28.416" v="3265"/>
          <ac:cxnSpMkLst>
            <pc:docMk/>
            <pc:sldMk cId="1495115197" sldId="571"/>
            <ac:cxnSpMk id="6" creationId="{88D492EB-D6EA-3D56-AEA9-1A8B4F995DEC}"/>
          </ac:cxnSpMkLst>
        </pc:cxnChg>
      </pc:sldChg>
      <pc:sldChg chg="addSp delSp modSp mod chgLayout">
        <pc:chgData name="julian lalu" userId="53ae8bccc8714cbe" providerId="LiveId" clId="{A0076837-D884-4F2D-B46F-D4A29D846232}" dt="2023-01-09T21:22:37.840" v="3287"/>
        <pc:sldMkLst>
          <pc:docMk/>
          <pc:sldMk cId="379675361" sldId="573"/>
        </pc:sldMkLst>
        <pc:spChg chg="mod ord">
          <ac:chgData name="julian lalu" userId="53ae8bccc8714cbe" providerId="LiveId" clId="{A0076837-D884-4F2D-B46F-D4A29D846232}" dt="2023-01-09T21:00:51.118" v="2873" actId="700"/>
          <ac:spMkLst>
            <pc:docMk/>
            <pc:sldMk cId="379675361" sldId="573"/>
            <ac:spMk id="2" creationId="{0ADF98EF-F400-3CB7-6179-D2D0B1108CE2}"/>
          </ac:spMkLst>
        </pc:spChg>
        <pc:spChg chg="add mod ord">
          <ac:chgData name="julian lalu" userId="53ae8bccc8714cbe" providerId="LiveId" clId="{A0076837-D884-4F2D-B46F-D4A29D846232}" dt="2023-01-09T21:00:52.074" v="2874"/>
          <ac:spMkLst>
            <pc:docMk/>
            <pc:sldMk cId="379675361" sldId="573"/>
            <ac:spMk id="3" creationId="{E635EEBE-3611-02B8-C9F9-80FACFE3D432}"/>
          </ac:spMkLst>
        </pc:spChg>
        <pc:spChg chg="del mod ord">
          <ac:chgData name="julian lalu" userId="53ae8bccc8714cbe" providerId="LiveId" clId="{A0076837-D884-4F2D-B46F-D4A29D846232}" dt="2023-01-09T21:00:54.620" v="2875" actId="478"/>
          <ac:spMkLst>
            <pc:docMk/>
            <pc:sldMk cId="379675361" sldId="573"/>
            <ac:spMk id="4" creationId="{00117440-21E4-C14C-5664-90738347BF1E}"/>
          </ac:spMkLst>
        </pc:spChg>
        <pc:spChg chg="mod ord">
          <ac:chgData name="julian lalu" userId="53ae8bccc8714cbe" providerId="LiveId" clId="{A0076837-D884-4F2D-B46F-D4A29D846232}" dt="2023-01-09T21:00:51.118" v="2873" actId="700"/>
          <ac:spMkLst>
            <pc:docMk/>
            <pc:sldMk cId="379675361" sldId="573"/>
            <ac:spMk id="5" creationId="{24614EFE-F9EF-B0EC-FFD4-BF3F11BCB22B}"/>
          </ac:spMkLst>
        </pc:spChg>
        <pc:spChg chg="mod">
          <ac:chgData name="julian lalu" userId="53ae8bccc8714cbe" providerId="LiveId" clId="{A0076837-D884-4F2D-B46F-D4A29D846232}" dt="2023-01-09T21:01:17.921" v="2893" actId="1076"/>
          <ac:spMkLst>
            <pc:docMk/>
            <pc:sldMk cId="379675361" sldId="573"/>
            <ac:spMk id="8" creationId="{4B524D0B-DE08-78F6-0801-E38ACC13AF5B}"/>
          </ac:spMkLst>
        </pc:spChg>
        <pc:spChg chg="mod ord">
          <ac:chgData name="julian lalu" userId="53ae8bccc8714cbe" providerId="LiveId" clId="{A0076837-D884-4F2D-B46F-D4A29D846232}" dt="2023-01-09T21:01:00.826" v="2884" actId="20577"/>
          <ac:spMkLst>
            <pc:docMk/>
            <pc:sldMk cId="379675361" sldId="573"/>
            <ac:spMk id="22" creationId="{CCFF94B5-3B3F-793A-D063-262615312438}"/>
          </ac:spMkLst>
        </pc:spChg>
        <pc:cxnChg chg="add del mod">
          <ac:chgData name="julian lalu" userId="53ae8bccc8714cbe" providerId="LiveId" clId="{A0076837-D884-4F2D-B46F-D4A29D846232}" dt="2023-01-09T21:22:36.686" v="3286"/>
          <ac:cxnSpMkLst>
            <pc:docMk/>
            <pc:sldMk cId="379675361" sldId="573"/>
            <ac:cxnSpMk id="6" creationId="{43BEB815-1055-0FF8-0FAD-0F5868842179}"/>
          </ac:cxnSpMkLst>
        </pc:cxnChg>
        <pc:cxnChg chg="add mod">
          <ac:chgData name="julian lalu" userId="53ae8bccc8714cbe" providerId="LiveId" clId="{A0076837-D884-4F2D-B46F-D4A29D846232}" dt="2023-01-09T21:22:37.840" v="3287"/>
          <ac:cxnSpMkLst>
            <pc:docMk/>
            <pc:sldMk cId="379675361" sldId="573"/>
            <ac:cxnSpMk id="7" creationId="{4B04EDB9-3490-2FAD-AC20-61B71734F633}"/>
          </ac:cxnSpMkLst>
        </pc:cxnChg>
      </pc:sldChg>
      <pc:sldChg chg="addSp delSp modSp mod chgLayout">
        <pc:chgData name="julian lalu" userId="53ae8bccc8714cbe" providerId="LiveId" clId="{A0076837-D884-4F2D-B46F-D4A29D846232}" dt="2023-01-09T21:22:56.651" v="3312"/>
        <pc:sldMkLst>
          <pc:docMk/>
          <pc:sldMk cId="409820664" sldId="574"/>
        </pc:sldMkLst>
        <pc:spChg chg="mod ord">
          <ac:chgData name="julian lalu" userId="53ae8bccc8714cbe" providerId="LiveId" clId="{A0076837-D884-4F2D-B46F-D4A29D846232}" dt="2023-01-09T21:12:53.611" v="3107" actId="700"/>
          <ac:spMkLst>
            <pc:docMk/>
            <pc:sldMk cId="409820664" sldId="574"/>
            <ac:spMk id="2" creationId="{0ADF98EF-F400-3CB7-6179-D2D0B1108CE2}"/>
          </ac:spMkLst>
        </pc:spChg>
        <pc:spChg chg="add mod ord">
          <ac:chgData name="julian lalu" userId="53ae8bccc8714cbe" providerId="LiveId" clId="{A0076837-D884-4F2D-B46F-D4A29D846232}" dt="2023-01-09T21:12:57.743" v="3109"/>
          <ac:spMkLst>
            <pc:docMk/>
            <pc:sldMk cId="409820664" sldId="574"/>
            <ac:spMk id="3" creationId="{96ACB69D-FAC3-A0AC-1FED-2A77D8310D13}"/>
          </ac:spMkLst>
        </pc:spChg>
        <pc:spChg chg="del mod ord">
          <ac:chgData name="julian lalu" userId="53ae8bccc8714cbe" providerId="LiveId" clId="{A0076837-D884-4F2D-B46F-D4A29D846232}" dt="2023-01-09T21:12:56.036" v="3108" actId="478"/>
          <ac:spMkLst>
            <pc:docMk/>
            <pc:sldMk cId="409820664" sldId="574"/>
            <ac:spMk id="4" creationId="{00117440-21E4-C14C-5664-90738347BF1E}"/>
          </ac:spMkLst>
        </pc:spChg>
        <pc:spChg chg="mod ord">
          <ac:chgData name="julian lalu" userId="53ae8bccc8714cbe" providerId="LiveId" clId="{A0076837-D884-4F2D-B46F-D4A29D846232}" dt="2023-01-09T21:12:53.611" v="3107" actId="700"/>
          <ac:spMkLst>
            <pc:docMk/>
            <pc:sldMk cId="409820664" sldId="574"/>
            <ac:spMk id="5" creationId="{24614EFE-F9EF-B0EC-FFD4-BF3F11BCB22B}"/>
          </ac:spMkLst>
        </pc:spChg>
        <pc:spChg chg="mod ord">
          <ac:chgData name="julian lalu" userId="53ae8bccc8714cbe" providerId="LiveId" clId="{A0076837-D884-4F2D-B46F-D4A29D846232}" dt="2023-01-09T21:13:12.356" v="3114" actId="20577"/>
          <ac:spMkLst>
            <pc:docMk/>
            <pc:sldMk cId="409820664" sldId="574"/>
            <ac:spMk id="7" creationId="{24ED8B5E-8355-D751-6538-0DDAA67D578B}"/>
          </ac:spMkLst>
        </pc:spChg>
        <pc:cxnChg chg="add mod">
          <ac:chgData name="julian lalu" userId="53ae8bccc8714cbe" providerId="LiveId" clId="{A0076837-D884-4F2D-B46F-D4A29D846232}" dt="2023-01-09T21:22:56.651" v="3312"/>
          <ac:cxnSpMkLst>
            <pc:docMk/>
            <pc:sldMk cId="409820664" sldId="574"/>
            <ac:cxnSpMk id="6" creationId="{2B69D337-E3F5-F819-0FC6-31F933A5C36D}"/>
          </ac:cxnSpMkLst>
        </pc:cxnChg>
      </pc:sldChg>
      <pc:sldChg chg="addSp delSp modSp mod chgLayout">
        <pc:chgData name="julian lalu" userId="53ae8bccc8714cbe" providerId="LiveId" clId="{A0076837-D884-4F2D-B46F-D4A29D846232}" dt="2023-01-09T21:22:57.888" v="3315"/>
        <pc:sldMkLst>
          <pc:docMk/>
          <pc:sldMk cId="3971831798" sldId="575"/>
        </pc:sldMkLst>
        <pc:spChg chg="mod ord">
          <ac:chgData name="julian lalu" userId="53ae8bccc8714cbe" providerId="LiveId" clId="{A0076837-D884-4F2D-B46F-D4A29D846232}" dt="2023-01-09T21:14:36.487" v="3122" actId="700"/>
          <ac:spMkLst>
            <pc:docMk/>
            <pc:sldMk cId="3971831798" sldId="575"/>
            <ac:spMk id="2" creationId="{0ADF98EF-F400-3CB7-6179-D2D0B1108CE2}"/>
          </ac:spMkLst>
        </pc:spChg>
        <pc:spChg chg="add mod ord">
          <ac:chgData name="julian lalu" userId="53ae8bccc8714cbe" providerId="LiveId" clId="{A0076837-D884-4F2D-B46F-D4A29D846232}" dt="2023-01-09T21:14:37.340" v="3123"/>
          <ac:spMkLst>
            <pc:docMk/>
            <pc:sldMk cId="3971831798" sldId="575"/>
            <ac:spMk id="3" creationId="{0C4750DA-F686-C079-816B-7BD11B4DA660}"/>
          </ac:spMkLst>
        </pc:spChg>
        <pc:spChg chg="del mod ord">
          <ac:chgData name="julian lalu" userId="53ae8bccc8714cbe" providerId="LiveId" clId="{A0076837-D884-4F2D-B46F-D4A29D846232}" dt="2023-01-09T21:14:39.098" v="3124" actId="478"/>
          <ac:spMkLst>
            <pc:docMk/>
            <pc:sldMk cId="3971831798" sldId="575"/>
            <ac:spMk id="4" creationId="{00117440-21E4-C14C-5664-90738347BF1E}"/>
          </ac:spMkLst>
        </pc:spChg>
        <pc:spChg chg="mod ord">
          <ac:chgData name="julian lalu" userId="53ae8bccc8714cbe" providerId="LiveId" clId="{A0076837-D884-4F2D-B46F-D4A29D846232}" dt="2023-01-09T21:14:36.487" v="3122" actId="700"/>
          <ac:spMkLst>
            <pc:docMk/>
            <pc:sldMk cId="3971831798" sldId="575"/>
            <ac:spMk id="5" creationId="{24614EFE-F9EF-B0EC-FFD4-BF3F11BCB22B}"/>
          </ac:spMkLst>
        </pc:spChg>
        <pc:spChg chg="mod ord">
          <ac:chgData name="julian lalu" userId="53ae8bccc8714cbe" providerId="LiveId" clId="{A0076837-D884-4F2D-B46F-D4A29D846232}" dt="2023-01-09T21:16:04.370" v="3151" actId="20577"/>
          <ac:spMkLst>
            <pc:docMk/>
            <pc:sldMk cId="3971831798" sldId="575"/>
            <ac:spMk id="7" creationId="{24ED8B5E-8355-D751-6538-0DDAA67D578B}"/>
          </ac:spMkLst>
        </pc:spChg>
        <pc:cxnChg chg="add mod">
          <ac:chgData name="julian lalu" userId="53ae8bccc8714cbe" providerId="LiveId" clId="{A0076837-D884-4F2D-B46F-D4A29D846232}" dt="2023-01-09T21:22:57.888" v="3315"/>
          <ac:cxnSpMkLst>
            <pc:docMk/>
            <pc:sldMk cId="3971831798" sldId="575"/>
            <ac:cxnSpMk id="6" creationId="{14C95CA0-A188-FAED-92CD-840FD4608F7B}"/>
          </ac:cxnSpMkLst>
        </pc:cxnChg>
      </pc:sldChg>
      <pc:sldChg chg="addSp delSp modSp mod modAnim chgLayout">
        <pc:chgData name="julian lalu" userId="53ae8bccc8714cbe" providerId="LiveId" clId="{A0076837-D884-4F2D-B46F-D4A29D846232}" dt="2023-01-09T21:29:49.745" v="3334" actId="20577"/>
        <pc:sldMkLst>
          <pc:docMk/>
          <pc:sldMk cId="1636951159" sldId="576"/>
        </pc:sldMkLst>
        <pc:spChg chg="mod ord">
          <ac:chgData name="julian lalu" userId="53ae8bccc8714cbe" providerId="LiveId" clId="{A0076837-D884-4F2D-B46F-D4A29D846232}" dt="2023-01-09T21:19:26.074" v="3202" actId="700"/>
          <ac:spMkLst>
            <pc:docMk/>
            <pc:sldMk cId="1636951159" sldId="576"/>
            <ac:spMk id="2" creationId="{0ADF98EF-F400-3CB7-6179-D2D0B1108CE2}"/>
          </ac:spMkLst>
        </pc:spChg>
        <pc:spChg chg="add mod ord">
          <ac:chgData name="julian lalu" userId="53ae8bccc8714cbe" providerId="LiveId" clId="{A0076837-D884-4F2D-B46F-D4A29D846232}" dt="2023-01-09T21:19:27.254" v="3203"/>
          <ac:spMkLst>
            <pc:docMk/>
            <pc:sldMk cId="1636951159" sldId="576"/>
            <ac:spMk id="3" creationId="{B5C35C88-9C9C-B1C6-A9C9-8D424DAAF904}"/>
          </ac:spMkLst>
        </pc:spChg>
        <pc:spChg chg="del mod ord">
          <ac:chgData name="julian lalu" userId="53ae8bccc8714cbe" providerId="LiveId" clId="{A0076837-D884-4F2D-B46F-D4A29D846232}" dt="2023-01-09T21:19:42.956" v="3205" actId="478"/>
          <ac:spMkLst>
            <pc:docMk/>
            <pc:sldMk cId="1636951159" sldId="576"/>
            <ac:spMk id="4" creationId="{00117440-21E4-C14C-5664-90738347BF1E}"/>
          </ac:spMkLst>
        </pc:spChg>
        <pc:spChg chg="mod ord">
          <ac:chgData name="julian lalu" userId="53ae8bccc8714cbe" providerId="LiveId" clId="{A0076837-D884-4F2D-B46F-D4A29D846232}" dt="2023-01-09T21:19:26.074" v="3202" actId="700"/>
          <ac:spMkLst>
            <pc:docMk/>
            <pc:sldMk cId="1636951159" sldId="576"/>
            <ac:spMk id="5" creationId="{24614EFE-F9EF-B0EC-FFD4-BF3F11BCB22B}"/>
          </ac:spMkLst>
        </pc:spChg>
        <pc:spChg chg="mod ord">
          <ac:chgData name="julian lalu" userId="53ae8bccc8714cbe" providerId="LiveId" clId="{A0076837-D884-4F2D-B46F-D4A29D846232}" dt="2023-01-09T21:29:49.745" v="3334" actId="20577"/>
          <ac:spMkLst>
            <pc:docMk/>
            <pc:sldMk cId="1636951159" sldId="576"/>
            <ac:spMk id="7" creationId="{24ED8B5E-8355-D751-6538-0DDAA67D578B}"/>
          </ac:spMkLst>
        </pc:spChg>
        <pc:cxnChg chg="add mod">
          <ac:chgData name="julian lalu" userId="53ae8bccc8714cbe" providerId="LiveId" clId="{A0076837-D884-4F2D-B46F-D4A29D846232}" dt="2023-01-09T21:23:05.162" v="3326"/>
          <ac:cxnSpMkLst>
            <pc:docMk/>
            <pc:sldMk cId="1636951159" sldId="576"/>
            <ac:cxnSpMk id="6" creationId="{1E61D2AB-291B-AF7C-835F-0BF0AD1691AE}"/>
          </ac:cxnSpMkLst>
        </pc:cxnChg>
      </pc:sldChg>
      <pc:sldChg chg="addSp delSp modSp mod chgLayout">
        <pc:chgData name="julian lalu" userId="53ae8bccc8714cbe" providerId="LiveId" clId="{A0076837-D884-4F2D-B46F-D4A29D846232}" dt="2023-01-09T21:23:05.489" v="3327"/>
        <pc:sldMkLst>
          <pc:docMk/>
          <pc:sldMk cId="714718249" sldId="577"/>
        </pc:sldMkLst>
        <pc:spChg chg="mod ord">
          <ac:chgData name="julian lalu" userId="53ae8bccc8714cbe" providerId="LiveId" clId="{A0076837-D884-4F2D-B46F-D4A29D846232}" dt="2023-01-09T21:19:50.252" v="3206" actId="700"/>
          <ac:spMkLst>
            <pc:docMk/>
            <pc:sldMk cId="714718249" sldId="577"/>
            <ac:spMk id="2" creationId="{0ADF98EF-F400-3CB7-6179-D2D0B1108CE2}"/>
          </ac:spMkLst>
        </pc:spChg>
        <pc:spChg chg="add mod ord">
          <ac:chgData name="julian lalu" userId="53ae8bccc8714cbe" providerId="LiveId" clId="{A0076837-D884-4F2D-B46F-D4A29D846232}" dt="2023-01-09T21:19:59.749" v="3208"/>
          <ac:spMkLst>
            <pc:docMk/>
            <pc:sldMk cId="714718249" sldId="577"/>
            <ac:spMk id="3" creationId="{30A79CAD-8797-A97F-419A-F8782CBF9C31}"/>
          </ac:spMkLst>
        </pc:spChg>
        <pc:spChg chg="del mod ord">
          <ac:chgData name="julian lalu" userId="53ae8bccc8714cbe" providerId="LiveId" clId="{A0076837-D884-4F2D-B46F-D4A29D846232}" dt="2023-01-09T21:19:52.367" v="3207" actId="478"/>
          <ac:spMkLst>
            <pc:docMk/>
            <pc:sldMk cId="714718249" sldId="577"/>
            <ac:spMk id="4" creationId="{00117440-21E4-C14C-5664-90738347BF1E}"/>
          </ac:spMkLst>
        </pc:spChg>
        <pc:spChg chg="mod ord">
          <ac:chgData name="julian lalu" userId="53ae8bccc8714cbe" providerId="LiveId" clId="{A0076837-D884-4F2D-B46F-D4A29D846232}" dt="2023-01-09T21:19:50.252" v="3206" actId="700"/>
          <ac:spMkLst>
            <pc:docMk/>
            <pc:sldMk cId="714718249" sldId="577"/>
            <ac:spMk id="5" creationId="{24614EFE-F9EF-B0EC-FFD4-BF3F11BCB22B}"/>
          </ac:spMkLst>
        </pc:spChg>
        <pc:spChg chg="mod ord">
          <ac:chgData name="julian lalu" userId="53ae8bccc8714cbe" providerId="LiveId" clId="{A0076837-D884-4F2D-B46F-D4A29D846232}" dt="2023-01-09T21:20:08.751" v="3209" actId="20577"/>
          <ac:spMkLst>
            <pc:docMk/>
            <pc:sldMk cId="714718249" sldId="577"/>
            <ac:spMk id="7" creationId="{24ED8B5E-8355-D751-6538-0DDAA67D578B}"/>
          </ac:spMkLst>
        </pc:spChg>
        <pc:cxnChg chg="add mod">
          <ac:chgData name="julian lalu" userId="53ae8bccc8714cbe" providerId="LiveId" clId="{A0076837-D884-4F2D-B46F-D4A29D846232}" dt="2023-01-09T21:23:05.489" v="3327"/>
          <ac:cxnSpMkLst>
            <pc:docMk/>
            <pc:sldMk cId="714718249" sldId="577"/>
            <ac:cxnSpMk id="6" creationId="{ACBCBA3B-FAAA-9920-2D36-5279AF5474C3}"/>
          </ac:cxnSpMkLst>
        </pc:cxnChg>
      </pc:sldChg>
      <pc:sldChg chg="addSp delSp modSp mod chgLayout">
        <pc:chgData name="julian lalu" userId="53ae8bccc8714cbe" providerId="LiveId" clId="{A0076837-D884-4F2D-B46F-D4A29D846232}" dt="2023-01-09T21:22:58.253" v="3316"/>
        <pc:sldMkLst>
          <pc:docMk/>
          <pc:sldMk cId="3909170387" sldId="578"/>
        </pc:sldMkLst>
        <pc:spChg chg="mod ord">
          <ac:chgData name="julian lalu" userId="53ae8bccc8714cbe" providerId="LiveId" clId="{A0076837-D884-4F2D-B46F-D4A29D846232}" dt="2023-01-09T21:16:15.181" v="3152" actId="700"/>
          <ac:spMkLst>
            <pc:docMk/>
            <pc:sldMk cId="3909170387" sldId="578"/>
            <ac:spMk id="2" creationId="{0ADF98EF-F400-3CB7-6179-D2D0B1108CE2}"/>
          </ac:spMkLst>
        </pc:spChg>
        <pc:spChg chg="add mod ord">
          <ac:chgData name="julian lalu" userId="53ae8bccc8714cbe" providerId="LiveId" clId="{A0076837-D884-4F2D-B46F-D4A29D846232}" dt="2023-01-09T21:16:21.072" v="3154"/>
          <ac:spMkLst>
            <pc:docMk/>
            <pc:sldMk cId="3909170387" sldId="578"/>
            <ac:spMk id="3" creationId="{8A61EED5-ECE1-F530-D471-C39F3D770BC3}"/>
          </ac:spMkLst>
        </pc:spChg>
        <pc:spChg chg="del mod ord">
          <ac:chgData name="julian lalu" userId="53ae8bccc8714cbe" providerId="LiveId" clId="{A0076837-D884-4F2D-B46F-D4A29D846232}" dt="2023-01-09T21:16:22.982" v="3155" actId="478"/>
          <ac:spMkLst>
            <pc:docMk/>
            <pc:sldMk cId="3909170387" sldId="578"/>
            <ac:spMk id="4" creationId="{00117440-21E4-C14C-5664-90738347BF1E}"/>
          </ac:spMkLst>
        </pc:spChg>
        <pc:spChg chg="mod ord">
          <ac:chgData name="julian lalu" userId="53ae8bccc8714cbe" providerId="LiveId" clId="{A0076837-D884-4F2D-B46F-D4A29D846232}" dt="2023-01-09T21:16:15.181" v="3152" actId="700"/>
          <ac:spMkLst>
            <pc:docMk/>
            <pc:sldMk cId="3909170387" sldId="578"/>
            <ac:spMk id="5" creationId="{24614EFE-F9EF-B0EC-FFD4-BF3F11BCB22B}"/>
          </ac:spMkLst>
        </pc:spChg>
        <pc:spChg chg="mod">
          <ac:chgData name="julian lalu" userId="53ae8bccc8714cbe" providerId="LiveId" clId="{A0076837-D884-4F2D-B46F-D4A29D846232}" dt="2023-01-09T21:17:31.142" v="3174" actId="1076"/>
          <ac:spMkLst>
            <pc:docMk/>
            <pc:sldMk cId="3909170387" sldId="578"/>
            <ac:spMk id="6" creationId="{266A2206-B18E-4647-3152-93C2E96A2D67}"/>
          </ac:spMkLst>
        </pc:spChg>
        <pc:spChg chg="mod ord">
          <ac:chgData name="julian lalu" userId="53ae8bccc8714cbe" providerId="LiveId" clId="{A0076837-D884-4F2D-B46F-D4A29D846232}" dt="2023-01-09T21:16:15.181" v="3152" actId="700"/>
          <ac:spMkLst>
            <pc:docMk/>
            <pc:sldMk cId="3909170387" sldId="578"/>
            <ac:spMk id="7" creationId="{24ED8B5E-8355-D751-6538-0DDAA67D578B}"/>
          </ac:spMkLst>
        </pc:spChg>
        <pc:cxnChg chg="add mod">
          <ac:chgData name="julian lalu" userId="53ae8bccc8714cbe" providerId="LiveId" clId="{A0076837-D884-4F2D-B46F-D4A29D846232}" dt="2023-01-09T21:22:58.253" v="3316"/>
          <ac:cxnSpMkLst>
            <pc:docMk/>
            <pc:sldMk cId="3909170387" sldId="578"/>
            <ac:cxnSpMk id="8" creationId="{DB6EA268-F71A-891E-34A1-7061B430571C}"/>
          </ac:cxnSpMkLst>
        </pc:cxnChg>
      </pc:sldChg>
      <pc:sldChg chg="addSp delSp modSp mod chgLayout">
        <pc:chgData name="julian lalu" userId="53ae8bccc8714cbe" providerId="LiveId" clId="{A0076837-D884-4F2D-B46F-D4A29D846232}" dt="2023-01-09T21:22:59.401" v="3317"/>
        <pc:sldMkLst>
          <pc:docMk/>
          <pc:sldMk cId="4100984348" sldId="579"/>
        </pc:sldMkLst>
        <pc:spChg chg="mod ord">
          <ac:chgData name="julian lalu" userId="53ae8bccc8714cbe" providerId="LiveId" clId="{A0076837-D884-4F2D-B46F-D4A29D846232}" dt="2023-01-09T21:16:28.369" v="3156" actId="700"/>
          <ac:spMkLst>
            <pc:docMk/>
            <pc:sldMk cId="4100984348" sldId="579"/>
            <ac:spMk id="2" creationId="{0ADF98EF-F400-3CB7-6179-D2D0B1108CE2}"/>
          </ac:spMkLst>
        </pc:spChg>
        <pc:spChg chg="add mod ord">
          <ac:chgData name="julian lalu" userId="53ae8bccc8714cbe" providerId="LiveId" clId="{A0076837-D884-4F2D-B46F-D4A29D846232}" dt="2023-01-09T21:16:29.312" v="3157"/>
          <ac:spMkLst>
            <pc:docMk/>
            <pc:sldMk cId="4100984348" sldId="579"/>
            <ac:spMk id="3" creationId="{5F745AC6-728D-E6EA-9061-9B5461E2D219}"/>
          </ac:spMkLst>
        </pc:spChg>
        <pc:spChg chg="del mod ord">
          <ac:chgData name="julian lalu" userId="53ae8bccc8714cbe" providerId="LiveId" clId="{A0076837-D884-4F2D-B46F-D4A29D846232}" dt="2023-01-09T21:16:31.290" v="3158" actId="478"/>
          <ac:spMkLst>
            <pc:docMk/>
            <pc:sldMk cId="4100984348" sldId="579"/>
            <ac:spMk id="4" creationId="{00117440-21E4-C14C-5664-90738347BF1E}"/>
          </ac:spMkLst>
        </pc:spChg>
        <pc:spChg chg="mod ord">
          <ac:chgData name="julian lalu" userId="53ae8bccc8714cbe" providerId="LiveId" clId="{A0076837-D884-4F2D-B46F-D4A29D846232}" dt="2023-01-09T21:16:28.369" v="3156" actId="700"/>
          <ac:spMkLst>
            <pc:docMk/>
            <pc:sldMk cId="4100984348" sldId="579"/>
            <ac:spMk id="5" creationId="{24614EFE-F9EF-B0EC-FFD4-BF3F11BCB22B}"/>
          </ac:spMkLst>
        </pc:spChg>
        <pc:spChg chg="mod">
          <ac:chgData name="julian lalu" userId="53ae8bccc8714cbe" providerId="LiveId" clId="{A0076837-D884-4F2D-B46F-D4A29D846232}" dt="2023-01-09T21:17:26.242" v="3173" actId="1076"/>
          <ac:spMkLst>
            <pc:docMk/>
            <pc:sldMk cId="4100984348" sldId="579"/>
            <ac:spMk id="6" creationId="{266A2206-B18E-4647-3152-93C2E96A2D67}"/>
          </ac:spMkLst>
        </pc:spChg>
        <pc:spChg chg="mod ord">
          <ac:chgData name="julian lalu" userId="53ae8bccc8714cbe" providerId="LiveId" clId="{A0076837-D884-4F2D-B46F-D4A29D846232}" dt="2023-01-09T21:16:28.369" v="3156" actId="700"/>
          <ac:spMkLst>
            <pc:docMk/>
            <pc:sldMk cId="4100984348" sldId="579"/>
            <ac:spMk id="7" creationId="{24ED8B5E-8355-D751-6538-0DDAA67D578B}"/>
          </ac:spMkLst>
        </pc:spChg>
        <pc:cxnChg chg="add mod">
          <ac:chgData name="julian lalu" userId="53ae8bccc8714cbe" providerId="LiveId" clId="{A0076837-D884-4F2D-B46F-D4A29D846232}" dt="2023-01-09T21:22:59.401" v="3317"/>
          <ac:cxnSpMkLst>
            <pc:docMk/>
            <pc:sldMk cId="4100984348" sldId="579"/>
            <ac:cxnSpMk id="8" creationId="{893A0056-D750-5A3D-8991-DFBE5B02C03C}"/>
          </ac:cxnSpMkLst>
        </pc:cxnChg>
      </pc:sldChg>
      <pc:sldChg chg="addSp delSp modSp mod chgLayout">
        <pc:chgData name="julian lalu" userId="53ae8bccc8714cbe" providerId="LiveId" clId="{A0076837-D884-4F2D-B46F-D4A29D846232}" dt="2023-01-09T21:22:59.803" v="3318"/>
        <pc:sldMkLst>
          <pc:docMk/>
          <pc:sldMk cId="1285724171" sldId="580"/>
        </pc:sldMkLst>
        <pc:spChg chg="mod ord">
          <ac:chgData name="julian lalu" userId="53ae8bccc8714cbe" providerId="LiveId" clId="{A0076837-D884-4F2D-B46F-D4A29D846232}" dt="2023-01-09T21:16:35.421" v="3159" actId="700"/>
          <ac:spMkLst>
            <pc:docMk/>
            <pc:sldMk cId="1285724171" sldId="580"/>
            <ac:spMk id="2" creationId="{0ADF98EF-F400-3CB7-6179-D2D0B1108CE2}"/>
          </ac:spMkLst>
        </pc:spChg>
        <pc:spChg chg="add mod ord">
          <ac:chgData name="julian lalu" userId="53ae8bccc8714cbe" providerId="LiveId" clId="{A0076837-D884-4F2D-B46F-D4A29D846232}" dt="2023-01-09T21:16:36.294" v="3160"/>
          <ac:spMkLst>
            <pc:docMk/>
            <pc:sldMk cId="1285724171" sldId="580"/>
            <ac:spMk id="3" creationId="{F437A803-04DA-A129-D69F-B071E144BBC4}"/>
          </ac:spMkLst>
        </pc:spChg>
        <pc:spChg chg="del mod ord">
          <ac:chgData name="julian lalu" userId="53ae8bccc8714cbe" providerId="LiveId" clId="{A0076837-D884-4F2D-B46F-D4A29D846232}" dt="2023-01-09T21:16:38.468" v="3161" actId="478"/>
          <ac:spMkLst>
            <pc:docMk/>
            <pc:sldMk cId="1285724171" sldId="580"/>
            <ac:spMk id="4" creationId="{00117440-21E4-C14C-5664-90738347BF1E}"/>
          </ac:spMkLst>
        </pc:spChg>
        <pc:spChg chg="mod ord">
          <ac:chgData name="julian lalu" userId="53ae8bccc8714cbe" providerId="LiveId" clId="{A0076837-D884-4F2D-B46F-D4A29D846232}" dt="2023-01-09T21:16:35.421" v="3159" actId="700"/>
          <ac:spMkLst>
            <pc:docMk/>
            <pc:sldMk cId="1285724171" sldId="580"/>
            <ac:spMk id="5" creationId="{24614EFE-F9EF-B0EC-FFD4-BF3F11BCB22B}"/>
          </ac:spMkLst>
        </pc:spChg>
        <pc:spChg chg="mod">
          <ac:chgData name="julian lalu" userId="53ae8bccc8714cbe" providerId="LiveId" clId="{A0076837-D884-4F2D-B46F-D4A29D846232}" dt="2023-01-09T21:17:19.756" v="3172" actId="1076"/>
          <ac:spMkLst>
            <pc:docMk/>
            <pc:sldMk cId="1285724171" sldId="580"/>
            <ac:spMk id="6" creationId="{266A2206-B18E-4647-3152-93C2E96A2D67}"/>
          </ac:spMkLst>
        </pc:spChg>
        <pc:spChg chg="mod ord">
          <ac:chgData name="julian lalu" userId="53ae8bccc8714cbe" providerId="LiveId" clId="{A0076837-D884-4F2D-B46F-D4A29D846232}" dt="2023-01-09T21:16:35.421" v="3159" actId="700"/>
          <ac:spMkLst>
            <pc:docMk/>
            <pc:sldMk cId="1285724171" sldId="580"/>
            <ac:spMk id="7" creationId="{24ED8B5E-8355-D751-6538-0DDAA67D578B}"/>
          </ac:spMkLst>
        </pc:spChg>
        <pc:cxnChg chg="add mod">
          <ac:chgData name="julian lalu" userId="53ae8bccc8714cbe" providerId="LiveId" clId="{A0076837-D884-4F2D-B46F-D4A29D846232}" dt="2023-01-09T21:22:59.803" v="3318"/>
          <ac:cxnSpMkLst>
            <pc:docMk/>
            <pc:sldMk cId="1285724171" sldId="580"/>
            <ac:cxnSpMk id="8" creationId="{97FAD894-5FFC-64CE-6697-EE398FFBA699}"/>
          </ac:cxnSpMkLst>
        </pc:cxnChg>
      </pc:sldChg>
      <pc:sldChg chg="addSp delSp modSp mod chgLayout">
        <pc:chgData name="julian lalu" userId="53ae8bccc8714cbe" providerId="LiveId" clId="{A0076837-D884-4F2D-B46F-D4A29D846232}" dt="2023-01-09T21:23:00.237" v="3319"/>
        <pc:sldMkLst>
          <pc:docMk/>
          <pc:sldMk cId="3130924091" sldId="581"/>
        </pc:sldMkLst>
        <pc:spChg chg="mod ord">
          <ac:chgData name="julian lalu" userId="53ae8bccc8714cbe" providerId="LiveId" clId="{A0076837-D884-4F2D-B46F-D4A29D846232}" dt="2023-01-09T21:16:43.063" v="3162" actId="700"/>
          <ac:spMkLst>
            <pc:docMk/>
            <pc:sldMk cId="3130924091" sldId="581"/>
            <ac:spMk id="2" creationId="{0ADF98EF-F400-3CB7-6179-D2D0B1108CE2}"/>
          </ac:spMkLst>
        </pc:spChg>
        <pc:spChg chg="add mod ord">
          <ac:chgData name="julian lalu" userId="53ae8bccc8714cbe" providerId="LiveId" clId="{A0076837-D884-4F2D-B46F-D4A29D846232}" dt="2023-01-09T21:16:43.917" v="3163"/>
          <ac:spMkLst>
            <pc:docMk/>
            <pc:sldMk cId="3130924091" sldId="581"/>
            <ac:spMk id="3" creationId="{62883D01-CCC6-3406-6B09-A7A6B2AFAEED}"/>
          </ac:spMkLst>
        </pc:spChg>
        <pc:spChg chg="del mod ord">
          <ac:chgData name="julian lalu" userId="53ae8bccc8714cbe" providerId="LiveId" clId="{A0076837-D884-4F2D-B46F-D4A29D846232}" dt="2023-01-09T21:16:45.784" v="3164" actId="478"/>
          <ac:spMkLst>
            <pc:docMk/>
            <pc:sldMk cId="3130924091" sldId="581"/>
            <ac:spMk id="4" creationId="{00117440-21E4-C14C-5664-90738347BF1E}"/>
          </ac:spMkLst>
        </pc:spChg>
        <pc:spChg chg="mod ord">
          <ac:chgData name="julian lalu" userId="53ae8bccc8714cbe" providerId="LiveId" clId="{A0076837-D884-4F2D-B46F-D4A29D846232}" dt="2023-01-09T21:16:43.063" v="3162" actId="700"/>
          <ac:spMkLst>
            <pc:docMk/>
            <pc:sldMk cId="3130924091" sldId="581"/>
            <ac:spMk id="5" creationId="{24614EFE-F9EF-B0EC-FFD4-BF3F11BCB22B}"/>
          </ac:spMkLst>
        </pc:spChg>
        <pc:spChg chg="mod">
          <ac:chgData name="julian lalu" userId="53ae8bccc8714cbe" providerId="LiveId" clId="{A0076837-D884-4F2D-B46F-D4A29D846232}" dt="2023-01-09T21:17:14.490" v="3171" actId="1076"/>
          <ac:spMkLst>
            <pc:docMk/>
            <pc:sldMk cId="3130924091" sldId="581"/>
            <ac:spMk id="6" creationId="{266A2206-B18E-4647-3152-93C2E96A2D67}"/>
          </ac:spMkLst>
        </pc:spChg>
        <pc:spChg chg="mod ord">
          <ac:chgData name="julian lalu" userId="53ae8bccc8714cbe" providerId="LiveId" clId="{A0076837-D884-4F2D-B46F-D4A29D846232}" dt="2023-01-09T21:16:43.063" v="3162" actId="700"/>
          <ac:spMkLst>
            <pc:docMk/>
            <pc:sldMk cId="3130924091" sldId="581"/>
            <ac:spMk id="7" creationId="{24ED8B5E-8355-D751-6538-0DDAA67D578B}"/>
          </ac:spMkLst>
        </pc:spChg>
        <pc:cxnChg chg="add mod">
          <ac:chgData name="julian lalu" userId="53ae8bccc8714cbe" providerId="LiveId" clId="{A0076837-D884-4F2D-B46F-D4A29D846232}" dt="2023-01-09T21:23:00.237" v="3319"/>
          <ac:cxnSpMkLst>
            <pc:docMk/>
            <pc:sldMk cId="3130924091" sldId="581"/>
            <ac:cxnSpMk id="8" creationId="{FB637C29-BE16-D80F-456A-024DAAE808AB}"/>
          </ac:cxnSpMkLst>
        </pc:cxnChg>
      </pc:sldChg>
      <pc:sldChg chg="addSp delSp modSp mod chgLayout">
        <pc:chgData name="julian lalu" userId="53ae8bccc8714cbe" providerId="LiveId" clId="{A0076837-D884-4F2D-B46F-D4A29D846232}" dt="2023-01-09T21:23:02" v="3320"/>
        <pc:sldMkLst>
          <pc:docMk/>
          <pc:sldMk cId="1761480139" sldId="582"/>
        </pc:sldMkLst>
        <pc:spChg chg="mod ord">
          <ac:chgData name="julian lalu" userId="53ae8bccc8714cbe" providerId="LiveId" clId="{A0076837-D884-4F2D-B46F-D4A29D846232}" dt="2023-01-09T21:16:51.771" v="3165" actId="700"/>
          <ac:spMkLst>
            <pc:docMk/>
            <pc:sldMk cId="1761480139" sldId="582"/>
            <ac:spMk id="2" creationId="{0ADF98EF-F400-3CB7-6179-D2D0B1108CE2}"/>
          </ac:spMkLst>
        </pc:spChg>
        <pc:spChg chg="add mod ord">
          <ac:chgData name="julian lalu" userId="53ae8bccc8714cbe" providerId="LiveId" clId="{A0076837-D884-4F2D-B46F-D4A29D846232}" dt="2023-01-09T21:16:52.695" v="3166"/>
          <ac:spMkLst>
            <pc:docMk/>
            <pc:sldMk cId="1761480139" sldId="582"/>
            <ac:spMk id="3" creationId="{0F553510-EBFC-41D3-CDA3-58719775F947}"/>
          </ac:spMkLst>
        </pc:spChg>
        <pc:spChg chg="del mod ord">
          <ac:chgData name="julian lalu" userId="53ae8bccc8714cbe" providerId="LiveId" clId="{A0076837-D884-4F2D-B46F-D4A29D846232}" dt="2023-01-09T21:16:54.418" v="3167" actId="478"/>
          <ac:spMkLst>
            <pc:docMk/>
            <pc:sldMk cId="1761480139" sldId="582"/>
            <ac:spMk id="4" creationId="{00117440-21E4-C14C-5664-90738347BF1E}"/>
          </ac:spMkLst>
        </pc:spChg>
        <pc:spChg chg="mod ord">
          <ac:chgData name="julian lalu" userId="53ae8bccc8714cbe" providerId="LiveId" clId="{A0076837-D884-4F2D-B46F-D4A29D846232}" dt="2023-01-09T21:16:51.771" v="3165" actId="700"/>
          <ac:spMkLst>
            <pc:docMk/>
            <pc:sldMk cId="1761480139" sldId="582"/>
            <ac:spMk id="5" creationId="{24614EFE-F9EF-B0EC-FFD4-BF3F11BCB22B}"/>
          </ac:spMkLst>
        </pc:spChg>
        <pc:spChg chg="mod ord">
          <ac:chgData name="julian lalu" userId="53ae8bccc8714cbe" providerId="LiveId" clId="{A0076837-D884-4F2D-B46F-D4A29D846232}" dt="2023-01-09T21:16:51.771" v="3165" actId="700"/>
          <ac:spMkLst>
            <pc:docMk/>
            <pc:sldMk cId="1761480139" sldId="582"/>
            <ac:spMk id="7" creationId="{24ED8B5E-8355-D751-6538-0DDAA67D578B}"/>
          </ac:spMkLst>
        </pc:spChg>
        <pc:spChg chg="mod">
          <ac:chgData name="julian lalu" userId="53ae8bccc8714cbe" providerId="LiveId" clId="{A0076837-D884-4F2D-B46F-D4A29D846232}" dt="2023-01-09T21:17:07.564" v="3169" actId="1076"/>
          <ac:spMkLst>
            <pc:docMk/>
            <pc:sldMk cId="1761480139" sldId="582"/>
            <ac:spMk id="9" creationId="{3C89CB4D-C476-D137-BCDD-2231D3B43006}"/>
          </ac:spMkLst>
        </pc:spChg>
        <pc:cxnChg chg="add mod">
          <ac:chgData name="julian lalu" userId="53ae8bccc8714cbe" providerId="LiveId" clId="{A0076837-D884-4F2D-B46F-D4A29D846232}" dt="2023-01-09T21:23:02" v="3320"/>
          <ac:cxnSpMkLst>
            <pc:docMk/>
            <pc:sldMk cId="1761480139" sldId="582"/>
            <ac:cxnSpMk id="6" creationId="{0C8E67E6-5E04-1922-1CCD-F591F3F35FFD}"/>
          </ac:cxnSpMkLst>
        </pc:cxnChg>
      </pc:sldChg>
      <pc:sldChg chg="addSp delSp modSp mod chgLayout">
        <pc:chgData name="julian lalu" userId="53ae8bccc8714cbe" providerId="LiveId" clId="{A0076837-D884-4F2D-B46F-D4A29D846232}" dt="2023-01-09T21:23:02.411" v="3321"/>
        <pc:sldMkLst>
          <pc:docMk/>
          <pc:sldMk cId="3717382671" sldId="583"/>
        </pc:sldMkLst>
        <pc:spChg chg="mod ord">
          <ac:chgData name="julian lalu" userId="53ae8bccc8714cbe" providerId="LiveId" clId="{A0076837-D884-4F2D-B46F-D4A29D846232}" dt="2023-01-09T21:17:40.846" v="3177" actId="700"/>
          <ac:spMkLst>
            <pc:docMk/>
            <pc:sldMk cId="3717382671" sldId="583"/>
            <ac:spMk id="2" creationId="{0ADF98EF-F400-3CB7-6179-D2D0B1108CE2}"/>
          </ac:spMkLst>
        </pc:spChg>
        <pc:spChg chg="add del mod">
          <ac:chgData name="julian lalu" userId="53ae8bccc8714cbe" providerId="LiveId" clId="{A0076837-D884-4F2D-B46F-D4A29D846232}" dt="2023-01-09T21:17:39.190" v="3176"/>
          <ac:spMkLst>
            <pc:docMk/>
            <pc:sldMk cId="3717382671" sldId="583"/>
            <ac:spMk id="3" creationId="{780AF2E2-4DEF-41E1-0816-D6F4D897936C}"/>
          </ac:spMkLst>
        </pc:spChg>
        <pc:spChg chg="del mod ord">
          <ac:chgData name="julian lalu" userId="53ae8bccc8714cbe" providerId="LiveId" clId="{A0076837-D884-4F2D-B46F-D4A29D846232}" dt="2023-01-09T21:17:44.443" v="3179" actId="478"/>
          <ac:spMkLst>
            <pc:docMk/>
            <pc:sldMk cId="3717382671" sldId="583"/>
            <ac:spMk id="4" creationId="{00117440-21E4-C14C-5664-90738347BF1E}"/>
          </ac:spMkLst>
        </pc:spChg>
        <pc:spChg chg="mod ord">
          <ac:chgData name="julian lalu" userId="53ae8bccc8714cbe" providerId="LiveId" clId="{A0076837-D884-4F2D-B46F-D4A29D846232}" dt="2023-01-09T21:17:40.846" v="3177" actId="700"/>
          <ac:spMkLst>
            <pc:docMk/>
            <pc:sldMk cId="3717382671" sldId="583"/>
            <ac:spMk id="5" creationId="{24614EFE-F9EF-B0EC-FFD4-BF3F11BCB22B}"/>
          </ac:spMkLst>
        </pc:spChg>
        <pc:spChg chg="add del mod">
          <ac:chgData name="julian lalu" userId="53ae8bccc8714cbe" providerId="LiveId" clId="{A0076837-D884-4F2D-B46F-D4A29D846232}" dt="2023-01-09T21:17:39.190" v="3176"/>
          <ac:spMkLst>
            <pc:docMk/>
            <pc:sldMk cId="3717382671" sldId="583"/>
            <ac:spMk id="6" creationId="{45425F79-DFC5-B770-7AFD-F5268635FDC5}"/>
          </ac:spMkLst>
        </pc:spChg>
        <pc:spChg chg="mod ord">
          <ac:chgData name="julian lalu" userId="53ae8bccc8714cbe" providerId="LiveId" clId="{A0076837-D884-4F2D-B46F-D4A29D846232}" dt="2023-01-09T21:17:40.846" v="3177" actId="700"/>
          <ac:spMkLst>
            <pc:docMk/>
            <pc:sldMk cId="3717382671" sldId="583"/>
            <ac:spMk id="7" creationId="{24ED8B5E-8355-D751-6538-0DDAA67D578B}"/>
          </ac:spMkLst>
        </pc:spChg>
        <pc:spChg chg="add del mod">
          <ac:chgData name="julian lalu" userId="53ae8bccc8714cbe" providerId="LiveId" clId="{A0076837-D884-4F2D-B46F-D4A29D846232}" dt="2023-01-09T21:17:39.190" v="3176"/>
          <ac:spMkLst>
            <pc:docMk/>
            <pc:sldMk cId="3717382671" sldId="583"/>
            <ac:spMk id="8" creationId="{CC819A43-95DD-40DB-0D43-03DFBCB8E3F8}"/>
          </ac:spMkLst>
        </pc:spChg>
        <pc:spChg chg="mod">
          <ac:chgData name="julian lalu" userId="53ae8bccc8714cbe" providerId="LiveId" clId="{A0076837-D884-4F2D-B46F-D4A29D846232}" dt="2023-01-09T21:18:02.550" v="3182" actId="1076"/>
          <ac:spMkLst>
            <pc:docMk/>
            <pc:sldMk cId="3717382671" sldId="583"/>
            <ac:spMk id="9" creationId="{3C89CB4D-C476-D137-BCDD-2231D3B43006}"/>
          </ac:spMkLst>
        </pc:spChg>
        <pc:spChg chg="add del mod">
          <ac:chgData name="julian lalu" userId="53ae8bccc8714cbe" providerId="LiveId" clId="{A0076837-D884-4F2D-B46F-D4A29D846232}" dt="2023-01-09T21:17:39.190" v="3176"/>
          <ac:spMkLst>
            <pc:docMk/>
            <pc:sldMk cId="3717382671" sldId="583"/>
            <ac:spMk id="10" creationId="{BAC99E12-5B14-3F1D-8FCB-1937B52843CC}"/>
          </ac:spMkLst>
        </pc:spChg>
        <pc:spChg chg="add mod ord">
          <ac:chgData name="julian lalu" userId="53ae8bccc8714cbe" providerId="LiveId" clId="{A0076837-D884-4F2D-B46F-D4A29D846232}" dt="2023-01-09T21:17:42.738" v="3178"/>
          <ac:spMkLst>
            <pc:docMk/>
            <pc:sldMk cId="3717382671" sldId="583"/>
            <ac:spMk id="11" creationId="{66DBFE44-0BCC-0EC9-E8EF-68CFFE569BA1}"/>
          </ac:spMkLst>
        </pc:spChg>
        <pc:cxnChg chg="add mod">
          <ac:chgData name="julian lalu" userId="53ae8bccc8714cbe" providerId="LiveId" clId="{A0076837-D884-4F2D-B46F-D4A29D846232}" dt="2023-01-09T21:23:02.411" v="3321"/>
          <ac:cxnSpMkLst>
            <pc:docMk/>
            <pc:sldMk cId="3717382671" sldId="583"/>
            <ac:cxnSpMk id="12" creationId="{F164D37E-806C-A40F-0D81-DF246F1D42AD}"/>
          </ac:cxnSpMkLst>
        </pc:cxnChg>
      </pc:sldChg>
      <pc:sldChg chg="addSp delSp modSp mod chgLayout">
        <pc:chgData name="julian lalu" userId="53ae8bccc8714cbe" providerId="LiveId" clId="{A0076837-D884-4F2D-B46F-D4A29D846232}" dt="2023-01-09T21:23:02.814" v="3322"/>
        <pc:sldMkLst>
          <pc:docMk/>
          <pc:sldMk cId="3265246209" sldId="584"/>
        </pc:sldMkLst>
        <pc:spChg chg="mod ord">
          <ac:chgData name="julian lalu" userId="53ae8bccc8714cbe" providerId="LiveId" clId="{A0076837-D884-4F2D-B46F-D4A29D846232}" dt="2023-01-09T21:18:05.924" v="3183" actId="700"/>
          <ac:spMkLst>
            <pc:docMk/>
            <pc:sldMk cId="3265246209" sldId="584"/>
            <ac:spMk id="2" creationId="{0ADF98EF-F400-3CB7-6179-D2D0B1108CE2}"/>
          </ac:spMkLst>
        </pc:spChg>
        <pc:spChg chg="add mod ord">
          <ac:chgData name="julian lalu" userId="53ae8bccc8714cbe" providerId="LiveId" clId="{A0076837-D884-4F2D-B46F-D4A29D846232}" dt="2023-01-09T21:18:07.121" v="3184"/>
          <ac:spMkLst>
            <pc:docMk/>
            <pc:sldMk cId="3265246209" sldId="584"/>
            <ac:spMk id="3" creationId="{02501AB2-B265-6593-9C3E-BC4189C32739}"/>
          </ac:spMkLst>
        </pc:spChg>
        <pc:spChg chg="del mod ord">
          <ac:chgData name="julian lalu" userId="53ae8bccc8714cbe" providerId="LiveId" clId="{A0076837-D884-4F2D-B46F-D4A29D846232}" dt="2023-01-09T21:18:09.776" v="3185" actId="478"/>
          <ac:spMkLst>
            <pc:docMk/>
            <pc:sldMk cId="3265246209" sldId="584"/>
            <ac:spMk id="4" creationId="{00117440-21E4-C14C-5664-90738347BF1E}"/>
          </ac:spMkLst>
        </pc:spChg>
        <pc:spChg chg="mod ord">
          <ac:chgData name="julian lalu" userId="53ae8bccc8714cbe" providerId="LiveId" clId="{A0076837-D884-4F2D-B46F-D4A29D846232}" dt="2023-01-09T21:18:05.924" v="3183" actId="700"/>
          <ac:spMkLst>
            <pc:docMk/>
            <pc:sldMk cId="3265246209" sldId="584"/>
            <ac:spMk id="5" creationId="{24614EFE-F9EF-B0EC-FFD4-BF3F11BCB22B}"/>
          </ac:spMkLst>
        </pc:spChg>
        <pc:spChg chg="mod ord">
          <ac:chgData name="julian lalu" userId="53ae8bccc8714cbe" providerId="LiveId" clId="{A0076837-D884-4F2D-B46F-D4A29D846232}" dt="2023-01-09T21:18:05.924" v="3183" actId="700"/>
          <ac:spMkLst>
            <pc:docMk/>
            <pc:sldMk cId="3265246209" sldId="584"/>
            <ac:spMk id="7" creationId="{24ED8B5E-8355-D751-6538-0DDAA67D578B}"/>
          </ac:spMkLst>
        </pc:spChg>
        <pc:spChg chg="mod">
          <ac:chgData name="julian lalu" userId="53ae8bccc8714cbe" providerId="LiveId" clId="{A0076837-D884-4F2D-B46F-D4A29D846232}" dt="2023-01-09T21:18:17.546" v="3187" actId="1076"/>
          <ac:spMkLst>
            <pc:docMk/>
            <pc:sldMk cId="3265246209" sldId="584"/>
            <ac:spMk id="9" creationId="{3C89CB4D-C476-D137-BCDD-2231D3B43006}"/>
          </ac:spMkLst>
        </pc:spChg>
        <pc:cxnChg chg="add mod">
          <ac:chgData name="julian lalu" userId="53ae8bccc8714cbe" providerId="LiveId" clId="{A0076837-D884-4F2D-B46F-D4A29D846232}" dt="2023-01-09T21:23:02.814" v="3322"/>
          <ac:cxnSpMkLst>
            <pc:docMk/>
            <pc:sldMk cId="3265246209" sldId="584"/>
            <ac:cxnSpMk id="6" creationId="{E5A6478E-4411-7650-E2D5-E98DDE3A8D35}"/>
          </ac:cxnSpMkLst>
        </pc:cxnChg>
      </pc:sldChg>
      <pc:sldChg chg="addSp delSp modSp mod chgLayout">
        <pc:chgData name="julian lalu" userId="53ae8bccc8714cbe" providerId="LiveId" clId="{A0076837-D884-4F2D-B46F-D4A29D846232}" dt="2023-01-09T21:23:03.201" v="3323"/>
        <pc:sldMkLst>
          <pc:docMk/>
          <pc:sldMk cId="801064850" sldId="585"/>
        </pc:sldMkLst>
        <pc:spChg chg="mod ord">
          <ac:chgData name="julian lalu" userId="53ae8bccc8714cbe" providerId="LiveId" clId="{A0076837-D884-4F2D-B46F-D4A29D846232}" dt="2023-01-09T21:18:22.257" v="3188" actId="700"/>
          <ac:spMkLst>
            <pc:docMk/>
            <pc:sldMk cId="801064850" sldId="585"/>
            <ac:spMk id="2" creationId="{0ADF98EF-F400-3CB7-6179-D2D0B1108CE2}"/>
          </ac:spMkLst>
        </pc:spChg>
        <pc:spChg chg="add mod ord">
          <ac:chgData name="julian lalu" userId="53ae8bccc8714cbe" providerId="LiveId" clId="{A0076837-D884-4F2D-B46F-D4A29D846232}" dt="2023-01-09T21:18:23.296" v="3189"/>
          <ac:spMkLst>
            <pc:docMk/>
            <pc:sldMk cId="801064850" sldId="585"/>
            <ac:spMk id="3" creationId="{CDA93F66-6614-F7E4-8A89-4891E49811DF}"/>
          </ac:spMkLst>
        </pc:spChg>
        <pc:spChg chg="del mod ord">
          <ac:chgData name="julian lalu" userId="53ae8bccc8714cbe" providerId="LiveId" clId="{A0076837-D884-4F2D-B46F-D4A29D846232}" dt="2023-01-09T21:18:25.181" v="3190" actId="478"/>
          <ac:spMkLst>
            <pc:docMk/>
            <pc:sldMk cId="801064850" sldId="585"/>
            <ac:spMk id="4" creationId="{00117440-21E4-C14C-5664-90738347BF1E}"/>
          </ac:spMkLst>
        </pc:spChg>
        <pc:spChg chg="mod ord">
          <ac:chgData name="julian lalu" userId="53ae8bccc8714cbe" providerId="LiveId" clId="{A0076837-D884-4F2D-B46F-D4A29D846232}" dt="2023-01-09T21:18:22.257" v="3188" actId="700"/>
          <ac:spMkLst>
            <pc:docMk/>
            <pc:sldMk cId="801064850" sldId="585"/>
            <ac:spMk id="5" creationId="{24614EFE-F9EF-B0EC-FFD4-BF3F11BCB22B}"/>
          </ac:spMkLst>
        </pc:spChg>
        <pc:spChg chg="mod">
          <ac:chgData name="julian lalu" userId="53ae8bccc8714cbe" providerId="LiveId" clId="{A0076837-D884-4F2D-B46F-D4A29D846232}" dt="2023-01-09T21:18:29.732" v="3191" actId="1076"/>
          <ac:spMkLst>
            <pc:docMk/>
            <pc:sldMk cId="801064850" sldId="585"/>
            <ac:spMk id="6" creationId="{266A2206-B18E-4647-3152-93C2E96A2D67}"/>
          </ac:spMkLst>
        </pc:spChg>
        <pc:spChg chg="mod ord">
          <ac:chgData name="julian lalu" userId="53ae8bccc8714cbe" providerId="LiveId" clId="{A0076837-D884-4F2D-B46F-D4A29D846232}" dt="2023-01-09T21:18:22.257" v="3188" actId="700"/>
          <ac:spMkLst>
            <pc:docMk/>
            <pc:sldMk cId="801064850" sldId="585"/>
            <ac:spMk id="7" creationId="{24ED8B5E-8355-D751-6538-0DDAA67D578B}"/>
          </ac:spMkLst>
        </pc:spChg>
        <pc:cxnChg chg="add mod">
          <ac:chgData name="julian lalu" userId="53ae8bccc8714cbe" providerId="LiveId" clId="{A0076837-D884-4F2D-B46F-D4A29D846232}" dt="2023-01-09T21:23:03.201" v="3323"/>
          <ac:cxnSpMkLst>
            <pc:docMk/>
            <pc:sldMk cId="801064850" sldId="585"/>
            <ac:cxnSpMk id="8" creationId="{7F0BB8D1-B9D9-D23C-6C2A-49BD4468B659}"/>
          </ac:cxnSpMkLst>
        </pc:cxnChg>
      </pc:sldChg>
      <pc:sldChg chg="addSp delSp modSp mod modAnim chgLayout">
        <pc:chgData name="julian lalu" userId="53ae8bccc8714cbe" providerId="LiveId" clId="{A0076837-D884-4F2D-B46F-D4A29D846232}" dt="2023-01-09T21:23:04.745" v="3325"/>
        <pc:sldMkLst>
          <pc:docMk/>
          <pc:sldMk cId="1628949824" sldId="586"/>
        </pc:sldMkLst>
        <pc:spChg chg="mod ord">
          <ac:chgData name="julian lalu" userId="53ae8bccc8714cbe" providerId="LiveId" clId="{A0076837-D884-4F2D-B46F-D4A29D846232}" dt="2023-01-09T21:18:48.841" v="3196" actId="700"/>
          <ac:spMkLst>
            <pc:docMk/>
            <pc:sldMk cId="1628949824" sldId="586"/>
            <ac:spMk id="2" creationId="{0ADF98EF-F400-3CB7-6179-D2D0B1108CE2}"/>
          </ac:spMkLst>
        </pc:spChg>
        <pc:spChg chg="add mod ord">
          <ac:chgData name="julian lalu" userId="53ae8bccc8714cbe" providerId="LiveId" clId="{A0076837-D884-4F2D-B46F-D4A29D846232}" dt="2023-01-09T21:18:55.247" v="3199"/>
          <ac:spMkLst>
            <pc:docMk/>
            <pc:sldMk cId="1628949824" sldId="586"/>
            <ac:spMk id="3" creationId="{68EC8276-B5F9-5ECF-678E-4F3BFFF749E2}"/>
          </ac:spMkLst>
        </pc:spChg>
        <pc:spChg chg="del mod ord">
          <ac:chgData name="julian lalu" userId="53ae8bccc8714cbe" providerId="LiveId" clId="{A0076837-D884-4F2D-B46F-D4A29D846232}" dt="2023-01-09T21:18:52.948" v="3198" actId="478"/>
          <ac:spMkLst>
            <pc:docMk/>
            <pc:sldMk cId="1628949824" sldId="586"/>
            <ac:spMk id="4" creationId="{00117440-21E4-C14C-5664-90738347BF1E}"/>
          </ac:spMkLst>
        </pc:spChg>
        <pc:spChg chg="mod ord">
          <ac:chgData name="julian lalu" userId="53ae8bccc8714cbe" providerId="LiveId" clId="{A0076837-D884-4F2D-B46F-D4A29D846232}" dt="2023-01-09T21:18:48.841" v="3196" actId="700"/>
          <ac:spMkLst>
            <pc:docMk/>
            <pc:sldMk cId="1628949824" sldId="586"/>
            <ac:spMk id="5" creationId="{24614EFE-F9EF-B0EC-FFD4-BF3F11BCB22B}"/>
          </ac:spMkLst>
        </pc:spChg>
        <pc:spChg chg="mod ord">
          <ac:chgData name="julian lalu" userId="53ae8bccc8714cbe" providerId="LiveId" clId="{A0076837-D884-4F2D-B46F-D4A29D846232}" dt="2023-01-09T21:18:48.841" v="3196" actId="700"/>
          <ac:spMkLst>
            <pc:docMk/>
            <pc:sldMk cId="1628949824" sldId="586"/>
            <ac:spMk id="7" creationId="{24ED8B5E-8355-D751-6538-0DDAA67D578B}"/>
          </ac:spMkLst>
        </pc:spChg>
        <pc:cxnChg chg="add mod">
          <ac:chgData name="julian lalu" userId="53ae8bccc8714cbe" providerId="LiveId" clId="{A0076837-D884-4F2D-B46F-D4A29D846232}" dt="2023-01-09T21:23:04.745" v="3325"/>
          <ac:cxnSpMkLst>
            <pc:docMk/>
            <pc:sldMk cId="1628949824" sldId="586"/>
            <ac:cxnSpMk id="6" creationId="{716CF481-0ACF-C736-A1E3-6903889850DA}"/>
          </ac:cxnSpMkLst>
        </pc:cxnChg>
      </pc:sldChg>
      <pc:sldChg chg="addSp delSp modSp mod chgLayout">
        <pc:chgData name="julian lalu" userId="53ae8bccc8714cbe" providerId="LiveId" clId="{A0076837-D884-4F2D-B46F-D4A29D846232}" dt="2023-01-09T21:54:41.731" v="3770"/>
        <pc:sldMkLst>
          <pc:docMk/>
          <pc:sldMk cId="1747527068" sldId="587"/>
        </pc:sldMkLst>
        <pc:spChg chg="mod ord">
          <ac:chgData name="julian lalu" userId="53ae8bccc8714cbe" providerId="LiveId" clId="{A0076837-D884-4F2D-B46F-D4A29D846232}" dt="2023-01-09T21:32:18.872" v="3430" actId="700"/>
          <ac:spMkLst>
            <pc:docMk/>
            <pc:sldMk cId="1747527068" sldId="587"/>
            <ac:spMk id="2" creationId="{016E2007-8CE0-8F96-32C0-CAF3061DA634}"/>
          </ac:spMkLst>
        </pc:spChg>
        <pc:spChg chg="mod ord">
          <ac:chgData name="julian lalu" userId="53ae8bccc8714cbe" providerId="LiveId" clId="{A0076837-D884-4F2D-B46F-D4A29D846232}" dt="2023-01-09T21:32:18.872" v="3430" actId="700"/>
          <ac:spMkLst>
            <pc:docMk/>
            <pc:sldMk cId="1747527068" sldId="587"/>
            <ac:spMk id="3" creationId="{81B55519-B62F-8C42-B72D-40D6D83F4D41}"/>
          </ac:spMkLst>
        </pc:spChg>
        <pc:spChg chg="del mod ord">
          <ac:chgData name="julian lalu" userId="53ae8bccc8714cbe" providerId="LiveId" clId="{A0076837-D884-4F2D-B46F-D4A29D846232}" dt="2023-01-09T21:32:21.387" v="3432" actId="478"/>
          <ac:spMkLst>
            <pc:docMk/>
            <pc:sldMk cId="1747527068" sldId="587"/>
            <ac:spMk id="4" creationId="{66B485A6-6435-DB34-ABAA-6AE4AD353B1B}"/>
          </ac:spMkLst>
        </pc:spChg>
        <pc:spChg chg="mod ord">
          <ac:chgData name="julian lalu" userId="53ae8bccc8714cbe" providerId="LiveId" clId="{A0076837-D884-4F2D-B46F-D4A29D846232}" dt="2023-01-09T21:32:18.872" v="3430" actId="700"/>
          <ac:spMkLst>
            <pc:docMk/>
            <pc:sldMk cId="1747527068" sldId="587"/>
            <ac:spMk id="5" creationId="{CDC5785C-2CCE-A6C0-456A-5BF89833D499}"/>
          </ac:spMkLst>
        </pc:spChg>
        <pc:spChg chg="mod">
          <ac:chgData name="julian lalu" userId="53ae8bccc8714cbe" providerId="LiveId" clId="{A0076837-D884-4F2D-B46F-D4A29D846232}" dt="2023-01-09T21:32:47.485" v="3442" actId="1076"/>
          <ac:spMkLst>
            <pc:docMk/>
            <pc:sldMk cId="1747527068" sldId="587"/>
            <ac:spMk id="7" creationId="{92124AF4-A2D9-91BF-9935-4AF208E6D224}"/>
          </ac:spMkLst>
        </pc:spChg>
        <pc:spChg chg="add del">
          <ac:chgData name="julian lalu" userId="53ae8bccc8714cbe" providerId="LiveId" clId="{A0076837-D884-4F2D-B46F-D4A29D846232}" dt="2023-01-09T21:32:17.290" v="3429" actId="22"/>
          <ac:spMkLst>
            <pc:docMk/>
            <pc:sldMk cId="1747527068" sldId="587"/>
            <ac:spMk id="8" creationId="{856C60D5-C7C0-E43D-4C12-59D8949E8A79}"/>
          </ac:spMkLst>
        </pc:spChg>
        <pc:spChg chg="add mod ord">
          <ac:chgData name="julian lalu" userId="53ae8bccc8714cbe" providerId="LiveId" clId="{A0076837-D884-4F2D-B46F-D4A29D846232}" dt="2023-01-09T21:32:19.673" v="3431"/>
          <ac:spMkLst>
            <pc:docMk/>
            <pc:sldMk cId="1747527068" sldId="587"/>
            <ac:spMk id="9" creationId="{74ACBAF3-986F-5432-5838-7A83E62D1A4D}"/>
          </ac:spMkLst>
        </pc:spChg>
        <pc:cxnChg chg="add mod">
          <ac:chgData name="julian lalu" userId="53ae8bccc8714cbe" providerId="LiveId" clId="{A0076837-D884-4F2D-B46F-D4A29D846232}" dt="2023-01-09T21:54:41.731" v="3770"/>
          <ac:cxnSpMkLst>
            <pc:docMk/>
            <pc:sldMk cId="1747527068" sldId="587"/>
            <ac:cxnSpMk id="10" creationId="{E7A1DCEB-5988-494D-8834-3432D2B39D77}"/>
          </ac:cxnSpMkLst>
        </pc:cxnChg>
      </pc:sldChg>
      <pc:sldChg chg="addSp delSp modSp mod chgLayout">
        <pc:chgData name="julian lalu" userId="53ae8bccc8714cbe" providerId="LiveId" clId="{A0076837-D884-4F2D-B46F-D4A29D846232}" dt="2023-01-09T21:54:42.372" v="3771"/>
        <pc:sldMkLst>
          <pc:docMk/>
          <pc:sldMk cId="281176295" sldId="588"/>
        </pc:sldMkLst>
        <pc:spChg chg="mod ord">
          <ac:chgData name="julian lalu" userId="53ae8bccc8714cbe" providerId="LiveId" clId="{A0076837-D884-4F2D-B46F-D4A29D846232}" dt="2023-01-09T21:32:24.573" v="3433" actId="700"/>
          <ac:spMkLst>
            <pc:docMk/>
            <pc:sldMk cId="281176295" sldId="588"/>
            <ac:spMk id="2" creationId="{016E2007-8CE0-8F96-32C0-CAF3061DA634}"/>
          </ac:spMkLst>
        </pc:spChg>
        <pc:spChg chg="mod ord">
          <ac:chgData name="julian lalu" userId="53ae8bccc8714cbe" providerId="LiveId" clId="{A0076837-D884-4F2D-B46F-D4A29D846232}" dt="2023-01-09T21:32:24.573" v="3433" actId="700"/>
          <ac:spMkLst>
            <pc:docMk/>
            <pc:sldMk cId="281176295" sldId="588"/>
            <ac:spMk id="3" creationId="{81B55519-B62F-8C42-B72D-40D6D83F4D41}"/>
          </ac:spMkLst>
        </pc:spChg>
        <pc:spChg chg="del mod ord">
          <ac:chgData name="julian lalu" userId="53ae8bccc8714cbe" providerId="LiveId" clId="{A0076837-D884-4F2D-B46F-D4A29D846232}" dt="2023-01-09T21:32:26.764" v="3435" actId="478"/>
          <ac:spMkLst>
            <pc:docMk/>
            <pc:sldMk cId="281176295" sldId="588"/>
            <ac:spMk id="4" creationId="{66B485A6-6435-DB34-ABAA-6AE4AD353B1B}"/>
          </ac:spMkLst>
        </pc:spChg>
        <pc:spChg chg="mod ord">
          <ac:chgData name="julian lalu" userId="53ae8bccc8714cbe" providerId="LiveId" clId="{A0076837-D884-4F2D-B46F-D4A29D846232}" dt="2023-01-09T21:32:24.573" v="3433" actId="700"/>
          <ac:spMkLst>
            <pc:docMk/>
            <pc:sldMk cId="281176295" sldId="588"/>
            <ac:spMk id="5" creationId="{CDC5785C-2CCE-A6C0-456A-5BF89833D499}"/>
          </ac:spMkLst>
        </pc:spChg>
        <pc:spChg chg="add mod ord">
          <ac:chgData name="julian lalu" userId="53ae8bccc8714cbe" providerId="LiveId" clId="{A0076837-D884-4F2D-B46F-D4A29D846232}" dt="2023-01-09T21:32:25.406" v="3434"/>
          <ac:spMkLst>
            <pc:docMk/>
            <pc:sldMk cId="281176295" sldId="588"/>
            <ac:spMk id="6" creationId="{0C035420-CE9F-A501-1316-91FCF74EF34B}"/>
          </ac:spMkLst>
        </pc:spChg>
        <pc:spChg chg="mod">
          <ac:chgData name="julian lalu" userId="53ae8bccc8714cbe" providerId="LiveId" clId="{A0076837-D884-4F2D-B46F-D4A29D846232}" dt="2023-01-09T21:32:52.571" v="3444" actId="1076"/>
          <ac:spMkLst>
            <pc:docMk/>
            <pc:sldMk cId="281176295" sldId="588"/>
            <ac:spMk id="7" creationId="{92124AF4-A2D9-91BF-9935-4AF208E6D224}"/>
          </ac:spMkLst>
        </pc:spChg>
        <pc:cxnChg chg="add mod">
          <ac:chgData name="julian lalu" userId="53ae8bccc8714cbe" providerId="LiveId" clId="{A0076837-D884-4F2D-B46F-D4A29D846232}" dt="2023-01-09T21:54:42.372" v="3771"/>
          <ac:cxnSpMkLst>
            <pc:docMk/>
            <pc:sldMk cId="281176295" sldId="588"/>
            <ac:cxnSpMk id="8" creationId="{670FB907-44A8-A051-BB6E-237558DCE907}"/>
          </ac:cxnSpMkLst>
        </pc:cxnChg>
      </pc:sldChg>
      <pc:sldChg chg="addSp delSp modSp mod chgLayout">
        <pc:chgData name="julian lalu" userId="53ae8bccc8714cbe" providerId="LiveId" clId="{A0076837-D884-4F2D-B46F-D4A29D846232}" dt="2023-01-09T21:54:43.593" v="3772"/>
        <pc:sldMkLst>
          <pc:docMk/>
          <pc:sldMk cId="3210180068" sldId="589"/>
        </pc:sldMkLst>
        <pc:spChg chg="mod ord">
          <ac:chgData name="julian lalu" userId="53ae8bccc8714cbe" providerId="LiveId" clId="{A0076837-D884-4F2D-B46F-D4A29D846232}" dt="2023-01-09T21:32:31.868" v="3436" actId="700"/>
          <ac:spMkLst>
            <pc:docMk/>
            <pc:sldMk cId="3210180068" sldId="589"/>
            <ac:spMk id="2" creationId="{016E2007-8CE0-8F96-32C0-CAF3061DA634}"/>
          </ac:spMkLst>
        </pc:spChg>
        <pc:spChg chg="mod ord">
          <ac:chgData name="julian lalu" userId="53ae8bccc8714cbe" providerId="LiveId" clId="{A0076837-D884-4F2D-B46F-D4A29D846232}" dt="2023-01-09T21:32:31.868" v="3436" actId="700"/>
          <ac:spMkLst>
            <pc:docMk/>
            <pc:sldMk cId="3210180068" sldId="589"/>
            <ac:spMk id="3" creationId="{81B55519-B62F-8C42-B72D-40D6D83F4D41}"/>
          </ac:spMkLst>
        </pc:spChg>
        <pc:spChg chg="del mod ord">
          <ac:chgData name="julian lalu" userId="53ae8bccc8714cbe" providerId="LiveId" clId="{A0076837-D884-4F2D-B46F-D4A29D846232}" dt="2023-01-09T21:32:35.151" v="3438" actId="478"/>
          <ac:spMkLst>
            <pc:docMk/>
            <pc:sldMk cId="3210180068" sldId="589"/>
            <ac:spMk id="4" creationId="{66B485A6-6435-DB34-ABAA-6AE4AD353B1B}"/>
          </ac:spMkLst>
        </pc:spChg>
        <pc:spChg chg="mod ord">
          <ac:chgData name="julian lalu" userId="53ae8bccc8714cbe" providerId="LiveId" clId="{A0076837-D884-4F2D-B46F-D4A29D846232}" dt="2023-01-09T21:32:31.868" v="3436" actId="700"/>
          <ac:spMkLst>
            <pc:docMk/>
            <pc:sldMk cId="3210180068" sldId="589"/>
            <ac:spMk id="5" creationId="{CDC5785C-2CCE-A6C0-456A-5BF89833D499}"/>
          </ac:spMkLst>
        </pc:spChg>
        <pc:spChg chg="add mod ord">
          <ac:chgData name="julian lalu" userId="53ae8bccc8714cbe" providerId="LiveId" clId="{A0076837-D884-4F2D-B46F-D4A29D846232}" dt="2023-01-09T21:32:32.650" v="3437"/>
          <ac:spMkLst>
            <pc:docMk/>
            <pc:sldMk cId="3210180068" sldId="589"/>
            <ac:spMk id="6" creationId="{43EBA585-EAFA-0A32-C718-B713946E712E}"/>
          </ac:spMkLst>
        </pc:spChg>
        <pc:cxnChg chg="add mod">
          <ac:chgData name="julian lalu" userId="53ae8bccc8714cbe" providerId="LiveId" clId="{A0076837-D884-4F2D-B46F-D4A29D846232}" dt="2023-01-09T21:54:43.593" v="3772"/>
          <ac:cxnSpMkLst>
            <pc:docMk/>
            <pc:sldMk cId="3210180068" sldId="589"/>
            <ac:cxnSpMk id="8" creationId="{0159FCF5-A016-C4B5-9878-5FD78B6E4977}"/>
          </ac:cxnSpMkLst>
        </pc:cxnChg>
      </pc:sldChg>
      <pc:sldChg chg="addSp delSp modSp mod chgLayout">
        <pc:chgData name="julian lalu" userId="53ae8bccc8714cbe" providerId="LiveId" clId="{A0076837-D884-4F2D-B46F-D4A29D846232}" dt="2023-01-09T21:54:44.138" v="3773"/>
        <pc:sldMkLst>
          <pc:docMk/>
          <pc:sldMk cId="3637067920" sldId="590"/>
        </pc:sldMkLst>
        <pc:spChg chg="mod ord">
          <ac:chgData name="julian lalu" userId="53ae8bccc8714cbe" providerId="LiveId" clId="{A0076837-D884-4F2D-B46F-D4A29D846232}" dt="2023-01-09T21:33:21.203" v="3449" actId="700"/>
          <ac:spMkLst>
            <pc:docMk/>
            <pc:sldMk cId="3637067920" sldId="590"/>
            <ac:spMk id="2" creationId="{016E2007-8CE0-8F96-32C0-CAF3061DA634}"/>
          </ac:spMkLst>
        </pc:spChg>
        <pc:spChg chg="mod ord">
          <ac:chgData name="julian lalu" userId="53ae8bccc8714cbe" providerId="LiveId" clId="{A0076837-D884-4F2D-B46F-D4A29D846232}" dt="2023-01-09T21:33:21.203" v="3449" actId="700"/>
          <ac:spMkLst>
            <pc:docMk/>
            <pc:sldMk cId="3637067920" sldId="590"/>
            <ac:spMk id="3" creationId="{81B55519-B62F-8C42-B72D-40D6D83F4D41}"/>
          </ac:spMkLst>
        </pc:spChg>
        <pc:spChg chg="del">
          <ac:chgData name="julian lalu" userId="53ae8bccc8714cbe" providerId="LiveId" clId="{A0076837-D884-4F2D-B46F-D4A29D846232}" dt="2023-01-09T21:33:18.494" v="3448" actId="478"/>
          <ac:spMkLst>
            <pc:docMk/>
            <pc:sldMk cId="3637067920" sldId="590"/>
            <ac:spMk id="4" creationId="{66B485A6-6435-DB34-ABAA-6AE4AD353B1B}"/>
          </ac:spMkLst>
        </pc:spChg>
        <pc:spChg chg="mod ord">
          <ac:chgData name="julian lalu" userId="53ae8bccc8714cbe" providerId="LiveId" clId="{A0076837-D884-4F2D-B46F-D4A29D846232}" dt="2023-01-09T21:33:21.203" v="3449" actId="700"/>
          <ac:spMkLst>
            <pc:docMk/>
            <pc:sldMk cId="3637067920" sldId="590"/>
            <ac:spMk id="5" creationId="{CDC5785C-2CCE-A6C0-456A-5BF89833D499}"/>
          </ac:spMkLst>
        </pc:spChg>
        <pc:spChg chg="add mod ord">
          <ac:chgData name="julian lalu" userId="53ae8bccc8714cbe" providerId="LiveId" clId="{A0076837-D884-4F2D-B46F-D4A29D846232}" dt="2023-01-09T21:33:41.265" v="3458" actId="20577"/>
          <ac:spMkLst>
            <pc:docMk/>
            <pc:sldMk cId="3637067920" sldId="590"/>
            <ac:spMk id="6" creationId="{AAB96A19-7A7F-D2E1-340E-81A769AB7FCA}"/>
          </ac:spMkLst>
        </pc:spChg>
        <pc:spChg chg="mod">
          <ac:chgData name="julian lalu" userId="53ae8bccc8714cbe" providerId="LiveId" clId="{A0076837-D884-4F2D-B46F-D4A29D846232}" dt="2023-01-09T21:33:14.229" v="3447" actId="1076"/>
          <ac:spMkLst>
            <pc:docMk/>
            <pc:sldMk cId="3637067920" sldId="590"/>
            <ac:spMk id="7" creationId="{92124AF4-A2D9-91BF-9935-4AF208E6D224}"/>
          </ac:spMkLst>
        </pc:spChg>
        <pc:cxnChg chg="add mod">
          <ac:chgData name="julian lalu" userId="53ae8bccc8714cbe" providerId="LiveId" clId="{A0076837-D884-4F2D-B46F-D4A29D846232}" dt="2023-01-09T21:54:44.138" v="3773"/>
          <ac:cxnSpMkLst>
            <pc:docMk/>
            <pc:sldMk cId="3637067920" sldId="590"/>
            <ac:cxnSpMk id="8" creationId="{E52382A3-CA49-EA17-7FA7-254C83AF9F1E}"/>
          </ac:cxnSpMkLst>
        </pc:cxnChg>
      </pc:sldChg>
      <pc:sldChg chg="addSp delSp modSp mod chgLayout">
        <pc:chgData name="julian lalu" userId="53ae8bccc8714cbe" providerId="LiveId" clId="{A0076837-D884-4F2D-B46F-D4A29D846232}" dt="2023-01-09T21:54:44.593" v="3774"/>
        <pc:sldMkLst>
          <pc:docMk/>
          <pc:sldMk cId="1683817239" sldId="591"/>
        </pc:sldMkLst>
        <pc:spChg chg="mod ord">
          <ac:chgData name="julian lalu" userId="53ae8bccc8714cbe" providerId="LiveId" clId="{A0076837-D884-4F2D-B46F-D4A29D846232}" dt="2023-01-09T21:33:30.874" v="3452" actId="700"/>
          <ac:spMkLst>
            <pc:docMk/>
            <pc:sldMk cId="1683817239" sldId="591"/>
            <ac:spMk id="2" creationId="{016E2007-8CE0-8F96-32C0-CAF3061DA634}"/>
          </ac:spMkLst>
        </pc:spChg>
        <pc:spChg chg="mod ord">
          <ac:chgData name="julian lalu" userId="53ae8bccc8714cbe" providerId="LiveId" clId="{A0076837-D884-4F2D-B46F-D4A29D846232}" dt="2023-01-09T21:33:30.874" v="3452" actId="700"/>
          <ac:spMkLst>
            <pc:docMk/>
            <pc:sldMk cId="1683817239" sldId="591"/>
            <ac:spMk id="3" creationId="{81B55519-B62F-8C42-B72D-40D6D83F4D41}"/>
          </ac:spMkLst>
        </pc:spChg>
        <pc:spChg chg="del mod ord">
          <ac:chgData name="julian lalu" userId="53ae8bccc8714cbe" providerId="LiveId" clId="{A0076837-D884-4F2D-B46F-D4A29D846232}" dt="2023-01-09T21:33:36.460" v="3454" actId="478"/>
          <ac:spMkLst>
            <pc:docMk/>
            <pc:sldMk cId="1683817239" sldId="591"/>
            <ac:spMk id="4" creationId="{66B485A6-6435-DB34-ABAA-6AE4AD353B1B}"/>
          </ac:spMkLst>
        </pc:spChg>
        <pc:spChg chg="mod ord">
          <ac:chgData name="julian lalu" userId="53ae8bccc8714cbe" providerId="LiveId" clId="{A0076837-D884-4F2D-B46F-D4A29D846232}" dt="2023-01-09T21:33:30.874" v="3452" actId="700"/>
          <ac:spMkLst>
            <pc:docMk/>
            <pc:sldMk cId="1683817239" sldId="591"/>
            <ac:spMk id="5" creationId="{CDC5785C-2CCE-A6C0-456A-5BF89833D499}"/>
          </ac:spMkLst>
        </pc:spChg>
        <pc:spChg chg="add mod ord">
          <ac:chgData name="julian lalu" userId="53ae8bccc8714cbe" providerId="LiveId" clId="{A0076837-D884-4F2D-B46F-D4A29D846232}" dt="2023-01-09T21:33:39.428" v="3457"/>
          <ac:spMkLst>
            <pc:docMk/>
            <pc:sldMk cId="1683817239" sldId="591"/>
            <ac:spMk id="6" creationId="{A1440A77-1B67-9656-427A-259876B3432D}"/>
          </ac:spMkLst>
        </pc:spChg>
        <pc:spChg chg="mod">
          <ac:chgData name="julian lalu" userId="53ae8bccc8714cbe" providerId="LiveId" clId="{A0076837-D884-4F2D-B46F-D4A29D846232}" dt="2023-01-09T21:33:34.517" v="3453" actId="1076"/>
          <ac:spMkLst>
            <pc:docMk/>
            <pc:sldMk cId="1683817239" sldId="591"/>
            <ac:spMk id="7" creationId="{92124AF4-A2D9-91BF-9935-4AF208E6D224}"/>
          </ac:spMkLst>
        </pc:spChg>
        <pc:cxnChg chg="add mod">
          <ac:chgData name="julian lalu" userId="53ae8bccc8714cbe" providerId="LiveId" clId="{A0076837-D884-4F2D-B46F-D4A29D846232}" dt="2023-01-09T21:54:44.593" v="3774"/>
          <ac:cxnSpMkLst>
            <pc:docMk/>
            <pc:sldMk cId="1683817239" sldId="591"/>
            <ac:cxnSpMk id="8" creationId="{ADC2164B-286C-132B-EAA1-DDC3F4FB0145}"/>
          </ac:cxnSpMkLst>
        </pc:cxnChg>
      </pc:sldChg>
      <pc:sldChg chg="addSp delSp modSp mod chgLayout">
        <pc:chgData name="julian lalu" userId="53ae8bccc8714cbe" providerId="LiveId" clId="{A0076837-D884-4F2D-B46F-D4A29D846232}" dt="2023-01-09T21:56:33.656" v="3821"/>
        <pc:sldMkLst>
          <pc:docMk/>
          <pc:sldMk cId="3690649611" sldId="592"/>
        </pc:sldMkLst>
        <pc:spChg chg="mod ord">
          <ac:chgData name="julian lalu" userId="53ae8bccc8714cbe" providerId="LiveId" clId="{A0076837-D884-4F2D-B46F-D4A29D846232}" dt="2023-01-09T21:33:46.281" v="3459" actId="700"/>
          <ac:spMkLst>
            <pc:docMk/>
            <pc:sldMk cId="3690649611" sldId="592"/>
            <ac:spMk id="2" creationId="{016E2007-8CE0-8F96-32C0-CAF3061DA634}"/>
          </ac:spMkLst>
        </pc:spChg>
        <pc:spChg chg="mod ord">
          <ac:chgData name="julian lalu" userId="53ae8bccc8714cbe" providerId="LiveId" clId="{A0076837-D884-4F2D-B46F-D4A29D846232}" dt="2023-01-09T21:33:46.281" v="3459" actId="700"/>
          <ac:spMkLst>
            <pc:docMk/>
            <pc:sldMk cId="3690649611" sldId="592"/>
            <ac:spMk id="3" creationId="{81B55519-B62F-8C42-B72D-40D6D83F4D41}"/>
          </ac:spMkLst>
        </pc:spChg>
        <pc:spChg chg="del mod ord">
          <ac:chgData name="julian lalu" userId="53ae8bccc8714cbe" providerId="LiveId" clId="{A0076837-D884-4F2D-B46F-D4A29D846232}" dt="2023-01-09T21:35:20.538" v="3543" actId="478"/>
          <ac:spMkLst>
            <pc:docMk/>
            <pc:sldMk cId="3690649611" sldId="592"/>
            <ac:spMk id="4" creationId="{66B485A6-6435-DB34-ABAA-6AE4AD353B1B}"/>
          </ac:spMkLst>
        </pc:spChg>
        <pc:spChg chg="mod ord">
          <ac:chgData name="julian lalu" userId="53ae8bccc8714cbe" providerId="LiveId" clId="{A0076837-D884-4F2D-B46F-D4A29D846232}" dt="2023-01-09T21:33:46.281" v="3459" actId="700"/>
          <ac:spMkLst>
            <pc:docMk/>
            <pc:sldMk cId="3690649611" sldId="592"/>
            <ac:spMk id="5" creationId="{CDC5785C-2CCE-A6C0-456A-5BF89833D499}"/>
          </ac:spMkLst>
        </pc:spChg>
        <pc:spChg chg="add mod ord">
          <ac:chgData name="julian lalu" userId="53ae8bccc8714cbe" providerId="LiveId" clId="{A0076837-D884-4F2D-B46F-D4A29D846232}" dt="2023-01-09T21:33:47.947" v="3460"/>
          <ac:spMkLst>
            <pc:docMk/>
            <pc:sldMk cId="3690649611" sldId="592"/>
            <ac:spMk id="6" creationId="{627CD354-C495-40A4-597F-5AF818538CD7}"/>
          </ac:spMkLst>
        </pc:spChg>
        <pc:spChg chg="mod">
          <ac:chgData name="julian lalu" userId="53ae8bccc8714cbe" providerId="LiveId" clId="{A0076837-D884-4F2D-B46F-D4A29D846232}" dt="2023-01-09T21:56:33.656" v="3821"/>
          <ac:spMkLst>
            <pc:docMk/>
            <pc:sldMk cId="3690649611" sldId="592"/>
            <ac:spMk id="7" creationId="{92124AF4-A2D9-91BF-9935-4AF208E6D224}"/>
          </ac:spMkLst>
        </pc:spChg>
        <pc:cxnChg chg="add mod">
          <ac:chgData name="julian lalu" userId="53ae8bccc8714cbe" providerId="LiveId" clId="{A0076837-D884-4F2D-B46F-D4A29D846232}" dt="2023-01-09T21:54:44.961" v="3775"/>
          <ac:cxnSpMkLst>
            <pc:docMk/>
            <pc:sldMk cId="3690649611" sldId="592"/>
            <ac:cxnSpMk id="8" creationId="{765A4030-832A-BE22-9A0B-8AD84E140F82}"/>
          </ac:cxnSpMkLst>
        </pc:cxnChg>
      </pc:sldChg>
      <pc:sldChg chg="addSp delSp modSp mod chgLayout">
        <pc:chgData name="julian lalu" userId="53ae8bccc8714cbe" providerId="LiveId" clId="{A0076837-D884-4F2D-B46F-D4A29D846232}" dt="2023-01-09T21:54:45.475" v="3776"/>
        <pc:sldMkLst>
          <pc:docMk/>
          <pc:sldMk cId="762968626" sldId="593"/>
        </pc:sldMkLst>
        <pc:spChg chg="mod ord">
          <ac:chgData name="julian lalu" userId="53ae8bccc8714cbe" providerId="LiveId" clId="{A0076837-D884-4F2D-B46F-D4A29D846232}" dt="2023-01-09T21:35:24.163" v="3544" actId="700"/>
          <ac:spMkLst>
            <pc:docMk/>
            <pc:sldMk cId="762968626" sldId="593"/>
            <ac:spMk id="2" creationId="{016E2007-8CE0-8F96-32C0-CAF3061DA634}"/>
          </ac:spMkLst>
        </pc:spChg>
        <pc:spChg chg="mod ord">
          <ac:chgData name="julian lalu" userId="53ae8bccc8714cbe" providerId="LiveId" clId="{A0076837-D884-4F2D-B46F-D4A29D846232}" dt="2023-01-09T21:35:24.163" v="3544" actId="700"/>
          <ac:spMkLst>
            <pc:docMk/>
            <pc:sldMk cId="762968626" sldId="593"/>
            <ac:spMk id="3" creationId="{81B55519-B62F-8C42-B72D-40D6D83F4D41}"/>
          </ac:spMkLst>
        </pc:spChg>
        <pc:spChg chg="del mod ord">
          <ac:chgData name="julian lalu" userId="53ae8bccc8714cbe" providerId="LiveId" clId="{A0076837-D884-4F2D-B46F-D4A29D846232}" dt="2023-01-09T21:35:28.422" v="3546" actId="478"/>
          <ac:spMkLst>
            <pc:docMk/>
            <pc:sldMk cId="762968626" sldId="593"/>
            <ac:spMk id="4" creationId="{66B485A6-6435-DB34-ABAA-6AE4AD353B1B}"/>
          </ac:spMkLst>
        </pc:spChg>
        <pc:spChg chg="mod ord">
          <ac:chgData name="julian lalu" userId="53ae8bccc8714cbe" providerId="LiveId" clId="{A0076837-D884-4F2D-B46F-D4A29D846232}" dt="2023-01-09T21:35:24.163" v="3544" actId="700"/>
          <ac:spMkLst>
            <pc:docMk/>
            <pc:sldMk cId="762968626" sldId="593"/>
            <ac:spMk id="5" creationId="{CDC5785C-2CCE-A6C0-456A-5BF89833D499}"/>
          </ac:spMkLst>
        </pc:spChg>
        <pc:spChg chg="add mod ord">
          <ac:chgData name="julian lalu" userId="53ae8bccc8714cbe" providerId="LiveId" clId="{A0076837-D884-4F2D-B46F-D4A29D846232}" dt="2023-01-09T21:35:27.163" v="3545"/>
          <ac:spMkLst>
            <pc:docMk/>
            <pc:sldMk cId="762968626" sldId="593"/>
            <ac:spMk id="6" creationId="{42F8D3D3-4226-6D13-4063-7B2977664A73}"/>
          </ac:spMkLst>
        </pc:spChg>
        <pc:cxnChg chg="add mod">
          <ac:chgData name="julian lalu" userId="53ae8bccc8714cbe" providerId="LiveId" clId="{A0076837-D884-4F2D-B46F-D4A29D846232}" dt="2023-01-09T21:54:45.475" v="3776"/>
          <ac:cxnSpMkLst>
            <pc:docMk/>
            <pc:sldMk cId="762968626" sldId="593"/>
            <ac:cxnSpMk id="7" creationId="{90C27223-3652-6F0C-419A-18863610EE3F}"/>
          </ac:cxnSpMkLst>
        </pc:cxnChg>
      </pc:sldChg>
      <pc:sldChg chg="addSp delSp modSp mod modClrScheme chgLayout">
        <pc:chgData name="julian lalu" userId="53ae8bccc8714cbe" providerId="LiveId" clId="{A0076837-D884-4F2D-B46F-D4A29D846232}" dt="2023-01-09T21:54:46.637" v="3777"/>
        <pc:sldMkLst>
          <pc:docMk/>
          <pc:sldMk cId="2109804769" sldId="594"/>
        </pc:sldMkLst>
        <pc:spChg chg="mod ord">
          <ac:chgData name="julian lalu" userId="53ae8bccc8714cbe" providerId="LiveId" clId="{A0076837-D884-4F2D-B46F-D4A29D846232}" dt="2023-01-09T21:35:36.834" v="3550" actId="700"/>
          <ac:spMkLst>
            <pc:docMk/>
            <pc:sldMk cId="2109804769" sldId="594"/>
            <ac:spMk id="2" creationId="{016E2007-8CE0-8F96-32C0-CAF3061DA634}"/>
          </ac:spMkLst>
        </pc:spChg>
        <pc:spChg chg="mod ord">
          <ac:chgData name="julian lalu" userId="53ae8bccc8714cbe" providerId="LiveId" clId="{A0076837-D884-4F2D-B46F-D4A29D846232}" dt="2023-01-09T21:35:36.834" v="3550" actId="700"/>
          <ac:spMkLst>
            <pc:docMk/>
            <pc:sldMk cId="2109804769" sldId="594"/>
            <ac:spMk id="3" creationId="{81B55519-B62F-8C42-B72D-40D6D83F4D41}"/>
          </ac:spMkLst>
        </pc:spChg>
        <pc:spChg chg="del mod ord">
          <ac:chgData name="julian lalu" userId="53ae8bccc8714cbe" providerId="LiveId" clId="{A0076837-D884-4F2D-B46F-D4A29D846232}" dt="2023-01-09T21:35:38.851" v="3551" actId="478"/>
          <ac:spMkLst>
            <pc:docMk/>
            <pc:sldMk cId="2109804769" sldId="594"/>
            <ac:spMk id="4" creationId="{66B485A6-6435-DB34-ABAA-6AE4AD353B1B}"/>
          </ac:spMkLst>
        </pc:spChg>
        <pc:spChg chg="mod ord">
          <ac:chgData name="julian lalu" userId="53ae8bccc8714cbe" providerId="LiveId" clId="{A0076837-D884-4F2D-B46F-D4A29D846232}" dt="2023-01-09T21:35:36.834" v="3550" actId="700"/>
          <ac:spMkLst>
            <pc:docMk/>
            <pc:sldMk cId="2109804769" sldId="594"/>
            <ac:spMk id="5" creationId="{CDC5785C-2CCE-A6C0-456A-5BF89833D499}"/>
          </ac:spMkLst>
        </pc:spChg>
        <pc:spChg chg="add mod ord">
          <ac:chgData name="julian lalu" userId="53ae8bccc8714cbe" providerId="LiveId" clId="{A0076837-D884-4F2D-B46F-D4A29D846232}" dt="2023-01-09T21:35:40.858" v="3552"/>
          <ac:spMkLst>
            <pc:docMk/>
            <pc:sldMk cId="2109804769" sldId="594"/>
            <ac:spMk id="6" creationId="{541E6FB8-5B36-F94D-9CC0-699590EAE6EA}"/>
          </ac:spMkLst>
        </pc:spChg>
        <pc:cxnChg chg="add mod">
          <ac:chgData name="julian lalu" userId="53ae8bccc8714cbe" providerId="LiveId" clId="{A0076837-D884-4F2D-B46F-D4A29D846232}" dt="2023-01-09T21:54:46.637" v="3777"/>
          <ac:cxnSpMkLst>
            <pc:docMk/>
            <pc:sldMk cId="2109804769" sldId="594"/>
            <ac:cxnSpMk id="7" creationId="{308CEF9D-C11E-CF13-03FC-E1254A59A4EC}"/>
          </ac:cxnSpMkLst>
        </pc:cxnChg>
      </pc:sldChg>
      <pc:sldChg chg="addSp delSp modSp mod chgLayout">
        <pc:chgData name="julian lalu" userId="53ae8bccc8714cbe" providerId="LiveId" clId="{A0076837-D884-4F2D-B46F-D4A29D846232}" dt="2023-01-09T21:54:47.051" v="3778"/>
        <pc:sldMkLst>
          <pc:docMk/>
          <pc:sldMk cId="837104474" sldId="595"/>
        </pc:sldMkLst>
        <pc:spChg chg="mod ord">
          <ac:chgData name="julian lalu" userId="53ae8bccc8714cbe" providerId="LiveId" clId="{A0076837-D884-4F2D-B46F-D4A29D846232}" dt="2023-01-09T21:35:43.627" v="3553" actId="700"/>
          <ac:spMkLst>
            <pc:docMk/>
            <pc:sldMk cId="837104474" sldId="595"/>
            <ac:spMk id="2" creationId="{016E2007-8CE0-8F96-32C0-CAF3061DA634}"/>
          </ac:spMkLst>
        </pc:spChg>
        <pc:spChg chg="mod ord">
          <ac:chgData name="julian lalu" userId="53ae8bccc8714cbe" providerId="LiveId" clId="{A0076837-D884-4F2D-B46F-D4A29D846232}" dt="2023-01-09T21:35:43.627" v="3553" actId="700"/>
          <ac:spMkLst>
            <pc:docMk/>
            <pc:sldMk cId="837104474" sldId="595"/>
            <ac:spMk id="3" creationId="{81B55519-B62F-8C42-B72D-40D6D83F4D41}"/>
          </ac:spMkLst>
        </pc:spChg>
        <pc:spChg chg="del mod ord">
          <ac:chgData name="julian lalu" userId="53ae8bccc8714cbe" providerId="LiveId" clId="{A0076837-D884-4F2D-B46F-D4A29D846232}" dt="2023-01-09T21:35:46.522" v="3555" actId="478"/>
          <ac:spMkLst>
            <pc:docMk/>
            <pc:sldMk cId="837104474" sldId="595"/>
            <ac:spMk id="4" creationId="{66B485A6-6435-DB34-ABAA-6AE4AD353B1B}"/>
          </ac:spMkLst>
        </pc:spChg>
        <pc:spChg chg="mod ord">
          <ac:chgData name="julian lalu" userId="53ae8bccc8714cbe" providerId="LiveId" clId="{A0076837-D884-4F2D-B46F-D4A29D846232}" dt="2023-01-09T21:35:43.627" v="3553" actId="700"/>
          <ac:spMkLst>
            <pc:docMk/>
            <pc:sldMk cId="837104474" sldId="595"/>
            <ac:spMk id="5" creationId="{CDC5785C-2CCE-A6C0-456A-5BF89833D499}"/>
          </ac:spMkLst>
        </pc:spChg>
        <pc:spChg chg="add mod ord">
          <ac:chgData name="julian lalu" userId="53ae8bccc8714cbe" providerId="LiveId" clId="{A0076837-D884-4F2D-B46F-D4A29D846232}" dt="2023-01-09T21:35:44.403" v="3554"/>
          <ac:spMkLst>
            <pc:docMk/>
            <pc:sldMk cId="837104474" sldId="595"/>
            <ac:spMk id="6" creationId="{6A4E1964-0574-D8AF-9444-98B269E948E3}"/>
          </ac:spMkLst>
        </pc:spChg>
        <pc:spChg chg="mod">
          <ac:chgData name="julian lalu" userId="53ae8bccc8714cbe" providerId="LiveId" clId="{A0076837-D884-4F2D-B46F-D4A29D846232}" dt="2023-01-09T21:35:55.599" v="3558" actId="1076"/>
          <ac:spMkLst>
            <pc:docMk/>
            <pc:sldMk cId="837104474" sldId="595"/>
            <ac:spMk id="7" creationId="{FE165332-7B60-0219-E9A1-A48AADDE5651}"/>
          </ac:spMkLst>
        </pc:spChg>
        <pc:cxnChg chg="add mod">
          <ac:chgData name="julian lalu" userId="53ae8bccc8714cbe" providerId="LiveId" clId="{A0076837-D884-4F2D-B46F-D4A29D846232}" dt="2023-01-09T21:54:47.051" v="3778"/>
          <ac:cxnSpMkLst>
            <pc:docMk/>
            <pc:sldMk cId="837104474" sldId="595"/>
            <ac:cxnSpMk id="8" creationId="{491A50C9-7226-2ABC-4D28-1680C259A22A}"/>
          </ac:cxnSpMkLst>
        </pc:cxnChg>
      </pc:sldChg>
      <pc:sldChg chg="addSp delSp modSp mod chgLayout">
        <pc:chgData name="julian lalu" userId="53ae8bccc8714cbe" providerId="LiveId" clId="{A0076837-D884-4F2D-B46F-D4A29D846232}" dt="2023-01-09T21:54:47.505" v="3779"/>
        <pc:sldMkLst>
          <pc:docMk/>
          <pc:sldMk cId="2125440789" sldId="596"/>
        </pc:sldMkLst>
        <pc:spChg chg="mod ord">
          <ac:chgData name="julian lalu" userId="53ae8bccc8714cbe" providerId="LiveId" clId="{A0076837-D884-4F2D-B46F-D4A29D846232}" dt="2023-01-09T21:35:58.852" v="3559" actId="700"/>
          <ac:spMkLst>
            <pc:docMk/>
            <pc:sldMk cId="2125440789" sldId="596"/>
            <ac:spMk id="2" creationId="{016E2007-8CE0-8F96-32C0-CAF3061DA634}"/>
          </ac:spMkLst>
        </pc:spChg>
        <pc:spChg chg="mod ord">
          <ac:chgData name="julian lalu" userId="53ae8bccc8714cbe" providerId="LiveId" clId="{A0076837-D884-4F2D-B46F-D4A29D846232}" dt="2023-01-09T21:35:58.852" v="3559" actId="700"/>
          <ac:spMkLst>
            <pc:docMk/>
            <pc:sldMk cId="2125440789" sldId="596"/>
            <ac:spMk id="3" creationId="{81B55519-B62F-8C42-B72D-40D6D83F4D41}"/>
          </ac:spMkLst>
        </pc:spChg>
        <pc:spChg chg="del mod ord">
          <ac:chgData name="julian lalu" userId="53ae8bccc8714cbe" providerId="LiveId" clId="{A0076837-D884-4F2D-B46F-D4A29D846232}" dt="2023-01-09T21:36:00.446" v="3560" actId="478"/>
          <ac:spMkLst>
            <pc:docMk/>
            <pc:sldMk cId="2125440789" sldId="596"/>
            <ac:spMk id="4" creationId="{66B485A6-6435-DB34-ABAA-6AE4AD353B1B}"/>
          </ac:spMkLst>
        </pc:spChg>
        <pc:spChg chg="mod ord">
          <ac:chgData name="julian lalu" userId="53ae8bccc8714cbe" providerId="LiveId" clId="{A0076837-D884-4F2D-B46F-D4A29D846232}" dt="2023-01-09T21:35:58.852" v="3559" actId="700"/>
          <ac:spMkLst>
            <pc:docMk/>
            <pc:sldMk cId="2125440789" sldId="596"/>
            <ac:spMk id="5" creationId="{CDC5785C-2CCE-A6C0-456A-5BF89833D499}"/>
          </ac:spMkLst>
        </pc:spChg>
        <pc:spChg chg="add mod ord">
          <ac:chgData name="julian lalu" userId="53ae8bccc8714cbe" providerId="LiveId" clId="{A0076837-D884-4F2D-B46F-D4A29D846232}" dt="2023-01-09T21:36:02.080" v="3561"/>
          <ac:spMkLst>
            <pc:docMk/>
            <pc:sldMk cId="2125440789" sldId="596"/>
            <ac:spMk id="6" creationId="{A2041C20-FF54-64A3-12D4-680E4EF9B9CA}"/>
          </ac:spMkLst>
        </pc:spChg>
        <pc:spChg chg="mod">
          <ac:chgData name="julian lalu" userId="53ae8bccc8714cbe" providerId="LiveId" clId="{A0076837-D884-4F2D-B46F-D4A29D846232}" dt="2023-01-09T21:36:11.926" v="3562" actId="1076"/>
          <ac:spMkLst>
            <pc:docMk/>
            <pc:sldMk cId="2125440789" sldId="596"/>
            <ac:spMk id="7" creationId="{FE165332-7B60-0219-E9A1-A48AADDE5651}"/>
          </ac:spMkLst>
        </pc:spChg>
        <pc:cxnChg chg="add mod">
          <ac:chgData name="julian lalu" userId="53ae8bccc8714cbe" providerId="LiveId" clId="{A0076837-D884-4F2D-B46F-D4A29D846232}" dt="2023-01-09T21:54:47.505" v="3779"/>
          <ac:cxnSpMkLst>
            <pc:docMk/>
            <pc:sldMk cId="2125440789" sldId="596"/>
            <ac:cxnSpMk id="8" creationId="{1FF228DE-DFE2-20F1-9F6F-4EB2D2E6F3C3}"/>
          </ac:cxnSpMkLst>
        </pc:cxnChg>
      </pc:sldChg>
      <pc:sldChg chg="addSp delSp modSp del mod chgLayout">
        <pc:chgData name="julian lalu" userId="53ae8bccc8714cbe" providerId="LiveId" clId="{A0076837-D884-4F2D-B46F-D4A29D846232}" dt="2023-01-09T21:39:23.557" v="3609" actId="47"/>
        <pc:sldMkLst>
          <pc:docMk/>
          <pc:sldMk cId="2574437779" sldId="597"/>
        </pc:sldMkLst>
        <pc:spChg chg="mod ord">
          <ac:chgData name="julian lalu" userId="53ae8bccc8714cbe" providerId="LiveId" clId="{A0076837-D884-4F2D-B46F-D4A29D846232}" dt="2023-01-09T21:38:38.500" v="3599" actId="700"/>
          <ac:spMkLst>
            <pc:docMk/>
            <pc:sldMk cId="2574437779" sldId="597"/>
            <ac:spMk id="2" creationId="{016E2007-8CE0-8F96-32C0-CAF3061DA634}"/>
          </ac:spMkLst>
        </pc:spChg>
        <pc:spChg chg="add mod ord">
          <ac:chgData name="julian lalu" userId="53ae8bccc8714cbe" providerId="LiveId" clId="{A0076837-D884-4F2D-B46F-D4A29D846232}" dt="2023-01-09T21:38:38.500" v="3599" actId="700"/>
          <ac:spMkLst>
            <pc:docMk/>
            <pc:sldMk cId="2574437779" sldId="597"/>
            <ac:spMk id="3" creationId="{BD95E9A1-AF77-27C5-6D93-9BAF79EF449C}"/>
          </ac:spMkLst>
        </pc:spChg>
        <pc:spChg chg="mod ord">
          <ac:chgData name="julian lalu" userId="53ae8bccc8714cbe" providerId="LiveId" clId="{A0076837-D884-4F2D-B46F-D4A29D846232}" dt="2023-01-09T21:38:38.500" v="3599" actId="700"/>
          <ac:spMkLst>
            <pc:docMk/>
            <pc:sldMk cId="2574437779" sldId="597"/>
            <ac:spMk id="4" creationId="{66B485A6-6435-DB34-ABAA-6AE4AD353B1B}"/>
          </ac:spMkLst>
        </pc:spChg>
        <pc:spChg chg="mod ord">
          <ac:chgData name="julian lalu" userId="53ae8bccc8714cbe" providerId="LiveId" clId="{A0076837-D884-4F2D-B46F-D4A29D846232}" dt="2023-01-09T21:38:38.500" v="3599" actId="700"/>
          <ac:spMkLst>
            <pc:docMk/>
            <pc:sldMk cId="2574437779" sldId="597"/>
            <ac:spMk id="5" creationId="{CDC5785C-2CCE-A6C0-456A-5BF89833D499}"/>
          </ac:spMkLst>
        </pc:spChg>
        <pc:spChg chg="add mod ord">
          <ac:chgData name="julian lalu" userId="53ae8bccc8714cbe" providerId="LiveId" clId="{A0076837-D884-4F2D-B46F-D4A29D846232}" dt="2023-01-09T21:38:38.500" v="3599" actId="700"/>
          <ac:spMkLst>
            <pc:docMk/>
            <pc:sldMk cId="2574437779" sldId="597"/>
            <ac:spMk id="6" creationId="{D709C2D7-DF00-292F-5943-2080268057DD}"/>
          </ac:spMkLst>
        </pc:spChg>
        <pc:spChg chg="add del mod">
          <ac:chgData name="julian lalu" userId="53ae8bccc8714cbe" providerId="LiveId" clId="{A0076837-D884-4F2D-B46F-D4A29D846232}" dt="2023-01-09T21:38:50.464" v="3602"/>
          <ac:spMkLst>
            <pc:docMk/>
            <pc:sldMk cId="2574437779" sldId="597"/>
            <ac:spMk id="7" creationId="{FADA8D11-DE3F-632F-3170-D6D072122805}"/>
          </ac:spMkLst>
        </pc:spChg>
        <pc:spChg chg="add mod">
          <ac:chgData name="julian lalu" userId="53ae8bccc8714cbe" providerId="LiveId" clId="{A0076837-D884-4F2D-B46F-D4A29D846232}" dt="2023-01-09T21:38:56.354" v="3604"/>
          <ac:spMkLst>
            <pc:docMk/>
            <pc:sldMk cId="2574437779" sldId="597"/>
            <ac:spMk id="10" creationId="{F14B4FDA-A180-E2FE-CA7E-63C72C41C231}"/>
          </ac:spMkLst>
        </pc:spChg>
        <pc:spChg chg="del">
          <ac:chgData name="julian lalu" userId="53ae8bccc8714cbe" providerId="LiveId" clId="{A0076837-D884-4F2D-B46F-D4A29D846232}" dt="2023-01-09T21:38:47.913" v="3600" actId="478"/>
          <ac:spMkLst>
            <pc:docMk/>
            <pc:sldMk cId="2574437779" sldId="597"/>
            <ac:spMk id="30" creationId="{051525BF-4995-9724-14DD-F50BC1EC42FE}"/>
          </ac:spMkLst>
        </pc:spChg>
        <pc:spChg chg="mod">
          <ac:chgData name="julian lalu" userId="53ae8bccc8714cbe" providerId="LiveId" clId="{A0076837-D884-4F2D-B46F-D4A29D846232}" dt="2023-01-09T21:39:01.933" v="3605" actId="1076"/>
          <ac:spMkLst>
            <pc:docMk/>
            <pc:sldMk cId="2574437779" sldId="597"/>
            <ac:spMk id="32" creationId="{7AE5EF6B-095C-06B9-FD8C-4D52B992266A}"/>
          </ac:spMkLst>
        </pc:spChg>
        <pc:spChg chg="mod">
          <ac:chgData name="julian lalu" userId="53ae8bccc8714cbe" providerId="LiveId" clId="{A0076837-D884-4F2D-B46F-D4A29D846232}" dt="2023-01-09T21:39:01.933" v="3605" actId="1076"/>
          <ac:spMkLst>
            <pc:docMk/>
            <pc:sldMk cId="2574437779" sldId="597"/>
            <ac:spMk id="35" creationId="{8C4A08A3-6C50-0AFD-BFB3-A353818F5263}"/>
          </ac:spMkLst>
        </pc:spChg>
        <pc:spChg chg="mod">
          <ac:chgData name="julian lalu" userId="53ae8bccc8714cbe" providerId="LiveId" clId="{A0076837-D884-4F2D-B46F-D4A29D846232}" dt="2023-01-09T21:39:01.933" v="3605" actId="1076"/>
          <ac:spMkLst>
            <pc:docMk/>
            <pc:sldMk cId="2574437779" sldId="597"/>
            <ac:spMk id="36" creationId="{CC698E67-4A0F-AD1C-2C42-67603AA228FB}"/>
          </ac:spMkLst>
        </pc:spChg>
        <pc:cxnChg chg="mod">
          <ac:chgData name="julian lalu" userId="53ae8bccc8714cbe" providerId="LiveId" clId="{A0076837-D884-4F2D-B46F-D4A29D846232}" dt="2023-01-09T21:39:01.933" v="3605" actId="1076"/>
          <ac:cxnSpMkLst>
            <pc:docMk/>
            <pc:sldMk cId="2574437779" sldId="597"/>
            <ac:cxnSpMk id="31" creationId="{D5F83F7D-E199-2E72-7E41-DE74457DCDAF}"/>
          </ac:cxnSpMkLst>
        </pc:cxnChg>
      </pc:sldChg>
      <pc:sldChg chg="addSp delSp modSp mod modClrScheme modAnim chgLayout">
        <pc:chgData name="julian lalu" userId="53ae8bccc8714cbe" providerId="LiveId" clId="{A0076837-D884-4F2D-B46F-D4A29D846232}" dt="2023-01-09T21:54:48.691" v="3780"/>
        <pc:sldMkLst>
          <pc:docMk/>
          <pc:sldMk cId="2231663208" sldId="598"/>
        </pc:sldMkLst>
        <pc:spChg chg="mod ord">
          <ac:chgData name="julian lalu" userId="53ae8bccc8714cbe" providerId="LiveId" clId="{A0076837-D884-4F2D-B46F-D4A29D846232}" dt="2023-01-09T21:40:35.334" v="3614" actId="1076"/>
          <ac:spMkLst>
            <pc:docMk/>
            <pc:sldMk cId="2231663208" sldId="598"/>
            <ac:spMk id="2" creationId="{016E2007-8CE0-8F96-32C0-CAF3061DA634}"/>
          </ac:spMkLst>
        </pc:spChg>
        <pc:spChg chg="mod ord">
          <ac:chgData name="julian lalu" userId="53ae8bccc8714cbe" providerId="LiveId" clId="{A0076837-D884-4F2D-B46F-D4A29D846232}" dt="2023-01-09T21:36:32.169" v="3568" actId="700"/>
          <ac:spMkLst>
            <pc:docMk/>
            <pc:sldMk cId="2231663208" sldId="598"/>
            <ac:spMk id="3" creationId="{81B55519-B62F-8C42-B72D-40D6D83F4D41}"/>
          </ac:spMkLst>
        </pc:spChg>
        <pc:spChg chg="del mod ord">
          <ac:chgData name="julian lalu" userId="53ae8bccc8714cbe" providerId="LiveId" clId="{A0076837-D884-4F2D-B46F-D4A29D846232}" dt="2023-01-09T21:36:19.472" v="3565" actId="478"/>
          <ac:spMkLst>
            <pc:docMk/>
            <pc:sldMk cId="2231663208" sldId="598"/>
            <ac:spMk id="4" creationId="{66B485A6-6435-DB34-ABAA-6AE4AD353B1B}"/>
          </ac:spMkLst>
        </pc:spChg>
        <pc:spChg chg="mod ord">
          <ac:chgData name="julian lalu" userId="53ae8bccc8714cbe" providerId="LiveId" clId="{A0076837-D884-4F2D-B46F-D4A29D846232}" dt="2023-01-09T21:36:32.169" v="3568" actId="700"/>
          <ac:spMkLst>
            <pc:docMk/>
            <pc:sldMk cId="2231663208" sldId="598"/>
            <ac:spMk id="5" creationId="{CDC5785C-2CCE-A6C0-456A-5BF89833D499}"/>
          </ac:spMkLst>
        </pc:spChg>
        <pc:spChg chg="add mod ord">
          <ac:chgData name="julian lalu" userId="53ae8bccc8714cbe" providerId="LiveId" clId="{A0076837-D884-4F2D-B46F-D4A29D846232}" dt="2023-01-09T21:36:32.169" v="3568" actId="700"/>
          <ac:spMkLst>
            <pc:docMk/>
            <pc:sldMk cId="2231663208" sldId="598"/>
            <ac:spMk id="6" creationId="{540380DC-F8CA-2B0B-F97B-9AD15D395C9F}"/>
          </ac:spMkLst>
        </pc:spChg>
        <pc:spChg chg="mod">
          <ac:chgData name="julian lalu" userId="53ae8bccc8714cbe" providerId="LiveId" clId="{A0076837-D884-4F2D-B46F-D4A29D846232}" dt="2023-01-09T21:36:24.429" v="3566" actId="1076"/>
          <ac:spMkLst>
            <pc:docMk/>
            <pc:sldMk cId="2231663208" sldId="598"/>
            <ac:spMk id="7" creationId="{FE165332-7B60-0219-E9A1-A48AADDE5651}"/>
          </ac:spMkLst>
        </pc:spChg>
        <pc:spChg chg="add del mod ord">
          <ac:chgData name="julian lalu" userId="53ae8bccc8714cbe" providerId="LiveId" clId="{A0076837-D884-4F2D-B46F-D4A29D846232}" dt="2023-01-09T21:36:32.169" v="3568" actId="700"/>
          <ac:spMkLst>
            <pc:docMk/>
            <pc:sldMk cId="2231663208" sldId="598"/>
            <ac:spMk id="11" creationId="{EA5F6B81-B34D-D16A-7A83-2E80F2CE6A33}"/>
          </ac:spMkLst>
        </pc:spChg>
        <pc:spChg chg="mod">
          <ac:chgData name="julian lalu" userId="53ae8bccc8714cbe" providerId="LiveId" clId="{A0076837-D884-4F2D-B46F-D4A29D846232}" dt="2023-01-09T21:36:47.706" v="3572" actId="1076"/>
          <ac:spMkLst>
            <pc:docMk/>
            <pc:sldMk cId="2231663208" sldId="598"/>
            <ac:spMk id="14" creationId="{5B65AC5E-8EEA-A5A6-8661-1FC7CF93D1E8}"/>
          </ac:spMkLst>
        </pc:spChg>
        <pc:spChg chg="mod">
          <ac:chgData name="julian lalu" userId="53ae8bccc8714cbe" providerId="LiveId" clId="{A0076837-D884-4F2D-B46F-D4A29D846232}" dt="2023-01-09T21:38:02.697" v="3589"/>
          <ac:spMkLst>
            <pc:docMk/>
            <pc:sldMk cId="2231663208" sldId="598"/>
            <ac:spMk id="19" creationId="{CC00079D-91A1-B2F6-FCA6-85FF4534D001}"/>
          </ac:spMkLst>
        </pc:spChg>
        <pc:spChg chg="mod">
          <ac:chgData name="julian lalu" userId="53ae8bccc8714cbe" providerId="LiveId" clId="{A0076837-D884-4F2D-B46F-D4A29D846232}" dt="2023-01-09T21:38:02.697" v="3589"/>
          <ac:spMkLst>
            <pc:docMk/>
            <pc:sldMk cId="2231663208" sldId="598"/>
            <ac:spMk id="20" creationId="{65011228-7446-78CB-C754-3BE6BE8056C6}"/>
          </ac:spMkLst>
        </pc:spChg>
        <pc:spChg chg="mod">
          <ac:chgData name="julian lalu" userId="53ae8bccc8714cbe" providerId="LiveId" clId="{A0076837-D884-4F2D-B46F-D4A29D846232}" dt="2023-01-09T21:38:02.697" v="3589"/>
          <ac:spMkLst>
            <pc:docMk/>
            <pc:sldMk cId="2231663208" sldId="598"/>
            <ac:spMk id="21" creationId="{3A4A5332-A4F3-A86F-5D5A-44FCAC41F4FE}"/>
          </ac:spMkLst>
        </pc:spChg>
        <pc:spChg chg="add mod">
          <ac:chgData name="julian lalu" userId="53ae8bccc8714cbe" providerId="LiveId" clId="{A0076837-D884-4F2D-B46F-D4A29D846232}" dt="2023-01-09T21:39:15.264" v="3607" actId="14100"/>
          <ac:spMkLst>
            <pc:docMk/>
            <pc:sldMk cId="2231663208" sldId="598"/>
            <ac:spMk id="27" creationId="{4D05894E-25FC-BA8D-DB13-E3D166B1A8AC}"/>
          </ac:spMkLst>
        </pc:spChg>
        <pc:spChg chg="add mod">
          <ac:chgData name="julian lalu" userId="53ae8bccc8714cbe" providerId="LiveId" clId="{A0076837-D884-4F2D-B46F-D4A29D846232}" dt="2023-01-09T21:39:15.264" v="3607" actId="14100"/>
          <ac:spMkLst>
            <pc:docMk/>
            <pc:sldMk cId="2231663208" sldId="598"/>
            <ac:spMk id="28" creationId="{EBCC41CD-8E69-360B-DFE4-3F86ECDE7C7F}"/>
          </ac:spMkLst>
        </pc:spChg>
        <pc:spChg chg="add mod">
          <ac:chgData name="julian lalu" userId="53ae8bccc8714cbe" providerId="LiveId" clId="{A0076837-D884-4F2D-B46F-D4A29D846232}" dt="2023-01-09T21:39:15.264" v="3607" actId="14100"/>
          <ac:spMkLst>
            <pc:docMk/>
            <pc:sldMk cId="2231663208" sldId="598"/>
            <ac:spMk id="29" creationId="{3037C59B-46DF-FE5A-E399-4435811A1DC3}"/>
          </ac:spMkLst>
        </pc:spChg>
        <pc:grpChg chg="mod">
          <ac:chgData name="julian lalu" userId="53ae8bccc8714cbe" providerId="LiveId" clId="{A0076837-D884-4F2D-B46F-D4A29D846232}" dt="2023-01-09T21:36:47.706" v="3572" actId="1076"/>
          <ac:grpSpMkLst>
            <pc:docMk/>
            <pc:sldMk cId="2231663208" sldId="598"/>
            <ac:grpSpMk id="15" creationId="{C108A131-0231-8706-C9B1-EDDBFF769756}"/>
          </ac:grpSpMkLst>
        </pc:grpChg>
        <pc:grpChg chg="add mod">
          <ac:chgData name="julian lalu" userId="53ae8bccc8714cbe" providerId="LiveId" clId="{A0076837-D884-4F2D-B46F-D4A29D846232}" dt="2023-01-09T21:38:17.963" v="3595" actId="1076"/>
          <ac:grpSpMkLst>
            <pc:docMk/>
            <pc:sldMk cId="2231663208" sldId="598"/>
            <ac:grpSpMk id="18" creationId="{D4396751-257B-0C88-8319-90C14A9E00BC}"/>
          </ac:grpSpMkLst>
        </pc:grpChg>
        <pc:inkChg chg="del">
          <ac:chgData name="julian lalu" userId="53ae8bccc8714cbe" providerId="LiveId" clId="{A0076837-D884-4F2D-B46F-D4A29D846232}" dt="2023-01-09T21:47:02.813" v="3663" actId="478"/>
          <ac:inkMkLst>
            <pc:docMk/>
            <pc:sldMk cId="2231663208" sldId="598"/>
            <ac:inkMk id="8" creationId="{ADED3678-F4A3-C5C5-AC20-01E540E97DED}"/>
          </ac:inkMkLst>
        </pc:inkChg>
        <pc:inkChg chg="del">
          <ac:chgData name="julian lalu" userId="53ae8bccc8714cbe" providerId="LiveId" clId="{A0076837-D884-4F2D-B46F-D4A29D846232}" dt="2023-01-09T21:47:02.813" v="3663" actId="478"/>
          <ac:inkMkLst>
            <pc:docMk/>
            <pc:sldMk cId="2231663208" sldId="598"/>
            <ac:inkMk id="9" creationId="{B147C00E-1803-80A1-16B5-32020AD1D07E}"/>
          </ac:inkMkLst>
        </pc:inkChg>
        <pc:cxnChg chg="mod">
          <ac:chgData name="julian lalu" userId="53ae8bccc8714cbe" providerId="LiveId" clId="{A0076837-D884-4F2D-B46F-D4A29D846232}" dt="2023-01-09T21:36:51.075" v="3573" actId="14100"/>
          <ac:cxnSpMkLst>
            <pc:docMk/>
            <pc:sldMk cId="2231663208" sldId="598"/>
            <ac:cxnSpMk id="12" creationId="{7C735D85-0AC8-EBCD-FE0D-D91ED70EB8B4}"/>
          </ac:cxnSpMkLst>
        </pc:cxnChg>
        <pc:cxnChg chg="add mod">
          <ac:chgData name="julian lalu" userId="53ae8bccc8714cbe" providerId="LiveId" clId="{A0076837-D884-4F2D-B46F-D4A29D846232}" dt="2023-01-09T21:38:24.385" v="3596" actId="14100"/>
          <ac:cxnSpMkLst>
            <pc:docMk/>
            <pc:sldMk cId="2231663208" sldId="598"/>
            <ac:cxnSpMk id="22" creationId="{315A36E4-45EC-9C6E-8008-267BCDE65AA7}"/>
          </ac:cxnSpMkLst>
        </pc:cxnChg>
        <pc:cxnChg chg="add mod">
          <ac:chgData name="julian lalu" userId="53ae8bccc8714cbe" providerId="LiveId" clId="{A0076837-D884-4F2D-B46F-D4A29D846232}" dt="2023-01-09T21:39:15.264" v="3607" actId="14100"/>
          <ac:cxnSpMkLst>
            <pc:docMk/>
            <pc:sldMk cId="2231663208" sldId="598"/>
            <ac:cxnSpMk id="26" creationId="{4E9514BC-329A-05F6-0087-0CC7BB3DE2F5}"/>
          </ac:cxnSpMkLst>
        </pc:cxnChg>
        <pc:cxnChg chg="add">
          <ac:chgData name="julian lalu" userId="53ae8bccc8714cbe" providerId="LiveId" clId="{A0076837-D884-4F2D-B46F-D4A29D846232}" dt="2023-01-09T21:40:10.988" v="3610" actId="11529"/>
          <ac:cxnSpMkLst>
            <pc:docMk/>
            <pc:sldMk cId="2231663208" sldId="598"/>
            <ac:cxnSpMk id="32" creationId="{6D5701D1-D26F-DFCE-0238-6216F8C83BBC}"/>
          </ac:cxnSpMkLst>
        </pc:cxnChg>
        <pc:cxnChg chg="add mod">
          <ac:chgData name="julian lalu" userId="53ae8bccc8714cbe" providerId="LiveId" clId="{A0076837-D884-4F2D-B46F-D4A29D846232}" dt="2023-01-09T21:54:48.691" v="3780"/>
          <ac:cxnSpMkLst>
            <pc:docMk/>
            <pc:sldMk cId="2231663208" sldId="598"/>
            <ac:cxnSpMk id="33" creationId="{DD66432A-928A-5DA8-2BFC-0D154BC737CD}"/>
          </ac:cxnSpMkLst>
        </pc:cxnChg>
      </pc:sldChg>
      <pc:sldChg chg="addSp delSp modSp del mod chgLayout">
        <pc:chgData name="julian lalu" userId="53ae8bccc8714cbe" providerId="LiveId" clId="{A0076837-D884-4F2D-B46F-D4A29D846232}" dt="2023-01-09T21:38:27.661" v="3597" actId="47"/>
        <pc:sldMkLst>
          <pc:docMk/>
          <pc:sldMk cId="3423722098" sldId="599"/>
        </pc:sldMkLst>
        <pc:spChg chg="mod ord">
          <ac:chgData name="julian lalu" userId="53ae8bccc8714cbe" providerId="LiveId" clId="{A0076837-D884-4F2D-B46F-D4A29D846232}" dt="2023-01-09T21:37:03.732" v="3576" actId="700"/>
          <ac:spMkLst>
            <pc:docMk/>
            <pc:sldMk cId="3423722098" sldId="599"/>
            <ac:spMk id="2" creationId="{016E2007-8CE0-8F96-32C0-CAF3061DA634}"/>
          </ac:spMkLst>
        </pc:spChg>
        <pc:spChg chg="add del mod">
          <ac:chgData name="julian lalu" userId="53ae8bccc8714cbe" providerId="LiveId" clId="{A0076837-D884-4F2D-B46F-D4A29D846232}" dt="2023-01-09T21:37:02.105" v="3575"/>
          <ac:spMkLst>
            <pc:docMk/>
            <pc:sldMk cId="3423722098" sldId="599"/>
            <ac:spMk id="3" creationId="{FB10C3BF-5E0F-A105-BFCF-30A0392E6E1A}"/>
          </ac:spMkLst>
        </pc:spChg>
        <pc:spChg chg="del mod ord">
          <ac:chgData name="julian lalu" userId="53ae8bccc8714cbe" providerId="LiveId" clId="{A0076837-D884-4F2D-B46F-D4A29D846232}" dt="2023-01-09T21:37:07.342" v="3578" actId="478"/>
          <ac:spMkLst>
            <pc:docMk/>
            <pc:sldMk cId="3423722098" sldId="599"/>
            <ac:spMk id="4" creationId="{66B485A6-6435-DB34-ABAA-6AE4AD353B1B}"/>
          </ac:spMkLst>
        </pc:spChg>
        <pc:spChg chg="mod ord">
          <ac:chgData name="julian lalu" userId="53ae8bccc8714cbe" providerId="LiveId" clId="{A0076837-D884-4F2D-B46F-D4A29D846232}" dt="2023-01-09T21:37:03.732" v="3576" actId="700"/>
          <ac:spMkLst>
            <pc:docMk/>
            <pc:sldMk cId="3423722098" sldId="599"/>
            <ac:spMk id="5" creationId="{CDC5785C-2CCE-A6C0-456A-5BF89833D499}"/>
          </ac:spMkLst>
        </pc:spChg>
        <pc:spChg chg="add del mod">
          <ac:chgData name="julian lalu" userId="53ae8bccc8714cbe" providerId="LiveId" clId="{A0076837-D884-4F2D-B46F-D4A29D846232}" dt="2023-01-09T21:37:02.105" v="3575"/>
          <ac:spMkLst>
            <pc:docMk/>
            <pc:sldMk cId="3423722098" sldId="599"/>
            <ac:spMk id="7" creationId="{AFBD9D97-5254-B6A6-610F-7FD4DE9532CB}"/>
          </ac:spMkLst>
        </pc:spChg>
        <pc:spChg chg="add del mod">
          <ac:chgData name="julian lalu" userId="53ae8bccc8714cbe" providerId="LiveId" clId="{A0076837-D884-4F2D-B46F-D4A29D846232}" dt="2023-01-09T21:37:02.105" v="3575"/>
          <ac:spMkLst>
            <pc:docMk/>
            <pc:sldMk cId="3423722098" sldId="599"/>
            <ac:spMk id="10" creationId="{3540C1AC-B1F3-2786-A05E-9B45AD5CF729}"/>
          </ac:spMkLst>
        </pc:spChg>
        <pc:spChg chg="add del mod">
          <ac:chgData name="julian lalu" userId="53ae8bccc8714cbe" providerId="LiveId" clId="{A0076837-D884-4F2D-B46F-D4A29D846232}" dt="2023-01-09T21:37:02.105" v="3575"/>
          <ac:spMkLst>
            <pc:docMk/>
            <pc:sldMk cId="3423722098" sldId="599"/>
            <ac:spMk id="12" creationId="{AF9DF8B4-385B-8548-49E2-C3C44C926F45}"/>
          </ac:spMkLst>
        </pc:spChg>
        <pc:spChg chg="add del mod ord">
          <ac:chgData name="julian lalu" userId="53ae8bccc8714cbe" providerId="LiveId" clId="{A0076837-D884-4F2D-B46F-D4A29D846232}" dt="2023-01-09T21:37:11.921" v="3579" actId="478"/>
          <ac:spMkLst>
            <pc:docMk/>
            <pc:sldMk cId="3423722098" sldId="599"/>
            <ac:spMk id="13" creationId="{4A393E89-F5B8-FAB7-7532-5047C2D452CD}"/>
          </ac:spMkLst>
        </pc:spChg>
        <pc:spChg chg="add mod ord">
          <ac:chgData name="julian lalu" userId="53ae8bccc8714cbe" providerId="LiveId" clId="{A0076837-D884-4F2D-B46F-D4A29D846232}" dt="2023-01-09T21:37:05.017" v="3577"/>
          <ac:spMkLst>
            <pc:docMk/>
            <pc:sldMk cId="3423722098" sldId="599"/>
            <ac:spMk id="14" creationId="{6189DE7F-CC29-CE92-D772-66444505B5CF}"/>
          </ac:spMkLst>
        </pc:spChg>
        <pc:spChg chg="add del mod">
          <ac:chgData name="julian lalu" userId="53ae8bccc8714cbe" providerId="LiveId" clId="{A0076837-D884-4F2D-B46F-D4A29D846232}" dt="2023-01-09T21:37:32.649" v="3588" actId="478"/>
          <ac:spMkLst>
            <pc:docMk/>
            <pc:sldMk cId="3423722098" sldId="599"/>
            <ac:spMk id="20" creationId="{FF36CEFE-D654-54A0-51C0-06E118A762D9}"/>
          </ac:spMkLst>
        </pc:spChg>
        <pc:spChg chg="add del">
          <ac:chgData name="julian lalu" userId="53ae8bccc8714cbe" providerId="LiveId" clId="{A0076837-D884-4F2D-B46F-D4A29D846232}" dt="2023-01-09T21:37:32.464" v="3587" actId="478"/>
          <ac:spMkLst>
            <pc:docMk/>
            <pc:sldMk cId="3423722098" sldId="599"/>
            <ac:spMk id="30" creationId="{43D8D6B8-C49A-8FC6-7C82-6F6EA26B44C6}"/>
          </ac:spMkLst>
        </pc:spChg>
        <pc:grpChg chg="add del">
          <ac:chgData name="julian lalu" userId="53ae8bccc8714cbe" providerId="LiveId" clId="{A0076837-D884-4F2D-B46F-D4A29D846232}" dt="2023-01-09T21:37:32.228" v="3586" actId="478"/>
          <ac:grpSpMkLst>
            <pc:docMk/>
            <pc:sldMk cId="3423722098" sldId="599"/>
            <ac:grpSpMk id="32" creationId="{9ED36B26-895B-05D8-80B2-B77D28826E87}"/>
          </ac:grpSpMkLst>
        </pc:grpChg>
        <pc:cxnChg chg="add del mod">
          <ac:chgData name="julian lalu" userId="53ae8bccc8714cbe" providerId="LiveId" clId="{A0076837-D884-4F2D-B46F-D4A29D846232}" dt="2023-01-09T21:37:32.228" v="3586" actId="478"/>
          <ac:cxnSpMkLst>
            <pc:docMk/>
            <pc:sldMk cId="3423722098" sldId="599"/>
            <ac:cxnSpMk id="31" creationId="{A9AA8CDA-9211-9334-E7A8-38766E538C83}"/>
          </ac:cxnSpMkLst>
        </pc:cxnChg>
      </pc:sldChg>
      <pc:sldChg chg="del">
        <pc:chgData name="julian lalu" userId="53ae8bccc8714cbe" providerId="LiveId" clId="{A0076837-D884-4F2D-B46F-D4A29D846232}" dt="2023-01-09T21:40:20.407" v="3612" actId="47"/>
        <pc:sldMkLst>
          <pc:docMk/>
          <pc:sldMk cId="4130356042" sldId="600"/>
        </pc:sldMkLst>
      </pc:sldChg>
      <pc:sldChg chg="addSp delSp modSp del mod chgLayout">
        <pc:chgData name="julian lalu" userId="53ae8bccc8714cbe" providerId="LiveId" clId="{A0076837-D884-4F2D-B46F-D4A29D846232}" dt="2023-01-09T21:44:59.258" v="3655" actId="47"/>
        <pc:sldMkLst>
          <pc:docMk/>
          <pc:sldMk cId="3197548407" sldId="601"/>
        </pc:sldMkLst>
        <pc:spChg chg="mod ord">
          <ac:chgData name="julian lalu" userId="53ae8bccc8714cbe" providerId="LiveId" clId="{A0076837-D884-4F2D-B46F-D4A29D846232}" dt="2023-01-09T21:42:18.413" v="3651" actId="700"/>
          <ac:spMkLst>
            <pc:docMk/>
            <pc:sldMk cId="3197548407" sldId="601"/>
            <ac:spMk id="2" creationId="{016E2007-8CE0-8F96-32C0-CAF3061DA634}"/>
          </ac:spMkLst>
        </pc:spChg>
        <pc:spChg chg="mod ord">
          <ac:chgData name="julian lalu" userId="53ae8bccc8714cbe" providerId="LiveId" clId="{A0076837-D884-4F2D-B46F-D4A29D846232}" dt="2023-01-09T21:42:18.413" v="3651" actId="700"/>
          <ac:spMkLst>
            <pc:docMk/>
            <pc:sldMk cId="3197548407" sldId="601"/>
            <ac:spMk id="3" creationId="{81B55519-B62F-8C42-B72D-40D6D83F4D41}"/>
          </ac:spMkLst>
        </pc:spChg>
        <pc:spChg chg="del mod ord">
          <ac:chgData name="julian lalu" userId="53ae8bccc8714cbe" providerId="LiveId" clId="{A0076837-D884-4F2D-B46F-D4A29D846232}" dt="2023-01-09T21:42:30.423" v="3653" actId="478"/>
          <ac:spMkLst>
            <pc:docMk/>
            <pc:sldMk cId="3197548407" sldId="601"/>
            <ac:spMk id="4" creationId="{66B485A6-6435-DB34-ABAA-6AE4AD353B1B}"/>
          </ac:spMkLst>
        </pc:spChg>
        <pc:spChg chg="mod ord">
          <ac:chgData name="julian lalu" userId="53ae8bccc8714cbe" providerId="LiveId" clId="{A0076837-D884-4F2D-B46F-D4A29D846232}" dt="2023-01-09T21:42:18.413" v="3651" actId="700"/>
          <ac:spMkLst>
            <pc:docMk/>
            <pc:sldMk cId="3197548407" sldId="601"/>
            <ac:spMk id="5" creationId="{CDC5785C-2CCE-A6C0-456A-5BF89833D499}"/>
          </ac:spMkLst>
        </pc:spChg>
        <pc:spChg chg="mod">
          <ac:chgData name="julian lalu" userId="53ae8bccc8714cbe" providerId="LiveId" clId="{A0076837-D884-4F2D-B46F-D4A29D846232}" dt="2023-01-09T21:42:40.819" v="3654" actId="1076"/>
          <ac:spMkLst>
            <pc:docMk/>
            <pc:sldMk cId="3197548407" sldId="601"/>
            <ac:spMk id="7" creationId="{FE165332-7B60-0219-E9A1-A48AADDE5651}"/>
          </ac:spMkLst>
        </pc:spChg>
        <pc:spChg chg="mod">
          <ac:chgData name="julian lalu" userId="53ae8bccc8714cbe" providerId="LiveId" clId="{A0076837-D884-4F2D-B46F-D4A29D846232}" dt="2023-01-09T21:42:40.819" v="3654" actId="1076"/>
          <ac:spMkLst>
            <pc:docMk/>
            <pc:sldMk cId="3197548407" sldId="601"/>
            <ac:spMk id="8" creationId="{826B35BC-0C85-841B-DFAA-0B0BB49B1BB1}"/>
          </ac:spMkLst>
        </pc:spChg>
        <pc:spChg chg="add mod ord">
          <ac:chgData name="julian lalu" userId="53ae8bccc8714cbe" providerId="LiveId" clId="{A0076837-D884-4F2D-B46F-D4A29D846232}" dt="2023-01-09T21:42:23.345" v="3652"/>
          <ac:spMkLst>
            <pc:docMk/>
            <pc:sldMk cId="3197548407" sldId="601"/>
            <ac:spMk id="9" creationId="{3D96C925-B794-4E61-4F1F-E4318CB4E8AE}"/>
          </ac:spMkLst>
        </pc:spChg>
        <pc:spChg chg="mod">
          <ac:chgData name="julian lalu" userId="53ae8bccc8714cbe" providerId="LiveId" clId="{A0076837-D884-4F2D-B46F-D4A29D846232}" dt="2023-01-09T21:42:40.819" v="3654" actId="1076"/>
          <ac:spMkLst>
            <pc:docMk/>
            <pc:sldMk cId="3197548407" sldId="601"/>
            <ac:spMk id="14" creationId="{7912F312-8E98-F808-1708-39DF0D06CC3B}"/>
          </ac:spMkLst>
        </pc:spChg>
        <pc:cxnChg chg="mod">
          <ac:chgData name="julian lalu" userId="53ae8bccc8714cbe" providerId="LiveId" clId="{A0076837-D884-4F2D-B46F-D4A29D846232}" dt="2023-01-09T21:42:40.819" v="3654" actId="1076"/>
          <ac:cxnSpMkLst>
            <pc:docMk/>
            <pc:sldMk cId="3197548407" sldId="601"/>
            <ac:cxnSpMk id="6" creationId="{805E8FC8-E488-4164-2F3B-21083C43ED2E}"/>
          </ac:cxnSpMkLst>
        </pc:cxnChg>
        <pc:cxnChg chg="mod">
          <ac:chgData name="julian lalu" userId="53ae8bccc8714cbe" providerId="LiveId" clId="{A0076837-D884-4F2D-B46F-D4A29D846232}" dt="2023-01-09T21:42:40.819" v="3654" actId="1076"/>
          <ac:cxnSpMkLst>
            <pc:docMk/>
            <pc:sldMk cId="3197548407" sldId="601"/>
            <ac:cxnSpMk id="13" creationId="{2C606D8F-8E13-561C-6128-98B855BCD766}"/>
          </ac:cxnSpMkLst>
        </pc:cxnChg>
      </pc:sldChg>
      <pc:sldChg chg="addSp delSp modSp mod chgLayout">
        <pc:chgData name="julian lalu" userId="53ae8bccc8714cbe" providerId="LiveId" clId="{A0076837-D884-4F2D-B46F-D4A29D846232}" dt="2023-01-09T22:03:05.031" v="3904" actId="1035"/>
        <pc:sldMkLst>
          <pc:docMk/>
          <pc:sldMk cId="3587697550" sldId="602"/>
        </pc:sldMkLst>
        <pc:spChg chg="mod ord">
          <ac:chgData name="julian lalu" userId="53ae8bccc8714cbe" providerId="LiveId" clId="{A0076837-D884-4F2D-B46F-D4A29D846232}" dt="2023-01-09T21:45:04.753" v="3656" actId="700"/>
          <ac:spMkLst>
            <pc:docMk/>
            <pc:sldMk cId="3587697550" sldId="602"/>
            <ac:spMk id="2" creationId="{016E2007-8CE0-8F96-32C0-CAF3061DA634}"/>
          </ac:spMkLst>
        </pc:spChg>
        <pc:spChg chg="mod ord">
          <ac:chgData name="julian lalu" userId="53ae8bccc8714cbe" providerId="LiveId" clId="{A0076837-D884-4F2D-B46F-D4A29D846232}" dt="2023-01-09T21:58:24.376" v="3827" actId="20577"/>
          <ac:spMkLst>
            <pc:docMk/>
            <pc:sldMk cId="3587697550" sldId="602"/>
            <ac:spMk id="3" creationId="{81B55519-B62F-8C42-B72D-40D6D83F4D41}"/>
          </ac:spMkLst>
        </pc:spChg>
        <pc:spChg chg="del mod ord">
          <ac:chgData name="julian lalu" userId="53ae8bccc8714cbe" providerId="LiveId" clId="{A0076837-D884-4F2D-B46F-D4A29D846232}" dt="2023-01-09T21:45:28.644" v="3661" actId="478"/>
          <ac:spMkLst>
            <pc:docMk/>
            <pc:sldMk cId="3587697550" sldId="602"/>
            <ac:spMk id="4" creationId="{66B485A6-6435-DB34-ABAA-6AE4AD353B1B}"/>
          </ac:spMkLst>
        </pc:spChg>
        <pc:spChg chg="mod ord">
          <ac:chgData name="julian lalu" userId="53ae8bccc8714cbe" providerId="LiveId" clId="{A0076837-D884-4F2D-B46F-D4A29D846232}" dt="2023-01-09T21:45:04.753" v="3656" actId="700"/>
          <ac:spMkLst>
            <pc:docMk/>
            <pc:sldMk cId="3587697550" sldId="602"/>
            <ac:spMk id="5" creationId="{CDC5785C-2CCE-A6C0-456A-5BF89833D499}"/>
          </ac:spMkLst>
        </pc:spChg>
        <pc:spChg chg="mod">
          <ac:chgData name="julian lalu" userId="53ae8bccc8714cbe" providerId="LiveId" clId="{A0076837-D884-4F2D-B46F-D4A29D846232}" dt="2023-01-09T21:59:55.880" v="3864" actId="20577"/>
          <ac:spMkLst>
            <pc:docMk/>
            <pc:sldMk cId="3587697550" sldId="602"/>
            <ac:spMk id="7" creationId="{FE165332-7B60-0219-E9A1-A48AADDE5651}"/>
          </ac:spMkLst>
        </pc:spChg>
        <pc:spChg chg="mod">
          <ac:chgData name="julian lalu" userId="53ae8bccc8714cbe" providerId="LiveId" clId="{A0076837-D884-4F2D-B46F-D4A29D846232}" dt="2023-01-09T21:45:27.131" v="3660" actId="1076"/>
          <ac:spMkLst>
            <pc:docMk/>
            <pc:sldMk cId="3587697550" sldId="602"/>
            <ac:spMk id="8" creationId="{826B35BC-0C85-841B-DFAA-0B0BB49B1BB1}"/>
          </ac:spMkLst>
        </pc:spChg>
        <pc:spChg chg="add mod ord">
          <ac:chgData name="julian lalu" userId="53ae8bccc8714cbe" providerId="LiveId" clId="{A0076837-D884-4F2D-B46F-D4A29D846232}" dt="2023-01-09T21:45:31.983" v="3662"/>
          <ac:spMkLst>
            <pc:docMk/>
            <pc:sldMk cId="3587697550" sldId="602"/>
            <ac:spMk id="9" creationId="{018C3094-B5EA-6BB6-A764-6C79F46F4FAA}"/>
          </ac:spMkLst>
        </pc:spChg>
        <pc:spChg chg="mod">
          <ac:chgData name="julian lalu" userId="53ae8bccc8714cbe" providerId="LiveId" clId="{A0076837-D884-4F2D-B46F-D4A29D846232}" dt="2023-01-09T21:45:27.131" v="3660" actId="1076"/>
          <ac:spMkLst>
            <pc:docMk/>
            <pc:sldMk cId="3587697550" sldId="602"/>
            <ac:spMk id="14" creationId="{7912F312-8E98-F808-1708-39DF0D06CC3B}"/>
          </ac:spMkLst>
        </pc:spChg>
        <pc:spChg chg="del mod">
          <ac:chgData name="julian lalu" userId="53ae8bccc8714cbe" providerId="LiveId" clId="{A0076837-D884-4F2D-B46F-D4A29D846232}" dt="2023-01-09T22:01:07.105" v="3877" actId="478"/>
          <ac:spMkLst>
            <pc:docMk/>
            <pc:sldMk cId="3587697550" sldId="602"/>
            <ac:spMk id="16" creationId="{6154BEDA-E20B-A1A0-2B5B-40B9757D529B}"/>
          </ac:spMkLst>
        </pc:spChg>
        <pc:spChg chg="add mod">
          <ac:chgData name="julian lalu" userId="53ae8bccc8714cbe" providerId="LiveId" clId="{A0076837-D884-4F2D-B46F-D4A29D846232}" dt="2023-01-09T22:03:05.031" v="3904" actId="1035"/>
          <ac:spMkLst>
            <pc:docMk/>
            <pc:sldMk cId="3587697550" sldId="602"/>
            <ac:spMk id="18" creationId="{2499F98A-22D3-4022-8E02-0C88F98A6CE2}"/>
          </ac:spMkLst>
        </pc:spChg>
        <pc:spChg chg="add del mod">
          <ac:chgData name="julian lalu" userId="53ae8bccc8714cbe" providerId="LiveId" clId="{A0076837-D884-4F2D-B46F-D4A29D846232}" dt="2023-01-09T22:02:09.482" v="3889" actId="478"/>
          <ac:spMkLst>
            <pc:docMk/>
            <pc:sldMk cId="3587697550" sldId="602"/>
            <ac:spMk id="21" creationId="{1FAB90DC-F80D-00E2-0979-F3A369C58CE4}"/>
          </ac:spMkLst>
        </pc:spChg>
        <pc:cxnChg chg="mod">
          <ac:chgData name="julian lalu" userId="53ae8bccc8714cbe" providerId="LiveId" clId="{A0076837-D884-4F2D-B46F-D4A29D846232}" dt="2023-01-09T21:45:27.131" v="3660" actId="1076"/>
          <ac:cxnSpMkLst>
            <pc:docMk/>
            <pc:sldMk cId="3587697550" sldId="602"/>
            <ac:cxnSpMk id="6" creationId="{805E8FC8-E488-4164-2F3B-21083C43ED2E}"/>
          </ac:cxnSpMkLst>
        </pc:cxnChg>
        <pc:cxnChg chg="add mod">
          <ac:chgData name="julian lalu" userId="53ae8bccc8714cbe" providerId="LiveId" clId="{A0076837-D884-4F2D-B46F-D4A29D846232}" dt="2023-01-09T21:54:49.181" v="3781"/>
          <ac:cxnSpMkLst>
            <pc:docMk/>
            <pc:sldMk cId="3587697550" sldId="602"/>
            <ac:cxnSpMk id="10" creationId="{BBCAD1B1-B084-2D20-97C5-2556EC62F0BF}"/>
          </ac:cxnSpMkLst>
        </pc:cxnChg>
        <pc:cxnChg chg="add mod">
          <ac:chgData name="julian lalu" userId="53ae8bccc8714cbe" providerId="LiveId" clId="{A0076837-D884-4F2D-B46F-D4A29D846232}" dt="2023-01-09T22:03:05.031" v="3904" actId="1035"/>
          <ac:cxnSpMkLst>
            <pc:docMk/>
            <pc:sldMk cId="3587697550" sldId="602"/>
            <ac:cxnSpMk id="11" creationId="{F8F66279-C943-15B2-537E-8D6E2F02DBE8}"/>
          </ac:cxnSpMkLst>
        </pc:cxnChg>
        <pc:cxnChg chg="del mod">
          <ac:chgData name="julian lalu" userId="53ae8bccc8714cbe" providerId="LiveId" clId="{A0076837-D884-4F2D-B46F-D4A29D846232}" dt="2023-01-09T22:01:07.105" v="3877" actId="478"/>
          <ac:cxnSpMkLst>
            <pc:docMk/>
            <pc:sldMk cId="3587697550" sldId="602"/>
            <ac:cxnSpMk id="12" creationId="{DB709648-DE7D-ACF4-BF3A-D66DBD99E14E}"/>
          </ac:cxnSpMkLst>
        </pc:cxnChg>
        <pc:cxnChg chg="mod">
          <ac:chgData name="julian lalu" userId="53ae8bccc8714cbe" providerId="LiveId" clId="{A0076837-D884-4F2D-B46F-D4A29D846232}" dt="2023-01-09T21:45:27.131" v="3660" actId="1076"/>
          <ac:cxnSpMkLst>
            <pc:docMk/>
            <pc:sldMk cId="3587697550" sldId="602"/>
            <ac:cxnSpMk id="13" creationId="{2C606D8F-8E13-561C-6128-98B855BCD766}"/>
          </ac:cxnSpMkLst>
        </pc:cxnChg>
        <pc:cxnChg chg="add del mod">
          <ac:chgData name="julian lalu" userId="53ae8bccc8714cbe" providerId="LiveId" clId="{A0076837-D884-4F2D-B46F-D4A29D846232}" dt="2023-01-09T22:02:10.003" v="3890" actId="478"/>
          <ac:cxnSpMkLst>
            <pc:docMk/>
            <pc:sldMk cId="3587697550" sldId="602"/>
            <ac:cxnSpMk id="20" creationId="{3A98AFA3-3512-C1A0-7553-12F8AF114525}"/>
          </ac:cxnSpMkLst>
        </pc:cxnChg>
      </pc:sldChg>
      <pc:sldChg chg="del">
        <pc:chgData name="julian lalu" userId="53ae8bccc8714cbe" providerId="LiveId" clId="{A0076837-D884-4F2D-B46F-D4A29D846232}" dt="2023-01-09T21:51:09.656" v="3715" actId="47"/>
        <pc:sldMkLst>
          <pc:docMk/>
          <pc:sldMk cId="1292437060" sldId="603"/>
        </pc:sldMkLst>
      </pc:sldChg>
      <pc:sldChg chg="del">
        <pc:chgData name="julian lalu" userId="53ae8bccc8714cbe" providerId="LiveId" clId="{A0076837-D884-4F2D-B46F-D4A29D846232}" dt="2023-01-09T21:51:11.388" v="3716" actId="47"/>
        <pc:sldMkLst>
          <pc:docMk/>
          <pc:sldMk cId="37111977" sldId="604"/>
        </pc:sldMkLst>
      </pc:sldChg>
      <pc:sldChg chg="del">
        <pc:chgData name="julian lalu" userId="53ae8bccc8714cbe" providerId="LiveId" clId="{A0076837-D884-4F2D-B46F-D4A29D846232}" dt="2023-01-09T21:52:30.252" v="3733" actId="47"/>
        <pc:sldMkLst>
          <pc:docMk/>
          <pc:sldMk cId="3121198841" sldId="605"/>
        </pc:sldMkLst>
      </pc:sldChg>
      <pc:sldChg chg="addSp delSp modSp mod delAnim modAnim chgLayout">
        <pc:chgData name="julian lalu" userId="53ae8bccc8714cbe" providerId="LiveId" clId="{A0076837-D884-4F2D-B46F-D4A29D846232}" dt="2023-01-09T21:58:29.974" v="3829" actId="20577"/>
        <pc:sldMkLst>
          <pc:docMk/>
          <pc:sldMk cId="1581926869" sldId="606"/>
        </pc:sldMkLst>
        <pc:spChg chg="mod ord">
          <ac:chgData name="julian lalu" userId="53ae8bccc8714cbe" providerId="LiveId" clId="{A0076837-D884-4F2D-B46F-D4A29D846232}" dt="2023-01-09T21:49:40.908" v="3703" actId="700"/>
          <ac:spMkLst>
            <pc:docMk/>
            <pc:sldMk cId="1581926869" sldId="606"/>
            <ac:spMk id="2" creationId="{016E2007-8CE0-8F96-32C0-CAF3061DA634}"/>
          </ac:spMkLst>
        </pc:spChg>
        <pc:spChg chg="mod ord">
          <ac:chgData name="julian lalu" userId="53ae8bccc8714cbe" providerId="LiveId" clId="{A0076837-D884-4F2D-B46F-D4A29D846232}" dt="2023-01-09T21:58:29.974" v="3829" actId="20577"/>
          <ac:spMkLst>
            <pc:docMk/>
            <pc:sldMk cId="1581926869" sldId="606"/>
            <ac:spMk id="3" creationId="{81B55519-B62F-8C42-B72D-40D6D83F4D41}"/>
          </ac:spMkLst>
        </pc:spChg>
        <pc:spChg chg="del mod ord">
          <ac:chgData name="julian lalu" userId="53ae8bccc8714cbe" providerId="LiveId" clId="{A0076837-D884-4F2D-B46F-D4A29D846232}" dt="2023-01-09T21:49:57.731" v="3708" actId="478"/>
          <ac:spMkLst>
            <pc:docMk/>
            <pc:sldMk cId="1581926869" sldId="606"/>
            <ac:spMk id="4" creationId="{66B485A6-6435-DB34-ABAA-6AE4AD353B1B}"/>
          </ac:spMkLst>
        </pc:spChg>
        <pc:spChg chg="mod ord">
          <ac:chgData name="julian lalu" userId="53ae8bccc8714cbe" providerId="LiveId" clId="{A0076837-D884-4F2D-B46F-D4A29D846232}" dt="2023-01-09T21:49:40.908" v="3703" actId="700"/>
          <ac:spMkLst>
            <pc:docMk/>
            <pc:sldMk cId="1581926869" sldId="606"/>
            <ac:spMk id="5" creationId="{CDC5785C-2CCE-A6C0-456A-5BF89833D499}"/>
          </ac:spMkLst>
        </pc:spChg>
        <pc:spChg chg="mod">
          <ac:chgData name="julian lalu" userId="53ae8bccc8714cbe" providerId="LiveId" clId="{A0076837-D884-4F2D-B46F-D4A29D846232}" dt="2023-01-09T21:49:52.204" v="3706" actId="1076"/>
          <ac:spMkLst>
            <pc:docMk/>
            <pc:sldMk cId="1581926869" sldId="606"/>
            <ac:spMk id="7" creationId="{FE165332-7B60-0219-E9A1-A48AADDE5651}"/>
          </ac:spMkLst>
        </pc:spChg>
        <pc:spChg chg="mod">
          <ac:chgData name="julian lalu" userId="53ae8bccc8714cbe" providerId="LiveId" clId="{A0076837-D884-4F2D-B46F-D4A29D846232}" dt="2023-01-09T21:49:52.204" v="3706" actId="1076"/>
          <ac:spMkLst>
            <pc:docMk/>
            <pc:sldMk cId="1581926869" sldId="606"/>
            <ac:spMk id="8" creationId="{826B35BC-0C85-841B-DFAA-0B0BB49B1BB1}"/>
          </ac:spMkLst>
        </pc:spChg>
        <pc:spChg chg="add del mod">
          <ac:chgData name="julian lalu" userId="53ae8bccc8714cbe" providerId="LiveId" clId="{A0076837-D884-4F2D-B46F-D4A29D846232}" dt="2023-01-09T21:49:38.827" v="3702"/>
          <ac:spMkLst>
            <pc:docMk/>
            <pc:sldMk cId="1581926869" sldId="606"/>
            <ac:spMk id="9" creationId="{D6EA4F60-7C19-025B-CDEB-FBEFDA9E1509}"/>
          </ac:spMkLst>
        </pc:spChg>
        <pc:spChg chg="add del mod">
          <ac:chgData name="julian lalu" userId="53ae8bccc8714cbe" providerId="LiveId" clId="{A0076837-D884-4F2D-B46F-D4A29D846232}" dt="2023-01-09T21:49:38.827" v="3702"/>
          <ac:spMkLst>
            <pc:docMk/>
            <pc:sldMk cId="1581926869" sldId="606"/>
            <ac:spMk id="10" creationId="{ED643C97-F68C-81EC-138A-AB5309910E74}"/>
          </ac:spMkLst>
        </pc:spChg>
        <pc:spChg chg="add del mod">
          <ac:chgData name="julian lalu" userId="53ae8bccc8714cbe" providerId="LiveId" clId="{A0076837-D884-4F2D-B46F-D4A29D846232}" dt="2023-01-09T21:49:38.827" v="3702"/>
          <ac:spMkLst>
            <pc:docMk/>
            <pc:sldMk cId="1581926869" sldId="606"/>
            <ac:spMk id="11" creationId="{27B3D257-E793-F940-3158-80CC3C43D989}"/>
          </ac:spMkLst>
        </pc:spChg>
        <pc:spChg chg="mod">
          <ac:chgData name="julian lalu" userId="53ae8bccc8714cbe" providerId="LiveId" clId="{A0076837-D884-4F2D-B46F-D4A29D846232}" dt="2023-01-09T21:49:52.204" v="3706" actId="1076"/>
          <ac:spMkLst>
            <pc:docMk/>
            <pc:sldMk cId="1581926869" sldId="606"/>
            <ac:spMk id="14" creationId="{7912F312-8E98-F808-1708-39DF0D06CC3B}"/>
          </ac:spMkLst>
        </pc:spChg>
        <pc:spChg chg="add del mod">
          <ac:chgData name="julian lalu" userId="53ae8bccc8714cbe" providerId="LiveId" clId="{A0076837-D884-4F2D-B46F-D4A29D846232}" dt="2023-01-09T21:49:38.827" v="3702"/>
          <ac:spMkLst>
            <pc:docMk/>
            <pc:sldMk cId="1581926869" sldId="606"/>
            <ac:spMk id="15" creationId="{7B517908-6A59-7821-EF43-60DA20421C49}"/>
          </ac:spMkLst>
        </pc:spChg>
        <pc:spChg chg="mod">
          <ac:chgData name="julian lalu" userId="53ae8bccc8714cbe" providerId="LiveId" clId="{A0076837-D884-4F2D-B46F-D4A29D846232}" dt="2023-01-09T21:51:50.409" v="3724" actId="164"/>
          <ac:spMkLst>
            <pc:docMk/>
            <pc:sldMk cId="1581926869" sldId="606"/>
            <ac:spMk id="16" creationId="{6154BEDA-E20B-A1A0-2B5B-40B9757D529B}"/>
          </ac:spMkLst>
        </pc:spChg>
        <pc:spChg chg="mod">
          <ac:chgData name="julian lalu" userId="53ae8bccc8714cbe" providerId="LiveId" clId="{A0076837-D884-4F2D-B46F-D4A29D846232}" dt="2023-01-09T21:51:50.409" v="3724" actId="164"/>
          <ac:spMkLst>
            <pc:docMk/>
            <pc:sldMk cId="1581926869" sldId="606"/>
            <ac:spMk id="17" creationId="{A0B2FC6D-DE28-579E-CEF1-486B93DDD5BD}"/>
          </ac:spMkLst>
        </pc:spChg>
        <pc:spChg chg="add mod ord">
          <ac:chgData name="julian lalu" userId="53ae8bccc8714cbe" providerId="LiveId" clId="{A0076837-D884-4F2D-B46F-D4A29D846232}" dt="2023-01-09T21:49:55.640" v="3707"/>
          <ac:spMkLst>
            <pc:docMk/>
            <pc:sldMk cId="1581926869" sldId="606"/>
            <ac:spMk id="18" creationId="{8728F194-06EF-CA47-8BC8-D995E55405BE}"/>
          </ac:spMkLst>
        </pc:spChg>
        <pc:spChg chg="add mod">
          <ac:chgData name="julian lalu" userId="53ae8bccc8714cbe" providerId="LiveId" clId="{A0076837-D884-4F2D-B46F-D4A29D846232}" dt="2023-01-09T21:52:04.051" v="3727" actId="1076"/>
          <ac:spMkLst>
            <pc:docMk/>
            <pc:sldMk cId="1581926869" sldId="606"/>
            <ac:spMk id="21" creationId="{E158D9A8-2C47-BAB0-6634-48A46A8FA203}"/>
          </ac:spMkLst>
        </pc:spChg>
        <pc:grpChg chg="add mod">
          <ac:chgData name="julian lalu" userId="53ae8bccc8714cbe" providerId="LiveId" clId="{A0076837-D884-4F2D-B46F-D4A29D846232}" dt="2023-01-09T21:52:06.076" v="3728" actId="1076"/>
          <ac:grpSpMkLst>
            <pc:docMk/>
            <pc:sldMk cId="1581926869" sldId="606"/>
            <ac:grpSpMk id="28" creationId="{CE4C66F3-D7F7-0866-20D9-BCCF8E5EAD25}"/>
          </ac:grpSpMkLst>
        </pc:grpChg>
        <pc:cxnChg chg="mod">
          <ac:chgData name="julian lalu" userId="53ae8bccc8714cbe" providerId="LiveId" clId="{A0076837-D884-4F2D-B46F-D4A29D846232}" dt="2023-01-09T21:49:52.204" v="3706" actId="1076"/>
          <ac:cxnSpMkLst>
            <pc:docMk/>
            <pc:sldMk cId="1581926869" sldId="606"/>
            <ac:cxnSpMk id="6" creationId="{805E8FC8-E488-4164-2F3B-21083C43ED2E}"/>
          </ac:cxnSpMkLst>
        </pc:cxnChg>
        <pc:cxnChg chg="mod">
          <ac:chgData name="julian lalu" userId="53ae8bccc8714cbe" providerId="LiveId" clId="{A0076837-D884-4F2D-B46F-D4A29D846232}" dt="2023-01-09T21:52:08.578" v="3729" actId="14100"/>
          <ac:cxnSpMkLst>
            <pc:docMk/>
            <pc:sldMk cId="1581926869" sldId="606"/>
            <ac:cxnSpMk id="12" creationId="{DB709648-DE7D-ACF4-BF3A-D66DBD99E14E}"/>
          </ac:cxnSpMkLst>
        </pc:cxnChg>
        <pc:cxnChg chg="mod">
          <ac:chgData name="julian lalu" userId="53ae8bccc8714cbe" providerId="LiveId" clId="{A0076837-D884-4F2D-B46F-D4A29D846232}" dt="2023-01-09T21:49:52.204" v="3706" actId="1076"/>
          <ac:cxnSpMkLst>
            <pc:docMk/>
            <pc:sldMk cId="1581926869" sldId="606"/>
            <ac:cxnSpMk id="13" creationId="{2C606D8F-8E13-561C-6128-98B855BCD766}"/>
          </ac:cxnSpMkLst>
        </pc:cxnChg>
        <pc:cxnChg chg="add mod">
          <ac:chgData name="julian lalu" userId="53ae8bccc8714cbe" providerId="LiveId" clId="{A0076837-D884-4F2D-B46F-D4A29D846232}" dt="2023-01-09T21:52:10.758" v="3730" actId="14100"/>
          <ac:cxnSpMkLst>
            <pc:docMk/>
            <pc:sldMk cId="1581926869" sldId="606"/>
            <ac:cxnSpMk id="19" creationId="{3C390719-9932-2543-EEAC-A1AA1E7BC8DF}"/>
          </ac:cxnSpMkLst>
        </pc:cxnChg>
        <pc:cxnChg chg="add del mod">
          <ac:chgData name="julian lalu" userId="53ae8bccc8714cbe" providerId="LiveId" clId="{A0076837-D884-4F2D-B46F-D4A29D846232}" dt="2023-01-09T21:51:29.695" v="3721" actId="478"/>
          <ac:cxnSpMkLst>
            <pc:docMk/>
            <pc:sldMk cId="1581926869" sldId="606"/>
            <ac:cxnSpMk id="22" creationId="{2E534A41-EFFF-B868-8F8E-38E88DF0AF49}"/>
          </ac:cxnSpMkLst>
        </pc:cxnChg>
        <pc:cxnChg chg="add mod">
          <ac:chgData name="julian lalu" userId="53ae8bccc8714cbe" providerId="LiveId" clId="{A0076837-D884-4F2D-B46F-D4A29D846232}" dt="2023-01-09T21:52:04.051" v="3727" actId="1076"/>
          <ac:cxnSpMkLst>
            <pc:docMk/>
            <pc:sldMk cId="1581926869" sldId="606"/>
            <ac:cxnSpMk id="26" creationId="{48D2DA48-51C2-D14A-79A8-3B8B968C4940}"/>
          </ac:cxnSpMkLst>
        </pc:cxnChg>
        <pc:cxnChg chg="add mod">
          <ac:chgData name="julian lalu" userId="53ae8bccc8714cbe" providerId="LiveId" clId="{A0076837-D884-4F2D-B46F-D4A29D846232}" dt="2023-01-09T21:54:51.592" v="3785"/>
          <ac:cxnSpMkLst>
            <pc:docMk/>
            <pc:sldMk cId="1581926869" sldId="606"/>
            <ac:cxnSpMk id="33" creationId="{B342743F-1978-51B4-A68F-AF523DE84191}"/>
          </ac:cxnSpMkLst>
        </pc:cxnChg>
      </pc:sldChg>
      <pc:sldChg chg="del">
        <pc:chgData name="julian lalu" userId="53ae8bccc8714cbe" providerId="LiveId" clId="{A0076837-D884-4F2D-B46F-D4A29D846232}" dt="2023-01-09T21:47:49.001" v="3681" actId="47"/>
        <pc:sldMkLst>
          <pc:docMk/>
          <pc:sldMk cId="1589983917" sldId="607"/>
        </pc:sldMkLst>
      </pc:sldChg>
      <pc:sldChg chg="del">
        <pc:chgData name="julian lalu" userId="53ae8bccc8714cbe" providerId="LiveId" clId="{A0076837-D884-4F2D-B46F-D4A29D846232}" dt="2023-01-09T21:49:29.526" v="3700" actId="47"/>
        <pc:sldMkLst>
          <pc:docMk/>
          <pc:sldMk cId="4162101336" sldId="608"/>
        </pc:sldMkLst>
      </pc:sldChg>
      <pc:sldChg chg="del">
        <pc:chgData name="julian lalu" userId="53ae8bccc8714cbe" providerId="LiveId" clId="{A0076837-D884-4F2D-B46F-D4A29D846232}" dt="2023-01-09T21:48:53.452" v="3694" actId="47"/>
        <pc:sldMkLst>
          <pc:docMk/>
          <pc:sldMk cId="3399715519" sldId="609"/>
        </pc:sldMkLst>
      </pc:sldChg>
      <pc:sldChg chg="del">
        <pc:chgData name="julian lalu" userId="53ae8bccc8714cbe" providerId="LiveId" clId="{A0076837-D884-4F2D-B46F-D4A29D846232}" dt="2023-01-09T21:54:28.429" v="3769" actId="47"/>
        <pc:sldMkLst>
          <pc:docMk/>
          <pc:sldMk cId="4107451294" sldId="610"/>
        </pc:sldMkLst>
      </pc:sldChg>
      <pc:sldChg chg="del">
        <pc:chgData name="julian lalu" userId="53ae8bccc8714cbe" providerId="LiveId" clId="{A0076837-D884-4F2D-B46F-D4A29D846232}" dt="2023-01-09T21:54:27.340" v="3768" actId="47"/>
        <pc:sldMkLst>
          <pc:docMk/>
          <pc:sldMk cId="1676961817" sldId="611"/>
        </pc:sldMkLst>
      </pc:sldChg>
      <pc:sldChg chg="del">
        <pc:chgData name="julian lalu" userId="53ae8bccc8714cbe" providerId="LiveId" clId="{A0076837-D884-4F2D-B46F-D4A29D846232}" dt="2023-01-09T21:52:46.892" v="3741" actId="47"/>
        <pc:sldMkLst>
          <pc:docMk/>
          <pc:sldMk cId="3706914691" sldId="612"/>
        </pc:sldMkLst>
      </pc:sldChg>
      <pc:sldChg chg="addSp delSp modSp mod chgLayout">
        <pc:chgData name="julian lalu" userId="53ae8bccc8714cbe" providerId="LiveId" clId="{A0076837-D884-4F2D-B46F-D4A29D846232}" dt="2023-01-09T21:22:39.584" v="3288"/>
        <pc:sldMkLst>
          <pc:docMk/>
          <pc:sldMk cId="2711893520" sldId="613"/>
        </pc:sldMkLst>
        <pc:spChg chg="mod ord">
          <ac:chgData name="julian lalu" userId="53ae8bccc8714cbe" providerId="LiveId" clId="{A0076837-D884-4F2D-B46F-D4A29D846232}" dt="2023-01-09T21:01:21.747" v="2894" actId="700"/>
          <ac:spMkLst>
            <pc:docMk/>
            <pc:sldMk cId="2711893520" sldId="613"/>
            <ac:spMk id="2" creationId="{0ADF98EF-F400-3CB7-6179-D2D0B1108CE2}"/>
          </ac:spMkLst>
        </pc:spChg>
        <pc:spChg chg="add mod ord">
          <ac:chgData name="julian lalu" userId="53ae8bccc8714cbe" providerId="LiveId" clId="{A0076837-D884-4F2D-B46F-D4A29D846232}" dt="2023-01-09T21:01:24.051" v="2895"/>
          <ac:spMkLst>
            <pc:docMk/>
            <pc:sldMk cId="2711893520" sldId="613"/>
            <ac:spMk id="3" creationId="{9BF0BE93-4BCC-E242-88D8-97449C731B85}"/>
          </ac:spMkLst>
        </pc:spChg>
        <pc:spChg chg="del mod ord">
          <ac:chgData name="julian lalu" userId="53ae8bccc8714cbe" providerId="LiveId" clId="{A0076837-D884-4F2D-B46F-D4A29D846232}" dt="2023-01-09T21:01:26.081" v="2896" actId="478"/>
          <ac:spMkLst>
            <pc:docMk/>
            <pc:sldMk cId="2711893520" sldId="613"/>
            <ac:spMk id="4" creationId="{00117440-21E4-C14C-5664-90738347BF1E}"/>
          </ac:spMkLst>
        </pc:spChg>
        <pc:spChg chg="mod ord">
          <ac:chgData name="julian lalu" userId="53ae8bccc8714cbe" providerId="LiveId" clId="{A0076837-D884-4F2D-B46F-D4A29D846232}" dt="2023-01-09T21:01:21.747" v="2894" actId="700"/>
          <ac:spMkLst>
            <pc:docMk/>
            <pc:sldMk cId="2711893520" sldId="613"/>
            <ac:spMk id="5" creationId="{24614EFE-F9EF-B0EC-FFD4-BF3F11BCB22B}"/>
          </ac:spMkLst>
        </pc:spChg>
        <pc:spChg chg="mod ord">
          <ac:chgData name="julian lalu" userId="53ae8bccc8714cbe" providerId="LiveId" clId="{A0076837-D884-4F2D-B46F-D4A29D846232}" dt="2023-01-09T21:01:21.747" v="2894" actId="700"/>
          <ac:spMkLst>
            <pc:docMk/>
            <pc:sldMk cId="2711893520" sldId="613"/>
            <ac:spMk id="22" creationId="{CCFF94B5-3B3F-793A-D063-262615312438}"/>
          </ac:spMkLst>
        </pc:spChg>
        <pc:cxnChg chg="add del mod">
          <ac:chgData name="julian lalu" userId="53ae8bccc8714cbe" providerId="LiveId" clId="{A0076837-D884-4F2D-B46F-D4A29D846232}" dt="2023-01-09T21:22:36.412" v="3285"/>
          <ac:cxnSpMkLst>
            <pc:docMk/>
            <pc:sldMk cId="2711893520" sldId="613"/>
            <ac:cxnSpMk id="6" creationId="{109A54E4-D509-2F5F-E15D-2FE6713584A5}"/>
          </ac:cxnSpMkLst>
        </pc:cxnChg>
        <pc:cxnChg chg="add del mod">
          <ac:chgData name="julian lalu" userId="53ae8bccc8714cbe" providerId="LiveId" clId="{A0076837-D884-4F2D-B46F-D4A29D846232}" dt="2023-01-09T21:22:35.496" v="3283"/>
          <ac:cxnSpMkLst>
            <pc:docMk/>
            <pc:sldMk cId="2711893520" sldId="613"/>
            <ac:cxnSpMk id="10" creationId="{ABF1A974-F7B9-7D10-CFCB-A660636026CD}"/>
          </ac:cxnSpMkLst>
        </pc:cxnChg>
        <pc:cxnChg chg="add del mod">
          <ac:chgData name="julian lalu" userId="53ae8bccc8714cbe" providerId="LiveId" clId="{A0076837-D884-4F2D-B46F-D4A29D846232}" dt="2023-01-09T21:22:34.811" v="3281"/>
          <ac:cxnSpMkLst>
            <pc:docMk/>
            <pc:sldMk cId="2711893520" sldId="613"/>
            <ac:cxnSpMk id="11" creationId="{4668498C-17AD-BA44-ED8F-03D006EACDC5}"/>
          </ac:cxnSpMkLst>
        </pc:cxnChg>
        <pc:cxnChg chg="add del mod">
          <ac:chgData name="julian lalu" userId="53ae8bccc8714cbe" providerId="LiveId" clId="{A0076837-D884-4F2D-B46F-D4A29D846232}" dt="2023-01-09T21:22:34.434" v="3279"/>
          <ac:cxnSpMkLst>
            <pc:docMk/>
            <pc:sldMk cId="2711893520" sldId="613"/>
            <ac:cxnSpMk id="12" creationId="{C5456B57-6648-1DE1-7915-1CDFBB094417}"/>
          </ac:cxnSpMkLst>
        </pc:cxnChg>
        <pc:cxnChg chg="add del mod">
          <ac:chgData name="julian lalu" userId="53ae8bccc8714cbe" providerId="LiveId" clId="{A0076837-D884-4F2D-B46F-D4A29D846232}" dt="2023-01-09T21:22:33.817" v="3277"/>
          <ac:cxnSpMkLst>
            <pc:docMk/>
            <pc:sldMk cId="2711893520" sldId="613"/>
            <ac:cxnSpMk id="13" creationId="{040CA9A6-EE02-5CF4-8E2C-AAC1DE91580E}"/>
          </ac:cxnSpMkLst>
        </pc:cxnChg>
        <pc:cxnChg chg="add mod">
          <ac:chgData name="julian lalu" userId="53ae8bccc8714cbe" providerId="LiveId" clId="{A0076837-D884-4F2D-B46F-D4A29D846232}" dt="2023-01-09T21:22:39.584" v="3288"/>
          <ac:cxnSpMkLst>
            <pc:docMk/>
            <pc:sldMk cId="2711893520" sldId="613"/>
            <ac:cxnSpMk id="14" creationId="{A28CC37F-0D6F-E68A-D4D7-08D96DFA626A}"/>
          </ac:cxnSpMkLst>
        </pc:cxnChg>
      </pc:sldChg>
      <pc:sldChg chg="addSp delSp modSp mod modClrScheme chgLayout">
        <pc:chgData name="julian lalu" userId="53ae8bccc8714cbe" providerId="LiveId" clId="{A0076837-D884-4F2D-B46F-D4A29D846232}" dt="2023-01-09T21:22:41.391" v="3289"/>
        <pc:sldMkLst>
          <pc:docMk/>
          <pc:sldMk cId="921023433" sldId="614"/>
        </pc:sldMkLst>
        <pc:spChg chg="mod ord">
          <ac:chgData name="julian lalu" userId="53ae8bccc8714cbe" providerId="LiveId" clId="{A0076837-D884-4F2D-B46F-D4A29D846232}" dt="2023-01-09T21:01:52.083" v="2898" actId="700"/>
          <ac:spMkLst>
            <pc:docMk/>
            <pc:sldMk cId="921023433" sldId="614"/>
            <ac:spMk id="2" creationId="{0ADF98EF-F400-3CB7-6179-D2D0B1108CE2}"/>
          </ac:spMkLst>
        </pc:spChg>
        <pc:spChg chg="del mod ord">
          <ac:chgData name="julian lalu" userId="53ae8bccc8714cbe" providerId="LiveId" clId="{A0076837-D884-4F2D-B46F-D4A29D846232}" dt="2023-01-09T21:01:57.211" v="2900" actId="478"/>
          <ac:spMkLst>
            <pc:docMk/>
            <pc:sldMk cId="921023433" sldId="614"/>
            <ac:spMk id="4" creationId="{00117440-21E4-C14C-5664-90738347BF1E}"/>
          </ac:spMkLst>
        </pc:spChg>
        <pc:spChg chg="mod ord">
          <ac:chgData name="julian lalu" userId="53ae8bccc8714cbe" providerId="LiveId" clId="{A0076837-D884-4F2D-B46F-D4A29D846232}" dt="2023-01-09T21:01:52.083" v="2898" actId="700"/>
          <ac:spMkLst>
            <pc:docMk/>
            <pc:sldMk cId="921023433" sldId="614"/>
            <ac:spMk id="5" creationId="{24614EFE-F9EF-B0EC-FFD4-BF3F11BCB22B}"/>
          </ac:spMkLst>
        </pc:spChg>
        <pc:spChg chg="add del mod ord">
          <ac:chgData name="julian lalu" userId="53ae8bccc8714cbe" providerId="LiveId" clId="{A0076837-D884-4F2D-B46F-D4A29D846232}" dt="2023-01-09T21:01:52.083" v="2898" actId="700"/>
          <ac:spMkLst>
            <pc:docMk/>
            <pc:sldMk cId="921023433" sldId="614"/>
            <ac:spMk id="6" creationId="{AF7F1C2C-FA9C-8AFA-AE91-0AD2B8C3C39D}"/>
          </ac:spMkLst>
        </pc:spChg>
        <pc:spChg chg="add del mod ord">
          <ac:chgData name="julian lalu" userId="53ae8bccc8714cbe" providerId="LiveId" clId="{A0076837-D884-4F2D-B46F-D4A29D846232}" dt="2023-01-09T21:01:52.083" v="2898" actId="700"/>
          <ac:spMkLst>
            <pc:docMk/>
            <pc:sldMk cId="921023433" sldId="614"/>
            <ac:spMk id="7" creationId="{25D103AD-725A-7479-43A4-B3C12D6AC04D}"/>
          </ac:spMkLst>
        </pc:spChg>
        <pc:spChg chg="add mod ord">
          <ac:chgData name="julian lalu" userId="53ae8bccc8714cbe" providerId="LiveId" clId="{A0076837-D884-4F2D-B46F-D4A29D846232}" dt="2023-01-09T21:01:53.357" v="2899"/>
          <ac:spMkLst>
            <pc:docMk/>
            <pc:sldMk cId="921023433" sldId="614"/>
            <ac:spMk id="8" creationId="{27BA9351-B682-795C-7DFE-595EB0918B10}"/>
          </ac:spMkLst>
        </pc:spChg>
        <pc:spChg chg="mod ord">
          <ac:chgData name="julian lalu" userId="53ae8bccc8714cbe" providerId="LiveId" clId="{A0076837-D884-4F2D-B46F-D4A29D846232}" dt="2023-01-09T21:01:52.083" v="2898" actId="700"/>
          <ac:spMkLst>
            <pc:docMk/>
            <pc:sldMk cId="921023433" sldId="614"/>
            <ac:spMk id="22" creationId="{CCFF94B5-3B3F-793A-D063-262615312438}"/>
          </ac:spMkLst>
        </pc:spChg>
        <pc:cxnChg chg="add mod">
          <ac:chgData name="julian lalu" userId="53ae8bccc8714cbe" providerId="LiveId" clId="{A0076837-D884-4F2D-B46F-D4A29D846232}" dt="2023-01-09T21:22:41.391" v="3289"/>
          <ac:cxnSpMkLst>
            <pc:docMk/>
            <pc:sldMk cId="921023433" sldId="614"/>
            <ac:cxnSpMk id="11" creationId="{BDC4A8D0-E6D1-DE74-D5C4-994F83ABC8AF}"/>
          </ac:cxnSpMkLst>
        </pc:cxnChg>
      </pc:sldChg>
      <pc:sldChg chg="addSp delSp modSp mod chgLayout">
        <pc:chgData name="julian lalu" userId="53ae8bccc8714cbe" providerId="LiveId" clId="{A0076837-D884-4F2D-B46F-D4A29D846232}" dt="2023-01-09T21:22:41.804" v="3290"/>
        <pc:sldMkLst>
          <pc:docMk/>
          <pc:sldMk cId="2083419121" sldId="615"/>
        </pc:sldMkLst>
        <pc:spChg chg="mod ord">
          <ac:chgData name="julian lalu" userId="53ae8bccc8714cbe" providerId="LiveId" clId="{A0076837-D884-4F2D-B46F-D4A29D846232}" dt="2023-01-09T21:02:07.069" v="2901" actId="700"/>
          <ac:spMkLst>
            <pc:docMk/>
            <pc:sldMk cId="2083419121" sldId="615"/>
            <ac:spMk id="2" creationId="{0ADF98EF-F400-3CB7-6179-D2D0B1108CE2}"/>
          </ac:spMkLst>
        </pc:spChg>
        <pc:spChg chg="add mod ord">
          <ac:chgData name="julian lalu" userId="53ae8bccc8714cbe" providerId="LiveId" clId="{A0076837-D884-4F2D-B46F-D4A29D846232}" dt="2023-01-09T21:02:08.395" v="2902"/>
          <ac:spMkLst>
            <pc:docMk/>
            <pc:sldMk cId="2083419121" sldId="615"/>
            <ac:spMk id="3" creationId="{B45B7600-1C34-C7DA-2E48-5033CB3CE6C8}"/>
          </ac:spMkLst>
        </pc:spChg>
        <pc:spChg chg="del mod ord">
          <ac:chgData name="julian lalu" userId="53ae8bccc8714cbe" providerId="LiveId" clId="{A0076837-D884-4F2D-B46F-D4A29D846232}" dt="2023-01-09T21:02:20.967" v="2906" actId="478"/>
          <ac:spMkLst>
            <pc:docMk/>
            <pc:sldMk cId="2083419121" sldId="615"/>
            <ac:spMk id="4" creationId="{00117440-21E4-C14C-5664-90738347BF1E}"/>
          </ac:spMkLst>
        </pc:spChg>
        <pc:spChg chg="mod ord">
          <ac:chgData name="julian lalu" userId="53ae8bccc8714cbe" providerId="LiveId" clId="{A0076837-D884-4F2D-B46F-D4A29D846232}" dt="2023-01-09T21:02:07.069" v="2901" actId="700"/>
          <ac:spMkLst>
            <pc:docMk/>
            <pc:sldMk cId="2083419121" sldId="615"/>
            <ac:spMk id="5" creationId="{24614EFE-F9EF-B0EC-FFD4-BF3F11BCB22B}"/>
          </ac:spMkLst>
        </pc:spChg>
        <pc:spChg chg="mod ord">
          <ac:chgData name="julian lalu" userId="53ae8bccc8714cbe" providerId="LiveId" clId="{A0076837-D884-4F2D-B46F-D4A29D846232}" dt="2023-01-09T21:02:07.069" v="2901" actId="700"/>
          <ac:spMkLst>
            <pc:docMk/>
            <pc:sldMk cId="2083419121" sldId="615"/>
            <ac:spMk id="16" creationId="{AF684AC3-6771-64A8-774E-251C39021694}"/>
          </ac:spMkLst>
        </pc:spChg>
        <pc:spChg chg="mod">
          <ac:chgData name="julian lalu" userId="53ae8bccc8714cbe" providerId="LiveId" clId="{A0076837-D884-4F2D-B46F-D4A29D846232}" dt="2023-01-09T21:03:13.173" v="2949" actId="14100"/>
          <ac:spMkLst>
            <pc:docMk/>
            <pc:sldMk cId="2083419121" sldId="615"/>
            <ac:spMk id="17" creationId="{98C8DFDC-E6C7-ABF6-B328-8D2829681906}"/>
          </ac:spMkLst>
        </pc:spChg>
        <pc:spChg chg="mod">
          <ac:chgData name="julian lalu" userId="53ae8bccc8714cbe" providerId="LiveId" clId="{A0076837-D884-4F2D-B46F-D4A29D846232}" dt="2023-01-09T21:02:18.945" v="2905" actId="1076"/>
          <ac:spMkLst>
            <pc:docMk/>
            <pc:sldMk cId="2083419121" sldId="615"/>
            <ac:spMk id="18" creationId="{A8A76DB7-D2FA-E0F2-73AE-5175BAC49AAE}"/>
          </ac:spMkLst>
        </pc:spChg>
        <pc:grpChg chg="mod">
          <ac:chgData name="julian lalu" userId="53ae8bccc8714cbe" providerId="LiveId" clId="{A0076837-D884-4F2D-B46F-D4A29D846232}" dt="2023-01-09T21:02:18.945" v="2905" actId="1076"/>
          <ac:grpSpMkLst>
            <pc:docMk/>
            <pc:sldMk cId="2083419121" sldId="615"/>
            <ac:grpSpMk id="19" creationId="{F298B63B-C852-7767-F3D3-168E90B35F92}"/>
          </ac:grpSpMkLst>
        </pc:grpChg>
        <pc:cxnChg chg="add mod">
          <ac:chgData name="julian lalu" userId="53ae8bccc8714cbe" providerId="LiveId" clId="{A0076837-D884-4F2D-B46F-D4A29D846232}" dt="2023-01-09T21:22:41.804" v="3290"/>
          <ac:cxnSpMkLst>
            <pc:docMk/>
            <pc:sldMk cId="2083419121" sldId="615"/>
            <ac:cxnSpMk id="6" creationId="{2A9254F1-4397-ABEC-54D1-4930111DEB6C}"/>
          </ac:cxnSpMkLst>
        </pc:cxnChg>
      </pc:sldChg>
      <pc:sldChg chg="addSp delSp modSp mod chgLayout">
        <pc:chgData name="julian lalu" userId="53ae8bccc8714cbe" providerId="LiveId" clId="{A0076837-D884-4F2D-B46F-D4A29D846232}" dt="2023-01-09T21:22:42.163" v="3291"/>
        <pc:sldMkLst>
          <pc:docMk/>
          <pc:sldMk cId="883418148" sldId="616"/>
        </pc:sldMkLst>
        <pc:spChg chg="mod ord">
          <ac:chgData name="julian lalu" userId="53ae8bccc8714cbe" providerId="LiveId" clId="{A0076837-D884-4F2D-B46F-D4A29D846232}" dt="2023-01-09T21:02:24.984" v="2907" actId="700"/>
          <ac:spMkLst>
            <pc:docMk/>
            <pc:sldMk cId="883418148" sldId="616"/>
            <ac:spMk id="2" creationId="{0ADF98EF-F400-3CB7-6179-D2D0B1108CE2}"/>
          </ac:spMkLst>
        </pc:spChg>
        <pc:spChg chg="add mod ord">
          <ac:chgData name="julian lalu" userId="53ae8bccc8714cbe" providerId="LiveId" clId="{A0076837-D884-4F2D-B46F-D4A29D846232}" dt="2023-01-09T21:02:32.437" v="2910"/>
          <ac:spMkLst>
            <pc:docMk/>
            <pc:sldMk cId="883418148" sldId="616"/>
            <ac:spMk id="3" creationId="{009E79B0-7190-F549-200F-08C27488364C}"/>
          </ac:spMkLst>
        </pc:spChg>
        <pc:spChg chg="del mod ord">
          <ac:chgData name="julian lalu" userId="53ae8bccc8714cbe" providerId="LiveId" clId="{A0076837-D884-4F2D-B46F-D4A29D846232}" dt="2023-01-09T21:02:38.555" v="2913" actId="478"/>
          <ac:spMkLst>
            <pc:docMk/>
            <pc:sldMk cId="883418148" sldId="616"/>
            <ac:spMk id="4" creationId="{00117440-21E4-C14C-5664-90738347BF1E}"/>
          </ac:spMkLst>
        </pc:spChg>
        <pc:spChg chg="mod ord">
          <ac:chgData name="julian lalu" userId="53ae8bccc8714cbe" providerId="LiveId" clId="{A0076837-D884-4F2D-B46F-D4A29D846232}" dt="2023-01-09T21:02:24.984" v="2907" actId="700"/>
          <ac:spMkLst>
            <pc:docMk/>
            <pc:sldMk cId="883418148" sldId="616"/>
            <ac:spMk id="5" creationId="{24614EFE-F9EF-B0EC-FFD4-BF3F11BCB22B}"/>
          </ac:spMkLst>
        </pc:spChg>
        <pc:spChg chg="mod ord">
          <ac:chgData name="julian lalu" userId="53ae8bccc8714cbe" providerId="LiveId" clId="{A0076837-D884-4F2D-B46F-D4A29D846232}" dt="2023-01-09T21:02:24.984" v="2907" actId="700"/>
          <ac:spMkLst>
            <pc:docMk/>
            <pc:sldMk cId="883418148" sldId="616"/>
            <ac:spMk id="16" creationId="{AF684AC3-6771-64A8-774E-251C39021694}"/>
          </ac:spMkLst>
        </pc:spChg>
        <pc:spChg chg="add del mod">
          <ac:chgData name="julian lalu" userId="53ae8bccc8714cbe" providerId="LiveId" clId="{A0076837-D884-4F2D-B46F-D4A29D846232}" dt="2023-01-09T21:03:01.165" v="2948" actId="1076"/>
          <ac:spMkLst>
            <pc:docMk/>
            <pc:sldMk cId="883418148" sldId="616"/>
            <ac:spMk id="17" creationId="{98C8DFDC-E6C7-ABF6-B328-8D2829681906}"/>
          </ac:spMkLst>
        </pc:spChg>
        <pc:cxnChg chg="add mod">
          <ac:chgData name="julian lalu" userId="53ae8bccc8714cbe" providerId="LiveId" clId="{A0076837-D884-4F2D-B46F-D4A29D846232}" dt="2023-01-09T21:22:42.163" v="3291"/>
          <ac:cxnSpMkLst>
            <pc:docMk/>
            <pc:sldMk cId="883418148" sldId="616"/>
            <ac:cxnSpMk id="6" creationId="{2E6DE0E9-B933-4610-CC59-677754E6FCB8}"/>
          </ac:cxnSpMkLst>
        </pc:cxnChg>
      </pc:sldChg>
      <pc:sldChg chg="addSp delSp modSp mod modAnim chgLayout">
        <pc:chgData name="julian lalu" userId="53ae8bccc8714cbe" providerId="LiveId" clId="{A0076837-D884-4F2D-B46F-D4A29D846232}" dt="2023-01-09T21:22:42.801" v="3292"/>
        <pc:sldMkLst>
          <pc:docMk/>
          <pc:sldMk cId="3432043759" sldId="617"/>
        </pc:sldMkLst>
        <pc:spChg chg="mod ord">
          <ac:chgData name="julian lalu" userId="53ae8bccc8714cbe" providerId="LiveId" clId="{A0076837-D884-4F2D-B46F-D4A29D846232}" dt="2023-01-09T21:03:17.922" v="2950" actId="700"/>
          <ac:spMkLst>
            <pc:docMk/>
            <pc:sldMk cId="3432043759" sldId="617"/>
            <ac:spMk id="2" creationId="{0ADF98EF-F400-3CB7-6179-D2D0B1108CE2}"/>
          </ac:spMkLst>
        </pc:spChg>
        <pc:spChg chg="add mod ord">
          <ac:chgData name="julian lalu" userId="53ae8bccc8714cbe" providerId="LiveId" clId="{A0076837-D884-4F2D-B46F-D4A29D846232}" dt="2023-01-09T21:03:33.185" v="2952"/>
          <ac:spMkLst>
            <pc:docMk/>
            <pc:sldMk cId="3432043759" sldId="617"/>
            <ac:spMk id="3" creationId="{C1AC6ABB-8DB5-57A7-FFB2-4C793617BBB9}"/>
          </ac:spMkLst>
        </pc:spChg>
        <pc:spChg chg="del mod ord">
          <ac:chgData name="julian lalu" userId="53ae8bccc8714cbe" providerId="LiveId" clId="{A0076837-D884-4F2D-B46F-D4A29D846232}" dt="2023-01-09T21:03:41.586" v="2955" actId="478"/>
          <ac:spMkLst>
            <pc:docMk/>
            <pc:sldMk cId="3432043759" sldId="617"/>
            <ac:spMk id="4" creationId="{00117440-21E4-C14C-5664-90738347BF1E}"/>
          </ac:spMkLst>
        </pc:spChg>
        <pc:spChg chg="mod ord">
          <ac:chgData name="julian lalu" userId="53ae8bccc8714cbe" providerId="LiveId" clId="{A0076837-D884-4F2D-B46F-D4A29D846232}" dt="2023-01-09T21:03:17.922" v="2950" actId="700"/>
          <ac:spMkLst>
            <pc:docMk/>
            <pc:sldMk cId="3432043759" sldId="617"/>
            <ac:spMk id="5" creationId="{24614EFE-F9EF-B0EC-FFD4-BF3F11BCB22B}"/>
          </ac:spMkLst>
        </pc:spChg>
        <pc:spChg chg="add del mod">
          <ac:chgData name="julian lalu" userId="53ae8bccc8714cbe" providerId="LiveId" clId="{A0076837-D884-4F2D-B46F-D4A29D846232}" dt="2023-01-09T21:03:57.120" v="2957"/>
          <ac:spMkLst>
            <pc:docMk/>
            <pc:sldMk cId="3432043759" sldId="617"/>
            <ac:spMk id="6" creationId="{03DF0EFC-BF6A-65AF-AD14-0AE843FD2776}"/>
          </ac:spMkLst>
        </pc:spChg>
        <pc:spChg chg="add mod">
          <ac:chgData name="julian lalu" userId="53ae8bccc8714cbe" providerId="LiveId" clId="{A0076837-D884-4F2D-B46F-D4A29D846232}" dt="2023-01-09T21:03:58.441" v="2959"/>
          <ac:spMkLst>
            <pc:docMk/>
            <pc:sldMk cId="3432043759" sldId="617"/>
            <ac:spMk id="7" creationId="{365DE222-DE6C-D721-6E08-12C153B65348}"/>
          </ac:spMkLst>
        </pc:spChg>
        <pc:spChg chg="mod ord">
          <ac:chgData name="julian lalu" userId="53ae8bccc8714cbe" providerId="LiveId" clId="{A0076837-D884-4F2D-B46F-D4A29D846232}" dt="2023-01-09T21:03:21.179" v="2951" actId="20577"/>
          <ac:spMkLst>
            <pc:docMk/>
            <pc:sldMk cId="3432043759" sldId="617"/>
            <ac:spMk id="16" creationId="{AF684AC3-6771-64A8-774E-251C39021694}"/>
          </ac:spMkLst>
        </pc:spChg>
        <pc:spChg chg="mod">
          <ac:chgData name="julian lalu" userId="53ae8bccc8714cbe" providerId="LiveId" clId="{A0076837-D884-4F2D-B46F-D4A29D846232}" dt="2023-01-09T21:03:39.511" v="2954" actId="1076"/>
          <ac:spMkLst>
            <pc:docMk/>
            <pc:sldMk cId="3432043759" sldId="617"/>
            <ac:spMk id="17" creationId="{98C8DFDC-E6C7-ABF6-B328-8D2829681906}"/>
          </ac:spMkLst>
        </pc:spChg>
        <pc:spChg chg="del">
          <ac:chgData name="julian lalu" userId="53ae8bccc8714cbe" providerId="LiveId" clId="{A0076837-D884-4F2D-B46F-D4A29D846232}" dt="2023-01-09T21:03:58.228" v="2958" actId="478"/>
          <ac:spMkLst>
            <pc:docMk/>
            <pc:sldMk cId="3432043759" sldId="617"/>
            <ac:spMk id="18" creationId="{A8A76DB7-D2FA-E0F2-73AE-5175BAC49AAE}"/>
          </ac:spMkLst>
        </pc:spChg>
        <pc:cxnChg chg="add mod">
          <ac:chgData name="julian lalu" userId="53ae8bccc8714cbe" providerId="LiveId" clId="{A0076837-D884-4F2D-B46F-D4A29D846232}" dt="2023-01-09T21:22:42.801" v="3292"/>
          <ac:cxnSpMkLst>
            <pc:docMk/>
            <pc:sldMk cId="3432043759" sldId="617"/>
            <ac:cxnSpMk id="8" creationId="{461A4094-06C2-99C2-F70E-4B9592A4A3ED}"/>
          </ac:cxnSpMkLst>
        </pc:cxnChg>
      </pc:sldChg>
      <pc:sldChg chg="del">
        <pc:chgData name="julian lalu" userId="53ae8bccc8714cbe" providerId="LiveId" clId="{A0076837-D884-4F2D-B46F-D4A29D846232}" dt="2023-01-09T21:06:14.113" v="3006" actId="47"/>
        <pc:sldMkLst>
          <pc:docMk/>
          <pc:sldMk cId="4243032423" sldId="618"/>
        </pc:sldMkLst>
      </pc:sldChg>
      <pc:sldChg chg="addSp modSp del mod chgLayout">
        <pc:chgData name="julian lalu" userId="53ae8bccc8714cbe" providerId="LiveId" clId="{A0076837-D884-4F2D-B46F-D4A29D846232}" dt="2023-01-09T21:07:59.028" v="3024" actId="47"/>
        <pc:sldMkLst>
          <pc:docMk/>
          <pc:sldMk cId="1004642541" sldId="619"/>
        </pc:sldMkLst>
        <pc:spChg chg="mod ord">
          <ac:chgData name="julian lalu" userId="53ae8bccc8714cbe" providerId="LiveId" clId="{A0076837-D884-4F2D-B46F-D4A29D846232}" dt="2023-01-09T21:07:54.293" v="3023" actId="700"/>
          <ac:spMkLst>
            <pc:docMk/>
            <pc:sldMk cId="1004642541" sldId="619"/>
            <ac:spMk id="2" creationId="{0ADF98EF-F400-3CB7-6179-D2D0B1108CE2}"/>
          </ac:spMkLst>
        </pc:spChg>
        <pc:spChg chg="add mod ord">
          <ac:chgData name="julian lalu" userId="53ae8bccc8714cbe" providerId="LiveId" clId="{A0076837-D884-4F2D-B46F-D4A29D846232}" dt="2023-01-09T21:07:54.293" v="3023" actId="700"/>
          <ac:spMkLst>
            <pc:docMk/>
            <pc:sldMk cId="1004642541" sldId="619"/>
            <ac:spMk id="3" creationId="{254946E1-6A12-F4C9-FB37-4A2B0AEEAE1A}"/>
          </ac:spMkLst>
        </pc:spChg>
        <pc:spChg chg="mod ord">
          <ac:chgData name="julian lalu" userId="53ae8bccc8714cbe" providerId="LiveId" clId="{A0076837-D884-4F2D-B46F-D4A29D846232}" dt="2023-01-09T21:07:54.293" v="3023" actId="700"/>
          <ac:spMkLst>
            <pc:docMk/>
            <pc:sldMk cId="1004642541" sldId="619"/>
            <ac:spMk id="4" creationId="{00117440-21E4-C14C-5664-90738347BF1E}"/>
          </ac:spMkLst>
        </pc:spChg>
        <pc:spChg chg="mod ord">
          <ac:chgData name="julian lalu" userId="53ae8bccc8714cbe" providerId="LiveId" clId="{A0076837-D884-4F2D-B46F-D4A29D846232}" dt="2023-01-09T21:07:54.293" v="3023" actId="700"/>
          <ac:spMkLst>
            <pc:docMk/>
            <pc:sldMk cId="1004642541" sldId="619"/>
            <ac:spMk id="5" creationId="{24614EFE-F9EF-B0EC-FFD4-BF3F11BCB22B}"/>
          </ac:spMkLst>
        </pc:spChg>
        <pc:spChg chg="mod ord">
          <ac:chgData name="julian lalu" userId="53ae8bccc8714cbe" providerId="LiveId" clId="{A0076837-D884-4F2D-B46F-D4A29D846232}" dt="2023-01-09T21:07:54.293" v="3023" actId="700"/>
          <ac:spMkLst>
            <pc:docMk/>
            <pc:sldMk cId="1004642541" sldId="619"/>
            <ac:spMk id="16" creationId="{AF684AC3-6771-64A8-774E-251C39021694}"/>
          </ac:spMkLst>
        </pc:spChg>
      </pc:sldChg>
      <pc:sldChg chg="addSp delSp modSp mod modAnim chgLayout">
        <pc:chgData name="julian lalu" userId="53ae8bccc8714cbe" providerId="LiveId" clId="{A0076837-D884-4F2D-B46F-D4A29D846232}" dt="2023-01-09T21:22:44.523" v="3294"/>
        <pc:sldMkLst>
          <pc:docMk/>
          <pc:sldMk cId="3407200969" sldId="620"/>
        </pc:sldMkLst>
        <pc:spChg chg="mod ord">
          <ac:chgData name="julian lalu" userId="53ae8bccc8714cbe" providerId="LiveId" clId="{A0076837-D884-4F2D-B46F-D4A29D846232}" dt="2023-01-09T21:05:22.512" v="2993" actId="700"/>
          <ac:spMkLst>
            <pc:docMk/>
            <pc:sldMk cId="3407200969" sldId="620"/>
            <ac:spMk id="2" creationId="{0ADF98EF-F400-3CB7-6179-D2D0B1108CE2}"/>
          </ac:spMkLst>
        </pc:spChg>
        <pc:spChg chg="add del mod ord">
          <ac:chgData name="julian lalu" userId="53ae8bccc8714cbe" providerId="LiveId" clId="{A0076837-D884-4F2D-B46F-D4A29D846232}" dt="2023-01-09T21:05:54.540" v="3001"/>
          <ac:spMkLst>
            <pc:docMk/>
            <pc:sldMk cId="3407200969" sldId="620"/>
            <ac:spMk id="3" creationId="{068A6EE1-6AA1-8838-40E2-E01D8AF19219}"/>
          </ac:spMkLst>
        </pc:spChg>
        <pc:spChg chg="del mod ord">
          <ac:chgData name="julian lalu" userId="53ae8bccc8714cbe" providerId="LiveId" clId="{A0076837-D884-4F2D-B46F-D4A29D846232}" dt="2023-01-09T21:05:56.592" v="3002" actId="478"/>
          <ac:spMkLst>
            <pc:docMk/>
            <pc:sldMk cId="3407200969" sldId="620"/>
            <ac:spMk id="4" creationId="{00117440-21E4-C14C-5664-90738347BF1E}"/>
          </ac:spMkLst>
        </pc:spChg>
        <pc:spChg chg="mod ord">
          <ac:chgData name="julian lalu" userId="53ae8bccc8714cbe" providerId="LiveId" clId="{A0076837-D884-4F2D-B46F-D4A29D846232}" dt="2023-01-09T21:05:22.512" v="2993" actId="700"/>
          <ac:spMkLst>
            <pc:docMk/>
            <pc:sldMk cId="3407200969" sldId="620"/>
            <ac:spMk id="5" creationId="{24614EFE-F9EF-B0EC-FFD4-BF3F11BCB22B}"/>
          </ac:spMkLst>
        </pc:spChg>
        <pc:spChg chg="add del mod">
          <ac:chgData name="julian lalu" userId="53ae8bccc8714cbe" providerId="LiveId" clId="{A0076837-D884-4F2D-B46F-D4A29D846232}" dt="2023-01-09T21:05:36.974" v="2998"/>
          <ac:spMkLst>
            <pc:docMk/>
            <pc:sldMk cId="3407200969" sldId="620"/>
            <ac:spMk id="6" creationId="{77FF8081-58DD-F2B2-BE7A-6B093086E3A4}"/>
          </ac:spMkLst>
        </pc:spChg>
        <pc:spChg chg="add mod">
          <ac:chgData name="julian lalu" userId="53ae8bccc8714cbe" providerId="LiveId" clId="{A0076837-D884-4F2D-B46F-D4A29D846232}" dt="2023-01-09T21:06:05.768" v="3004"/>
          <ac:spMkLst>
            <pc:docMk/>
            <pc:sldMk cId="3407200969" sldId="620"/>
            <ac:spMk id="7" creationId="{B294BB8E-89E3-C078-F1D7-AEF951846470}"/>
          </ac:spMkLst>
        </pc:spChg>
        <pc:spChg chg="mod ord">
          <ac:chgData name="julian lalu" userId="53ae8bccc8714cbe" providerId="LiveId" clId="{A0076837-D884-4F2D-B46F-D4A29D846232}" dt="2023-01-09T21:05:22.512" v="2993" actId="700"/>
          <ac:spMkLst>
            <pc:docMk/>
            <pc:sldMk cId="3407200969" sldId="620"/>
            <ac:spMk id="16" creationId="{AF684AC3-6771-64A8-774E-251C39021694}"/>
          </ac:spMkLst>
        </pc:spChg>
        <pc:spChg chg="add del mod">
          <ac:chgData name="julian lalu" userId="53ae8bccc8714cbe" providerId="LiveId" clId="{A0076837-D884-4F2D-B46F-D4A29D846232}" dt="2023-01-09T21:05:50.377" v="3000" actId="1076"/>
          <ac:spMkLst>
            <pc:docMk/>
            <pc:sldMk cId="3407200969" sldId="620"/>
            <ac:spMk id="17" creationId="{98C8DFDC-E6C7-ABF6-B328-8D2829681906}"/>
          </ac:spMkLst>
        </pc:spChg>
        <pc:spChg chg="del">
          <ac:chgData name="julian lalu" userId="53ae8bccc8714cbe" providerId="LiveId" clId="{A0076837-D884-4F2D-B46F-D4A29D846232}" dt="2023-01-09T21:06:05.644" v="3003" actId="478"/>
          <ac:spMkLst>
            <pc:docMk/>
            <pc:sldMk cId="3407200969" sldId="620"/>
            <ac:spMk id="18" creationId="{A8A76DB7-D2FA-E0F2-73AE-5175BAC49AAE}"/>
          </ac:spMkLst>
        </pc:spChg>
        <pc:cxnChg chg="add mod">
          <ac:chgData name="julian lalu" userId="53ae8bccc8714cbe" providerId="LiveId" clId="{A0076837-D884-4F2D-B46F-D4A29D846232}" dt="2023-01-09T21:22:44.523" v="3294"/>
          <ac:cxnSpMkLst>
            <pc:docMk/>
            <pc:sldMk cId="3407200969" sldId="620"/>
            <ac:cxnSpMk id="8" creationId="{3CFB5AAE-67F3-8D56-B60C-7621AC1B3188}"/>
          </ac:cxnSpMkLst>
        </pc:cxnChg>
      </pc:sldChg>
      <pc:sldChg chg="del">
        <pc:chgData name="julian lalu" userId="53ae8bccc8714cbe" providerId="LiveId" clId="{A0076837-D884-4F2D-B46F-D4A29D846232}" dt="2023-01-09T21:04:01.725" v="2960" actId="2696"/>
        <pc:sldMkLst>
          <pc:docMk/>
          <pc:sldMk cId="2070679716" sldId="621"/>
        </pc:sldMkLst>
      </pc:sldChg>
      <pc:sldChg chg="addSp delSp modSp mod modAnim chgLayout">
        <pc:chgData name="julian lalu" userId="53ae8bccc8714cbe" providerId="LiveId" clId="{A0076837-D884-4F2D-B46F-D4A29D846232}" dt="2023-01-09T21:26:09.239" v="3332"/>
        <pc:sldMkLst>
          <pc:docMk/>
          <pc:sldMk cId="1143427878" sldId="622"/>
        </pc:sldMkLst>
        <pc:spChg chg="mod ord">
          <ac:chgData name="julian lalu" userId="53ae8bccc8714cbe" providerId="LiveId" clId="{A0076837-D884-4F2D-B46F-D4A29D846232}" dt="2023-01-09T21:05:03.041" v="2984" actId="700"/>
          <ac:spMkLst>
            <pc:docMk/>
            <pc:sldMk cId="1143427878" sldId="622"/>
            <ac:spMk id="2" creationId="{0ADF98EF-F400-3CB7-6179-D2D0B1108CE2}"/>
          </ac:spMkLst>
        </pc:spChg>
        <pc:spChg chg="add del mod ord">
          <ac:chgData name="julian lalu" userId="53ae8bccc8714cbe" providerId="LiveId" clId="{A0076837-D884-4F2D-B46F-D4A29D846232}" dt="2023-01-09T21:05:22.368" v="2989" actId="478"/>
          <ac:spMkLst>
            <pc:docMk/>
            <pc:sldMk cId="1143427878" sldId="622"/>
            <ac:spMk id="4" creationId="{00117440-21E4-C14C-5664-90738347BF1E}"/>
          </ac:spMkLst>
        </pc:spChg>
        <pc:spChg chg="mod ord">
          <ac:chgData name="julian lalu" userId="53ae8bccc8714cbe" providerId="LiveId" clId="{A0076837-D884-4F2D-B46F-D4A29D846232}" dt="2023-01-09T21:05:03.041" v="2984" actId="700"/>
          <ac:spMkLst>
            <pc:docMk/>
            <pc:sldMk cId="1143427878" sldId="622"/>
            <ac:spMk id="5" creationId="{24614EFE-F9EF-B0EC-FFD4-BF3F11BCB22B}"/>
          </ac:spMkLst>
        </pc:spChg>
        <pc:spChg chg="add del mod ord">
          <ac:chgData name="julian lalu" userId="53ae8bccc8714cbe" providerId="LiveId" clId="{A0076837-D884-4F2D-B46F-D4A29D846232}" dt="2023-01-09T21:05:21.728" v="2988"/>
          <ac:spMkLst>
            <pc:docMk/>
            <pc:sldMk cId="1143427878" sldId="622"/>
            <ac:spMk id="6" creationId="{7B1A1AE0-AFC4-25D2-065F-459D98446BBF}"/>
          </ac:spMkLst>
        </pc:spChg>
        <pc:spChg chg="add del mod">
          <ac:chgData name="julian lalu" userId="53ae8bccc8714cbe" providerId="LiveId" clId="{A0076837-D884-4F2D-B46F-D4A29D846232}" dt="2023-01-09T21:05:21.551" v="2987"/>
          <ac:spMkLst>
            <pc:docMk/>
            <pc:sldMk cId="1143427878" sldId="622"/>
            <ac:spMk id="7" creationId="{97377BD4-CDC2-430B-9A54-67176F48FBB0}"/>
          </ac:spMkLst>
        </pc:spChg>
        <pc:spChg chg="mod">
          <ac:chgData name="julian lalu" userId="53ae8bccc8714cbe" providerId="LiveId" clId="{A0076837-D884-4F2D-B46F-D4A29D846232}" dt="2023-01-09T21:04:21.783" v="2964"/>
          <ac:spMkLst>
            <pc:docMk/>
            <pc:sldMk cId="1143427878" sldId="622"/>
            <ac:spMk id="9" creationId="{51D0D75E-67FD-2EF3-C986-392A93965510}"/>
          </ac:spMkLst>
        </pc:spChg>
        <pc:spChg chg="mod">
          <ac:chgData name="julian lalu" userId="53ae8bccc8714cbe" providerId="LiveId" clId="{A0076837-D884-4F2D-B46F-D4A29D846232}" dt="2023-01-09T21:04:21.783" v="2964"/>
          <ac:spMkLst>
            <pc:docMk/>
            <pc:sldMk cId="1143427878" sldId="622"/>
            <ac:spMk id="10" creationId="{52EFAC15-40DF-B246-6C3C-424F872941D8}"/>
          </ac:spMkLst>
        </pc:spChg>
        <pc:spChg chg="add del mod">
          <ac:chgData name="julian lalu" userId="53ae8bccc8714cbe" providerId="LiveId" clId="{A0076837-D884-4F2D-B46F-D4A29D846232}" dt="2023-01-09T21:07:28.199" v="3021" actId="1076"/>
          <ac:spMkLst>
            <pc:docMk/>
            <pc:sldMk cId="1143427878" sldId="622"/>
            <ac:spMk id="11" creationId="{ADFA14F9-8AEC-B7C4-87DC-1F67FC62CEF2}"/>
          </ac:spMkLst>
        </pc:spChg>
        <pc:spChg chg="mod ord">
          <ac:chgData name="julian lalu" userId="53ae8bccc8714cbe" providerId="LiveId" clId="{A0076837-D884-4F2D-B46F-D4A29D846232}" dt="2023-01-09T21:05:03.041" v="2984" actId="700"/>
          <ac:spMkLst>
            <pc:docMk/>
            <pc:sldMk cId="1143427878" sldId="622"/>
            <ac:spMk id="16" creationId="{AF684AC3-6771-64A8-774E-251C39021694}"/>
          </ac:spMkLst>
        </pc:spChg>
        <pc:spChg chg="add del mod">
          <ac:chgData name="julian lalu" userId="53ae8bccc8714cbe" providerId="LiveId" clId="{A0076837-D884-4F2D-B46F-D4A29D846232}" dt="2023-01-09T21:05:21.365" v="2986" actId="478"/>
          <ac:spMkLst>
            <pc:docMk/>
            <pc:sldMk cId="1143427878" sldId="622"/>
            <ac:spMk id="17" creationId="{98C8DFDC-E6C7-ABF6-B328-8D2829681906}"/>
          </ac:spMkLst>
        </pc:spChg>
        <pc:spChg chg="add del">
          <ac:chgData name="julian lalu" userId="53ae8bccc8714cbe" providerId="LiveId" clId="{A0076837-D884-4F2D-B46F-D4A29D846232}" dt="2023-01-09T21:05:21.365" v="2986" actId="478"/>
          <ac:spMkLst>
            <pc:docMk/>
            <pc:sldMk cId="1143427878" sldId="622"/>
            <ac:spMk id="18" creationId="{A8A76DB7-D2FA-E0F2-73AE-5175BAC49AAE}"/>
          </ac:spMkLst>
        </pc:spChg>
        <pc:grpChg chg="add del mod">
          <ac:chgData name="julian lalu" userId="53ae8bccc8714cbe" providerId="LiveId" clId="{A0076837-D884-4F2D-B46F-D4A29D846232}" dt="2023-01-09T21:05:21.551" v="2987"/>
          <ac:grpSpMkLst>
            <pc:docMk/>
            <pc:sldMk cId="1143427878" sldId="622"/>
            <ac:grpSpMk id="8" creationId="{BB3E6968-3100-43E1-BE67-34496D44A6B7}"/>
          </ac:grpSpMkLst>
        </pc:grpChg>
        <pc:grpChg chg="add del">
          <ac:chgData name="julian lalu" userId="53ae8bccc8714cbe" providerId="LiveId" clId="{A0076837-D884-4F2D-B46F-D4A29D846232}" dt="2023-01-09T21:05:21.365" v="2986" actId="478"/>
          <ac:grpSpMkLst>
            <pc:docMk/>
            <pc:sldMk cId="1143427878" sldId="622"/>
            <ac:grpSpMk id="19" creationId="{F298B63B-C852-7767-F3D3-168E90B35F92}"/>
          </ac:grpSpMkLst>
        </pc:grpChg>
        <pc:cxnChg chg="add mod">
          <ac:chgData name="julian lalu" userId="53ae8bccc8714cbe" providerId="LiveId" clId="{A0076837-D884-4F2D-B46F-D4A29D846232}" dt="2023-01-09T21:22:43.210" v="3293"/>
          <ac:cxnSpMkLst>
            <pc:docMk/>
            <pc:sldMk cId="1143427878" sldId="622"/>
            <ac:cxnSpMk id="12" creationId="{2178C338-A662-2462-93E4-F43B87DA9B47}"/>
          </ac:cxnSpMkLst>
        </pc:cxnChg>
      </pc:sldChg>
      <pc:sldChg chg="addSp delSp modSp mod modClrScheme chgLayout">
        <pc:chgData name="julian lalu" userId="53ae8bccc8714cbe" providerId="LiveId" clId="{A0076837-D884-4F2D-B46F-D4A29D846232}" dt="2023-01-10T20:41:32.324" v="4129" actId="1076"/>
        <pc:sldMkLst>
          <pc:docMk/>
          <pc:sldMk cId="1049155441" sldId="623"/>
        </pc:sldMkLst>
        <pc:spChg chg="mod ord">
          <ac:chgData name="julian lalu" userId="53ae8bccc8714cbe" providerId="LiveId" clId="{A0076837-D884-4F2D-B46F-D4A29D846232}" dt="2023-01-10T20:40:27.113" v="4115" actId="700"/>
          <ac:spMkLst>
            <pc:docMk/>
            <pc:sldMk cId="1049155441" sldId="623"/>
            <ac:spMk id="2" creationId="{6693E945-DB65-1AE4-EA1B-48FC3D67BB66}"/>
          </ac:spMkLst>
        </pc:spChg>
        <pc:spChg chg="del mod ord">
          <ac:chgData name="julian lalu" userId="53ae8bccc8714cbe" providerId="LiveId" clId="{A0076837-D884-4F2D-B46F-D4A29D846232}" dt="2023-01-10T20:40:33.165" v="4117" actId="478"/>
          <ac:spMkLst>
            <pc:docMk/>
            <pc:sldMk cId="1049155441" sldId="623"/>
            <ac:spMk id="4" creationId="{81352625-7D49-24E7-8C15-7459F93E3D70}"/>
          </ac:spMkLst>
        </pc:spChg>
        <pc:spChg chg="mod ord">
          <ac:chgData name="julian lalu" userId="53ae8bccc8714cbe" providerId="LiveId" clId="{A0076837-D884-4F2D-B46F-D4A29D846232}" dt="2023-01-10T20:40:27.113" v="4115" actId="700"/>
          <ac:spMkLst>
            <pc:docMk/>
            <pc:sldMk cId="1049155441" sldId="623"/>
            <ac:spMk id="5" creationId="{4D876DE5-A7BB-1677-0A2C-669EE49B1A9A}"/>
          </ac:spMkLst>
        </pc:spChg>
        <pc:spChg chg="add del mod ord">
          <ac:chgData name="julian lalu" userId="53ae8bccc8714cbe" providerId="LiveId" clId="{A0076837-D884-4F2D-B46F-D4A29D846232}" dt="2023-01-10T20:40:27.113" v="4115" actId="700"/>
          <ac:spMkLst>
            <pc:docMk/>
            <pc:sldMk cId="1049155441" sldId="623"/>
            <ac:spMk id="6" creationId="{B4E597B6-48CA-7A8B-4143-B6B86B461DB7}"/>
          </ac:spMkLst>
        </pc:spChg>
        <pc:spChg chg="mod">
          <ac:chgData name="julian lalu" userId="53ae8bccc8714cbe" providerId="LiveId" clId="{A0076837-D884-4F2D-B46F-D4A29D846232}" dt="2023-01-10T20:40:59.943" v="4124" actId="1076"/>
          <ac:spMkLst>
            <pc:docMk/>
            <pc:sldMk cId="1049155441" sldId="623"/>
            <ac:spMk id="7" creationId="{A1B9DD8D-418D-7679-2C57-FE5C723CEED6}"/>
          </ac:spMkLst>
        </pc:spChg>
        <pc:spChg chg="mod">
          <ac:chgData name="julian lalu" userId="53ae8bccc8714cbe" providerId="LiveId" clId="{A0076837-D884-4F2D-B46F-D4A29D846232}" dt="2023-01-10T20:41:11.900" v="4125" actId="1076"/>
          <ac:spMkLst>
            <pc:docMk/>
            <pc:sldMk cId="1049155441" sldId="623"/>
            <ac:spMk id="8" creationId="{7A5BB191-D9DE-F469-48BD-BBC22EAA4490}"/>
          </ac:spMkLst>
        </pc:spChg>
        <pc:spChg chg="add mod ord">
          <ac:chgData name="julian lalu" userId="53ae8bccc8714cbe" providerId="LiveId" clId="{A0076837-D884-4F2D-B46F-D4A29D846232}" dt="2023-01-10T20:40:27.113" v="4115" actId="700"/>
          <ac:spMkLst>
            <pc:docMk/>
            <pc:sldMk cId="1049155441" sldId="623"/>
            <ac:spMk id="9" creationId="{6AFF9CF5-5194-085A-5A0A-410B2C3E3E20}"/>
          </ac:spMkLst>
        </pc:spChg>
        <pc:spChg chg="add mod ord">
          <ac:chgData name="julian lalu" userId="53ae8bccc8714cbe" providerId="LiveId" clId="{A0076837-D884-4F2D-B46F-D4A29D846232}" dt="2023-01-10T20:40:30.177" v="4116"/>
          <ac:spMkLst>
            <pc:docMk/>
            <pc:sldMk cId="1049155441" sldId="623"/>
            <ac:spMk id="10" creationId="{BEB1448A-C3FE-A876-7964-340861419EAD}"/>
          </ac:spMkLst>
        </pc:spChg>
        <pc:spChg chg="del">
          <ac:chgData name="julian lalu" userId="53ae8bccc8714cbe" providerId="LiveId" clId="{A0076837-D884-4F2D-B46F-D4A29D846232}" dt="2023-01-10T20:41:13.401" v="4126" actId="478"/>
          <ac:spMkLst>
            <pc:docMk/>
            <pc:sldMk cId="1049155441" sldId="623"/>
            <ac:spMk id="11" creationId="{E5CE750F-7373-7DE7-7903-EF3159D00FBD}"/>
          </ac:spMkLst>
        </pc:spChg>
        <pc:spChg chg="add mod">
          <ac:chgData name="julian lalu" userId="53ae8bccc8714cbe" providerId="LiveId" clId="{A0076837-D884-4F2D-B46F-D4A29D846232}" dt="2023-01-10T20:41:32.324" v="4129" actId="1076"/>
          <ac:spMkLst>
            <pc:docMk/>
            <pc:sldMk cId="1049155441" sldId="623"/>
            <ac:spMk id="13" creationId="{1B90547C-0965-B929-DED8-33B69D2ED65A}"/>
          </ac:spMkLst>
        </pc:spChg>
        <pc:picChg chg="mod">
          <ac:chgData name="julian lalu" userId="53ae8bccc8714cbe" providerId="LiveId" clId="{A0076837-D884-4F2D-B46F-D4A29D846232}" dt="2023-01-10T20:40:57.448" v="4123" actId="14100"/>
          <ac:picMkLst>
            <pc:docMk/>
            <pc:sldMk cId="1049155441" sldId="623"/>
            <ac:picMk id="3" creationId="{BCFE73F3-C18E-8FA0-7F10-954A8E3167D8}"/>
          </ac:picMkLst>
        </pc:picChg>
        <pc:cxnChg chg="add mod">
          <ac:chgData name="julian lalu" userId="53ae8bccc8714cbe" providerId="LiveId" clId="{A0076837-D884-4F2D-B46F-D4A29D846232}" dt="2023-01-10T20:40:39.748" v="4120"/>
          <ac:cxnSpMkLst>
            <pc:docMk/>
            <pc:sldMk cId="1049155441" sldId="623"/>
            <ac:cxnSpMk id="12" creationId="{77C5783F-0372-102F-99F2-21EB4B663887}"/>
          </ac:cxnSpMkLst>
        </pc:cxnChg>
      </pc:sldChg>
      <pc:sldChg chg="addSp delSp modSp mod modAnim chgLayout">
        <pc:chgData name="julian lalu" userId="53ae8bccc8714cbe" providerId="LiveId" clId="{A0076837-D884-4F2D-B46F-D4A29D846232}" dt="2023-01-10T20:39:22.082" v="4086"/>
        <pc:sldMkLst>
          <pc:docMk/>
          <pc:sldMk cId="3351815074" sldId="624"/>
        </pc:sldMkLst>
        <pc:spChg chg="mod ord">
          <ac:chgData name="julian lalu" userId="53ae8bccc8714cbe" providerId="LiveId" clId="{A0076837-D884-4F2D-B46F-D4A29D846232}" dt="2023-01-10T20:30:20.942" v="3981" actId="700"/>
          <ac:spMkLst>
            <pc:docMk/>
            <pc:sldMk cId="3351815074" sldId="624"/>
            <ac:spMk id="2" creationId="{53C3D54E-50E7-C61A-861B-8725504D138E}"/>
          </ac:spMkLst>
        </pc:spChg>
        <pc:spChg chg="mod ord">
          <ac:chgData name="julian lalu" userId="53ae8bccc8714cbe" providerId="LiveId" clId="{A0076837-D884-4F2D-B46F-D4A29D846232}" dt="2023-01-10T20:30:20.942" v="3981" actId="700"/>
          <ac:spMkLst>
            <pc:docMk/>
            <pc:sldMk cId="3351815074" sldId="624"/>
            <ac:spMk id="3" creationId="{8B6E76E8-2C5D-86BF-414B-E7D37F5CEBF6}"/>
          </ac:spMkLst>
        </pc:spChg>
        <pc:spChg chg="del mod ord">
          <ac:chgData name="julian lalu" userId="53ae8bccc8714cbe" providerId="LiveId" clId="{A0076837-D884-4F2D-B46F-D4A29D846232}" dt="2023-01-10T20:30:26.166" v="3983" actId="478"/>
          <ac:spMkLst>
            <pc:docMk/>
            <pc:sldMk cId="3351815074" sldId="624"/>
            <ac:spMk id="4" creationId="{38609514-3CD4-54D3-1697-6B35ABC38BA8}"/>
          </ac:spMkLst>
        </pc:spChg>
        <pc:spChg chg="mod ord">
          <ac:chgData name="julian lalu" userId="53ae8bccc8714cbe" providerId="LiveId" clId="{A0076837-D884-4F2D-B46F-D4A29D846232}" dt="2023-01-10T20:30:20.942" v="3981" actId="700"/>
          <ac:spMkLst>
            <pc:docMk/>
            <pc:sldMk cId="3351815074" sldId="624"/>
            <ac:spMk id="5" creationId="{0A909C95-A401-DA03-FFCD-0138CD2EF079}"/>
          </ac:spMkLst>
        </pc:spChg>
        <pc:spChg chg="add mod ord">
          <ac:chgData name="julian lalu" userId="53ae8bccc8714cbe" providerId="LiveId" clId="{A0076837-D884-4F2D-B46F-D4A29D846232}" dt="2023-01-10T20:30:23.533" v="3982"/>
          <ac:spMkLst>
            <pc:docMk/>
            <pc:sldMk cId="3351815074" sldId="624"/>
            <ac:spMk id="6" creationId="{9AA7521F-358C-E58D-443E-1C542ABCB8B2}"/>
          </ac:spMkLst>
        </pc:spChg>
        <pc:picChg chg="add del mod">
          <ac:chgData name="julian lalu" userId="53ae8bccc8714cbe" providerId="LiveId" clId="{A0076837-D884-4F2D-B46F-D4A29D846232}" dt="2023-01-10T20:32:13.374" v="3991"/>
          <ac:picMkLst>
            <pc:docMk/>
            <pc:sldMk cId="3351815074" sldId="624"/>
            <ac:picMk id="8" creationId="{B7DC5DED-2DD1-5F1A-541D-7B49A995A424}"/>
          </ac:picMkLst>
        </pc:picChg>
        <pc:picChg chg="add mod">
          <ac:chgData name="julian lalu" userId="53ae8bccc8714cbe" providerId="LiveId" clId="{A0076837-D884-4F2D-B46F-D4A29D846232}" dt="2023-01-10T20:34:00.202" v="4022" actId="1076"/>
          <ac:picMkLst>
            <pc:docMk/>
            <pc:sldMk cId="3351815074" sldId="624"/>
            <ac:picMk id="9" creationId="{0E9383F5-B6F6-A365-DD47-649FB2D86CA1}"/>
          </ac:picMkLst>
        </pc:picChg>
        <pc:cxnChg chg="add mod">
          <ac:chgData name="julian lalu" userId="53ae8bccc8714cbe" providerId="LiveId" clId="{A0076837-D884-4F2D-B46F-D4A29D846232}" dt="2023-01-10T20:39:22.082" v="4086"/>
          <ac:cxnSpMkLst>
            <pc:docMk/>
            <pc:sldMk cId="3351815074" sldId="624"/>
            <ac:cxnSpMk id="10" creationId="{24253255-A9C5-ACAC-C0AD-DEF85E6606E0}"/>
          </ac:cxnSpMkLst>
        </pc:cxnChg>
      </pc:sldChg>
      <pc:sldChg chg="addSp delSp modSp del mod">
        <pc:chgData name="julian lalu" userId="53ae8bccc8714cbe" providerId="LiveId" clId="{A0076837-D884-4F2D-B46F-D4A29D846232}" dt="2023-01-10T20:32:29.445" v="3998" actId="47"/>
        <pc:sldMkLst>
          <pc:docMk/>
          <pc:sldMk cId="2826817996" sldId="625"/>
        </pc:sldMkLst>
        <pc:picChg chg="add del mod">
          <ac:chgData name="julian lalu" userId="53ae8bccc8714cbe" providerId="LiveId" clId="{A0076837-D884-4F2D-B46F-D4A29D846232}" dt="2023-01-10T20:32:14.504" v="3993" actId="1076"/>
          <ac:picMkLst>
            <pc:docMk/>
            <pc:sldMk cId="2826817996" sldId="625"/>
            <ac:picMk id="9" creationId="{45058C9E-EE4D-EE35-F1E8-51DF01183C0F}"/>
          </ac:picMkLst>
        </pc:picChg>
      </pc:sldChg>
      <pc:sldChg chg="addSp delSp modSp mod modAnim chgLayout">
        <pc:chgData name="julian lalu" userId="53ae8bccc8714cbe" providerId="LiveId" clId="{A0076837-D884-4F2D-B46F-D4A29D846232}" dt="2023-01-10T20:39:22.617" v="4087"/>
        <pc:sldMkLst>
          <pc:docMk/>
          <pc:sldMk cId="1307235194" sldId="626"/>
        </pc:sldMkLst>
        <pc:spChg chg="mod ord">
          <ac:chgData name="julian lalu" userId="53ae8bccc8714cbe" providerId="LiveId" clId="{A0076837-D884-4F2D-B46F-D4A29D846232}" dt="2023-01-10T20:32:36.452" v="4000" actId="700"/>
          <ac:spMkLst>
            <pc:docMk/>
            <pc:sldMk cId="1307235194" sldId="626"/>
            <ac:spMk id="2" creationId="{53C3D54E-50E7-C61A-861B-8725504D138E}"/>
          </ac:spMkLst>
        </pc:spChg>
        <pc:spChg chg="mod ord">
          <ac:chgData name="julian lalu" userId="53ae8bccc8714cbe" providerId="LiveId" clId="{A0076837-D884-4F2D-B46F-D4A29D846232}" dt="2023-01-10T20:32:36.452" v="4000" actId="700"/>
          <ac:spMkLst>
            <pc:docMk/>
            <pc:sldMk cId="1307235194" sldId="626"/>
            <ac:spMk id="3" creationId="{8B6E76E8-2C5D-86BF-414B-E7D37F5CEBF6}"/>
          </ac:spMkLst>
        </pc:spChg>
        <pc:spChg chg="del mod ord">
          <ac:chgData name="julian lalu" userId="53ae8bccc8714cbe" providerId="LiveId" clId="{A0076837-D884-4F2D-B46F-D4A29D846232}" dt="2023-01-10T20:32:42.992" v="4002" actId="478"/>
          <ac:spMkLst>
            <pc:docMk/>
            <pc:sldMk cId="1307235194" sldId="626"/>
            <ac:spMk id="4" creationId="{38609514-3CD4-54D3-1697-6B35ABC38BA8}"/>
          </ac:spMkLst>
        </pc:spChg>
        <pc:spChg chg="mod ord">
          <ac:chgData name="julian lalu" userId="53ae8bccc8714cbe" providerId="LiveId" clId="{A0076837-D884-4F2D-B46F-D4A29D846232}" dt="2023-01-10T20:32:36.452" v="4000" actId="700"/>
          <ac:spMkLst>
            <pc:docMk/>
            <pc:sldMk cId="1307235194" sldId="626"/>
            <ac:spMk id="5" creationId="{0A909C95-A401-DA03-FFCD-0138CD2EF079}"/>
          </ac:spMkLst>
        </pc:spChg>
        <pc:spChg chg="add mod ord">
          <ac:chgData name="julian lalu" userId="53ae8bccc8714cbe" providerId="LiveId" clId="{A0076837-D884-4F2D-B46F-D4A29D846232}" dt="2023-01-10T20:32:40.796" v="4001"/>
          <ac:spMkLst>
            <pc:docMk/>
            <pc:sldMk cId="1307235194" sldId="626"/>
            <ac:spMk id="6" creationId="{34770742-4DA2-9025-4558-C4BBF436CDD0}"/>
          </ac:spMkLst>
        </pc:spChg>
        <pc:picChg chg="mod">
          <ac:chgData name="julian lalu" userId="53ae8bccc8714cbe" providerId="LiveId" clId="{A0076837-D884-4F2D-B46F-D4A29D846232}" dt="2023-01-10T20:33:55.811" v="4021" actId="1076"/>
          <ac:picMkLst>
            <pc:docMk/>
            <pc:sldMk cId="1307235194" sldId="626"/>
            <ac:picMk id="7" creationId="{CAD1BA18-6FDB-F9B9-0444-8294FAB4F7FE}"/>
          </ac:picMkLst>
        </pc:picChg>
        <pc:cxnChg chg="add mod">
          <ac:chgData name="julian lalu" userId="53ae8bccc8714cbe" providerId="LiveId" clId="{A0076837-D884-4F2D-B46F-D4A29D846232}" dt="2023-01-10T20:39:22.617" v="4087"/>
          <ac:cxnSpMkLst>
            <pc:docMk/>
            <pc:sldMk cId="1307235194" sldId="626"/>
            <ac:cxnSpMk id="8" creationId="{78519476-D3A4-4D23-F9C1-F2C385ECD7F5}"/>
          </ac:cxnSpMkLst>
        </pc:cxnChg>
      </pc:sldChg>
      <pc:sldChg chg="addSp delSp modSp mod modAnim chgLayout">
        <pc:chgData name="julian lalu" userId="53ae8bccc8714cbe" providerId="LiveId" clId="{A0076837-D884-4F2D-B46F-D4A29D846232}" dt="2023-01-10T20:39:20.056" v="4084"/>
        <pc:sldMkLst>
          <pc:docMk/>
          <pc:sldMk cId="1747282729" sldId="627"/>
        </pc:sldMkLst>
        <pc:spChg chg="mod ord">
          <ac:chgData name="julian lalu" userId="53ae8bccc8714cbe" providerId="LiveId" clId="{A0076837-D884-4F2D-B46F-D4A29D846232}" dt="2023-01-10T20:29:06.904" v="3964" actId="700"/>
          <ac:spMkLst>
            <pc:docMk/>
            <pc:sldMk cId="1747282729" sldId="627"/>
            <ac:spMk id="2" creationId="{53C3D54E-50E7-C61A-861B-8725504D138E}"/>
          </ac:spMkLst>
        </pc:spChg>
        <pc:spChg chg="mod ord">
          <ac:chgData name="julian lalu" userId="53ae8bccc8714cbe" providerId="LiveId" clId="{A0076837-D884-4F2D-B46F-D4A29D846232}" dt="2023-01-10T20:29:06.904" v="3964" actId="700"/>
          <ac:spMkLst>
            <pc:docMk/>
            <pc:sldMk cId="1747282729" sldId="627"/>
            <ac:spMk id="3" creationId="{8B6E76E8-2C5D-86BF-414B-E7D37F5CEBF6}"/>
          </ac:spMkLst>
        </pc:spChg>
        <pc:spChg chg="del">
          <ac:chgData name="julian lalu" userId="53ae8bccc8714cbe" providerId="LiveId" clId="{A0076837-D884-4F2D-B46F-D4A29D846232}" dt="2023-01-10T20:29:04.376" v="3963" actId="478"/>
          <ac:spMkLst>
            <pc:docMk/>
            <pc:sldMk cId="1747282729" sldId="627"/>
            <ac:spMk id="4" creationId="{38609514-3CD4-54D3-1697-6B35ABC38BA8}"/>
          </ac:spMkLst>
        </pc:spChg>
        <pc:spChg chg="mod ord">
          <ac:chgData name="julian lalu" userId="53ae8bccc8714cbe" providerId="LiveId" clId="{A0076837-D884-4F2D-B46F-D4A29D846232}" dt="2023-01-10T20:29:06.904" v="3964" actId="700"/>
          <ac:spMkLst>
            <pc:docMk/>
            <pc:sldMk cId="1747282729" sldId="627"/>
            <ac:spMk id="5" creationId="{0A909C95-A401-DA03-FFCD-0138CD2EF079}"/>
          </ac:spMkLst>
        </pc:spChg>
        <pc:spChg chg="add mod ord">
          <ac:chgData name="julian lalu" userId="53ae8bccc8714cbe" providerId="LiveId" clId="{A0076837-D884-4F2D-B46F-D4A29D846232}" dt="2023-01-10T20:29:08.171" v="3965"/>
          <ac:spMkLst>
            <pc:docMk/>
            <pc:sldMk cId="1747282729" sldId="627"/>
            <ac:spMk id="6" creationId="{C7593112-7BAF-4A73-8086-54D35D1B37A7}"/>
          </ac:spMkLst>
        </pc:spChg>
        <pc:picChg chg="add mod">
          <ac:chgData name="julian lalu" userId="53ae8bccc8714cbe" providerId="LiveId" clId="{A0076837-D884-4F2D-B46F-D4A29D846232}" dt="2023-01-10T20:29:22.738" v="3967" actId="1076"/>
          <ac:picMkLst>
            <pc:docMk/>
            <pc:sldMk cId="1747282729" sldId="627"/>
            <ac:picMk id="7" creationId="{127FB609-040E-D0F6-B69E-6A7627056263}"/>
          </ac:picMkLst>
        </pc:picChg>
        <pc:cxnChg chg="add mod">
          <ac:chgData name="julian lalu" userId="53ae8bccc8714cbe" providerId="LiveId" clId="{A0076837-D884-4F2D-B46F-D4A29D846232}" dt="2023-01-10T20:39:20.056" v="4084"/>
          <ac:cxnSpMkLst>
            <pc:docMk/>
            <pc:sldMk cId="1747282729" sldId="627"/>
            <ac:cxnSpMk id="8" creationId="{F3FBBFFB-1539-B8E4-424E-1F29D7BF563A}"/>
          </ac:cxnSpMkLst>
        </pc:cxnChg>
      </pc:sldChg>
      <pc:sldChg chg="del">
        <pc:chgData name="julian lalu" userId="53ae8bccc8714cbe" providerId="LiveId" clId="{A0076837-D884-4F2D-B46F-D4A29D846232}" dt="2023-01-10T20:29:33.526" v="3969" actId="2696"/>
        <pc:sldMkLst>
          <pc:docMk/>
          <pc:sldMk cId="441316039" sldId="628"/>
        </pc:sldMkLst>
      </pc:sldChg>
      <pc:sldChg chg="addSp delSp modSp mod modAnim chgLayout">
        <pc:chgData name="julian lalu" userId="53ae8bccc8714cbe" providerId="LiveId" clId="{A0076837-D884-4F2D-B46F-D4A29D846232}" dt="2023-01-10T20:39:20.851" v="4085"/>
        <pc:sldMkLst>
          <pc:docMk/>
          <pc:sldMk cId="3929154281" sldId="629"/>
        </pc:sldMkLst>
        <pc:spChg chg="mod ord">
          <ac:chgData name="julian lalu" userId="53ae8bccc8714cbe" providerId="LiveId" clId="{A0076837-D884-4F2D-B46F-D4A29D846232}" dt="2023-01-10T20:29:47.823" v="3972" actId="700"/>
          <ac:spMkLst>
            <pc:docMk/>
            <pc:sldMk cId="3929154281" sldId="629"/>
            <ac:spMk id="2" creationId="{53C3D54E-50E7-C61A-861B-8725504D138E}"/>
          </ac:spMkLst>
        </pc:spChg>
        <pc:spChg chg="mod ord">
          <ac:chgData name="julian lalu" userId="53ae8bccc8714cbe" providerId="LiveId" clId="{A0076837-D884-4F2D-B46F-D4A29D846232}" dt="2023-01-10T20:29:47.823" v="3972" actId="700"/>
          <ac:spMkLst>
            <pc:docMk/>
            <pc:sldMk cId="3929154281" sldId="629"/>
            <ac:spMk id="3" creationId="{8B6E76E8-2C5D-86BF-414B-E7D37F5CEBF6}"/>
          </ac:spMkLst>
        </pc:spChg>
        <pc:spChg chg="del mod ord">
          <ac:chgData name="julian lalu" userId="53ae8bccc8714cbe" providerId="LiveId" clId="{A0076837-D884-4F2D-B46F-D4A29D846232}" dt="2023-01-10T20:29:55.314" v="3976" actId="478"/>
          <ac:spMkLst>
            <pc:docMk/>
            <pc:sldMk cId="3929154281" sldId="629"/>
            <ac:spMk id="4" creationId="{38609514-3CD4-54D3-1697-6B35ABC38BA8}"/>
          </ac:spMkLst>
        </pc:spChg>
        <pc:spChg chg="mod ord">
          <ac:chgData name="julian lalu" userId="53ae8bccc8714cbe" providerId="LiveId" clId="{A0076837-D884-4F2D-B46F-D4A29D846232}" dt="2023-01-10T20:29:47.823" v="3972" actId="700"/>
          <ac:spMkLst>
            <pc:docMk/>
            <pc:sldMk cId="3929154281" sldId="629"/>
            <ac:spMk id="5" creationId="{0A909C95-A401-DA03-FFCD-0138CD2EF079}"/>
          </ac:spMkLst>
        </pc:spChg>
        <pc:spChg chg="add mod ord">
          <ac:chgData name="julian lalu" userId="53ae8bccc8714cbe" providerId="LiveId" clId="{A0076837-D884-4F2D-B46F-D4A29D846232}" dt="2023-01-10T20:29:52.873" v="3975"/>
          <ac:spMkLst>
            <pc:docMk/>
            <pc:sldMk cId="3929154281" sldId="629"/>
            <ac:spMk id="6" creationId="{37F4D959-D1BD-0051-B6F6-FA2408B0CABF}"/>
          </ac:spMkLst>
        </pc:spChg>
        <pc:spChg chg="mod">
          <ac:chgData name="julian lalu" userId="53ae8bccc8714cbe" providerId="LiveId" clId="{A0076837-D884-4F2D-B46F-D4A29D846232}" dt="2023-01-10T20:29:58.514" v="3977" actId="1076"/>
          <ac:spMkLst>
            <pc:docMk/>
            <pc:sldMk cId="3929154281" sldId="629"/>
            <ac:spMk id="7" creationId="{424FADFB-5A80-B255-98E7-D37605BB7A44}"/>
          </ac:spMkLst>
        </pc:spChg>
        <pc:picChg chg="add del mod">
          <ac:chgData name="julian lalu" userId="53ae8bccc8714cbe" providerId="LiveId" clId="{A0076837-D884-4F2D-B46F-D4A29D846232}" dt="2023-01-10T20:29:49.781" v="3974"/>
          <ac:picMkLst>
            <pc:docMk/>
            <pc:sldMk cId="3929154281" sldId="629"/>
            <ac:picMk id="8" creationId="{89515D6E-F073-E8E0-85BF-62E9F0C31B5B}"/>
          </ac:picMkLst>
        </pc:picChg>
        <pc:picChg chg="mod">
          <ac:chgData name="julian lalu" userId="53ae8bccc8714cbe" providerId="LiveId" clId="{A0076837-D884-4F2D-B46F-D4A29D846232}" dt="2023-01-10T20:29:43.175" v="3970" actId="1076"/>
          <ac:picMkLst>
            <pc:docMk/>
            <pc:sldMk cId="3929154281" sldId="629"/>
            <ac:picMk id="9" creationId="{095542D3-00F3-473B-116D-9DA4630369D8}"/>
          </ac:picMkLst>
        </pc:picChg>
        <pc:cxnChg chg="add mod">
          <ac:chgData name="julian lalu" userId="53ae8bccc8714cbe" providerId="LiveId" clId="{A0076837-D884-4F2D-B46F-D4A29D846232}" dt="2023-01-10T20:39:20.851" v="4085"/>
          <ac:cxnSpMkLst>
            <pc:docMk/>
            <pc:sldMk cId="3929154281" sldId="629"/>
            <ac:cxnSpMk id="10" creationId="{DB7A5480-D4FA-D87A-047D-293195735EDE}"/>
          </ac:cxnSpMkLst>
        </pc:cxnChg>
      </pc:sldChg>
      <pc:sldChg chg="addSp delSp modSp mod modAnim chgLayout">
        <pc:chgData name="julian lalu" userId="53ae8bccc8714cbe" providerId="LiveId" clId="{A0076837-D884-4F2D-B46F-D4A29D846232}" dt="2023-01-10T20:39:23.087" v="4088"/>
        <pc:sldMkLst>
          <pc:docMk/>
          <pc:sldMk cId="3550992855" sldId="630"/>
        </pc:sldMkLst>
        <pc:spChg chg="mod ord">
          <ac:chgData name="julian lalu" userId="53ae8bccc8714cbe" providerId="LiveId" clId="{A0076837-D884-4F2D-B46F-D4A29D846232}" dt="2023-01-10T20:33:00.644" v="4007" actId="700"/>
          <ac:spMkLst>
            <pc:docMk/>
            <pc:sldMk cId="3550992855" sldId="630"/>
            <ac:spMk id="2" creationId="{53C3D54E-50E7-C61A-861B-8725504D138E}"/>
          </ac:spMkLst>
        </pc:spChg>
        <pc:spChg chg="mod ord">
          <ac:chgData name="julian lalu" userId="53ae8bccc8714cbe" providerId="LiveId" clId="{A0076837-D884-4F2D-B46F-D4A29D846232}" dt="2023-01-10T20:33:02.066" v="4009" actId="1076"/>
          <ac:spMkLst>
            <pc:docMk/>
            <pc:sldMk cId="3550992855" sldId="630"/>
            <ac:spMk id="3" creationId="{8B6E76E8-2C5D-86BF-414B-E7D37F5CEBF6}"/>
          </ac:spMkLst>
        </pc:spChg>
        <pc:spChg chg="del mod ord">
          <ac:chgData name="julian lalu" userId="53ae8bccc8714cbe" providerId="LiveId" clId="{A0076837-D884-4F2D-B46F-D4A29D846232}" dt="2023-01-10T20:33:03.264" v="4010" actId="478"/>
          <ac:spMkLst>
            <pc:docMk/>
            <pc:sldMk cId="3550992855" sldId="630"/>
            <ac:spMk id="4" creationId="{38609514-3CD4-54D3-1697-6B35ABC38BA8}"/>
          </ac:spMkLst>
        </pc:spChg>
        <pc:spChg chg="mod ord">
          <ac:chgData name="julian lalu" userId="53ae8bccc8714cbe" providerId="LiveId" clId="{A0076837-D884-4F2D-B46F-D4A29D846232}" dt="2023-01-10T20:33:00.644" v="4007" actId="700"/>
          <ac:spMkLst>
            <pc:docMk/>
            <pc:sldMk cId="3550992855" sldId="630"/>
            <ac:spMk id="5" creationId="{0A909C95-A401-DA03-FFCD-0138CD2EF079}"/>
          </ac:spMkLst>
        </pc:spChg>
        <pc:spChg chg="add mod ord">
          <ac:chgData name="julian lalu" userId="53ae8bccc8714cbe" providerId="LiveId" clId="{A0076837-D884-4F2D-B46F-D4A29D846232}" dt="2023-01-10T20:33:06.264" v="4011"/>
          <ac:spMkLst>
            <pc:docMk/>
            <pc:sldMk cId="3550992855" sldId="630"/>
            <ac:spMk id="6" creationId="{E0FFEEAF-D65A-60F2-23EF-2E377401E8DF}"/>
          </ac:spMkLst>
        </pc:spChg>
        <pc:picChg chg="mod">
          <ac:chgData name="julian lalu" userId="53ae8bccc8714cbe" providerId="LiveId" clId="{A0076837-D884-4F2D-B46F-D4A29D846232}" dt="2023-01-10T20:33:43.143" v="4019" actId="1076"/>
          <ac:picMkLst>
            <pc:docMk/>
            <pc:sldMk cId="3550992855" sldId="630"/>
            <ac:picMk id="7" creationId="{F08BE61D-D529-3B2E-9F2B-EA2FD83C3252}"/>
          </ac:picMkLst>
        </pc:picChg>
        <pc:cxnChg chg="add mod">
          <ac:chgData name="julian lalu" userId="53ae8bccc8714cbe" providerId="LiveId" clId="{A0076837-D884-4F2D-B46F-D4A29D846232}" dt="2023-01-10T20:39:23.087" v="4088"/>
          <ac:cxnSpMkLst>
            <pc:docMk/>
            <pc:sldMk cId="3550992855" sldId="630"/>
            <ac:cxnSpMk id="8" creationId="{5D56E834-FCE3-137E-E7C3-A10E839B7C6D}"/>
          </ac:cxnSpMkLst>
        </pc:cxnChg>
      </pc:sldChg>
      <pc:sldChg chg="addSp delSp modSp mod modAnim chgLayout">
        <pc:chgData name="julian lalu" userId="53ae8bccc8714cbe" providerId="LiveId" clId="{A0076837-D884-4F2D-B46F-D4A29D846232}" dt="2023-01-10T20:39:23.526" v="4089"/>
        <pc:sldMkLst>
          <pc:docMk/>
          <pc:sldMk cId="1317356337" sldId="631"/>
        </pc:sldMkLst>
        <pc:spChg chg="mod ord">
          <ac:chgData name="julian lalu" userId="53ae8bccc8714cbe" providerId="LiveId" clId="{A0076837-D884-4F2D-B46F-D4A29D846232}" dt="2023-01-10T20:33:22.936" v="4016" actId="700"/>
          <ac:spMkLst>
            <pc:docMk/>
            <pc:sldMk cId="1317356337" sldId="631"/>
            <ac:spMk id="2" creationId="{53C3D54E-50E7-C61A-861B-8725504D138E}"/>
          </ac:spMkLst>
        </pc:spChg>
        <pc:spChg chg="mod ord">
          <ac:chgData name="julian lalu" userId="53ae8bccc8714cbe" providerId="LiveId" clId="{A0076837-D884-4F2D-B46F-D4A29D846232}" dt="2023-01-10T20:33:22.936" v="4016" actId="700"/>
          <ac:spMkLst>
            <pc:docMk/>
            <pc:sldMk cId="1317356337" sldId="631"/>
            <ac:spMk id="3" creationId="{8B6E76E8-2C5D-86BF-414B-E7D37F5CEBF6}"/>
          </ac:spMkLst>
        </pc:spChg>
        <pc:spChg chg="del">
          <ac:chgData name="julian lalu" userId="53ae8bccc8714cbe" providerId="LiveId" clId="{A0076837-D884-4F2D-B46F-D4A29D846232}" dt="2023-01-10T20:33:19.373" v="4014" actId="478"/>
          <ac:spMkLst>
            <pc:docMk/>
            <pc:sldMk cId="1317356337" sldId="631"/>
            <ac:spMk id="4" creationId="{38609514-3CD4-54D3-1697-6B35ABC38BA8}"/>
          </ac:spMkLst>
        </pc:spChg>
        <pc:spChg chg="mod ord">
          <ac:chgData name="julian lalu" userId="53ae8bccc8714cbe" providerId="LiveId" clId="{A0076837-D884-4F2D-B46F-D4A29D846232}" dt="2023-01-10T20:33:22.936" v="4016" actId="700"/>
          <ac:spMkLst>
            <pc:docMk/>
            <pc:sldMk cId="1317356337" sldId="631"/>
            <ac:spMk id="5" creationId="{0A909C95-A401-DA03-FFCD-0138CD2EF079}"/>
          </ac:spMkLst>
        </pc:spChg>
        <pc:spChg chg="add mod ord">
          <ac:chgData name="julian lalu" userId="53ae8bccc8714cbe" providerId="LiveId" clId="{A0076837-D884-4F2D-B46F-D4A29D846232}" dt="2023-01-10T20:33:23.880" v="4017"/>
          <ac:spMkLst>
            <pc:docMk/>
            <pc:sldMk cId="1317356337" sldId="631"/>
            <ac:spMk id="6" creationId="{58807752-F6F3-54A0-E7B3-3D4F467CE1CB}"/>
          </ac:spMkLst>
        </pc:spChg>
        <pc:picChg chg="mod">
          <ac:chgData name="julian lalu" userId="53ae8bccc8714cbe" providerId="LiveId" clId="{A0076837-D884-4F2D-B46F-D4A29D846232}" dt="2023-01-10T20:33:49.202" v="4020" actId="1076"/>
          <ac:picMkLst>
            <pc:docMk/>
            <pc:sldMk cId="1317356337" sldId="631"/>
            <ac:picMk id="7" creationId="{48F33D01-BE7A-6A33-75D6-3EA813BBDA45}"/>
          </ac:picMkLst>
        </pc:picChg>
        <pc:cxnChg chg="add mod">
          <ac:chgData name="julian lalu" userId="53ae8bccc8714cbe" providerId="LiveId" clId="{A0076837-D884-4F2D-B46F-D4A29D846232}" dt="2023-01-10T20:39:23.526" v="4089"/>
          <ac:cxnSpMkLst>
            <pc:docMk/>
            <pc:sldMk cId="1317356337" sldId="631"/>
            <ac:cxnSpMk id="8" creationId="{575B5D50-4D5C-F5AD-09E2-A7D725872AF7}"/>
          </ac:cxnSpMkLst>
        </pc:cxnChg>
      </pc:sldChg>
      <pc:sldChg chg="del">
        <pc:chgData name="julian lalu" userId="53ae8bccc8714cbe" providerId="LiveId" clId="{A0076837-D884-4F2D-B46F-D4A29D846232}" dt="2023-01-10T20:34:10.839" v="4024" actId="47"/>
        <pc:sldMkLst>
          <pc:docMk/>
          <pc:sldMk cId="2344290033" sldId="633"/>
        </pc:sldMkLst>
      </pc:sldChg>
      <pc:sldChg chg="addSp delSp modSp mod modAnim chgLayout">
        <pc:chgData name="julian lalu" userId="53ae8bccc8714cbe" providerId="LiveId" clId="{A0076837-D884-4F2D-B46F-D4A29D846232}" dt="2023-01-10T20:39:24.805" v="4090"/>
        <pc:sldMkLst>
          <pc:docMk/>
          <pc:sldMk cId="2347646954" sldId="634"/>
        </pc:sldMkLst>
        <pc:spChg chg="mod ord">
          <ac:chgData name="julian lalu" userId="53ae8bccc8714cbe" providerId="LiveId" clId="{A0076837-D884-4F2D-B46F-D4A29D846232}" dt="2023-01-10T20:34:13.724" v="4025" actId="700"/>
          <ac:spMkLst>
            <pc:docMk/>
            <pc:sldMk cId="2347646954" sldId="634"/>
            <ac:spMk id="2" creationId="{53C3D54E-50E7-C61A-861B-8725504D138E}"/>
          </ac:spMkLst>
        </pc:spChg>
        <pc:spChg chg="mod ord">
          <ac:chgData name="julian lalu" userId="53ae8bccc8714cbe" providerId="LiveId" clId="{A0076837-D884-4F2D-B46F-D4A29D846232}" dt="2023-01-10T20:34:13.724" v="4025" actId="700"/>
          <ac:spMkLst>
            <pc:docMk/>
            <pc:sldMk cId="2347646954" sldId="634"/>
            <ac:spMk id="3" creationId="{8B6E76E8-2C5D-86BF-414B-E7D37F5CEBF6}"/>
          </ac:spMkLst>
        </pc:spChg>
        <pc:spChg chg="del mod ord">
          <ac:chgData name="julian lalu" userId="53ae8bccc8714cbe" providerId="LiveId" clId="{A0076837-D884-4F2D-B46F-D4A29D846232}" dt="2023-01-10T20:34:32.295" v="4030" actId="478"/>
          <ac:spMkLst>
            <pc:docMk/>
            <pc:sldMk cId="2347646954" sldId="634"/>
            <ac:spMk id="4" creationId="{38609514-3CD4-54D3-1697-6B35ABC38BA8}"/>
          </ac:spMkLst>
        </pc:spChg>
        <pc:spChg chg="mod ord">
          <ac:chgData name="julian lalu" userId="53ae8bccc8714cbe" providerId="LiveId" clId="{A0076837-D884-4F2D-B46F-D4A29D846232}" dt="2023-01-10T20:34:13.724" v="4025" actId="700"/>
          <ac:spMkLst>
            <pc:docMk/>
            <pc:sldMk cId="2347646954" sldId="634"/>
            <ac:spMk id="5" creationId="{0A909C95-A401-DA03-FFCD-0138CD2EF079}"/>
          </ac:spMkLst>
        </pc:spChg>
        <pc:spChg chg="add mod ord">
          <ac:chgData name="julian lalu" userId="53ae8bccc8714cbe" providerId="LiveId" clId="{A0076837-D884-4F2D-B46F-D4A29D846232}" dt="2023-01-10T20:37:46.189" v="4040"/>
          <ac:spMkLst>
            <pc:docMk/>
            <pc:sldMk cId="2347646954" sldId="634"/>
            <ac:spMk id="6" creationId="{DF7BFAB9-A3A3-D35B-2B6F-2D66FBD9C724}"/>
          </ac:spMkLst>
        </pc:spChg>
        <pc:picChg chg="del">
          <ac:chgData name="julian lalu" userId="53ae8bccc8714cbe" providerId="LiveId" clId="{A0076837-D884-4F2D-B46F-D4A29D846232}" dt="2023-01-10T20:34:36.997" v="4032" actId="478"/>
          <ac:picMkLst>
            <pc:docMk/>
            <pc:sldMk cId="2347646954" sldId="634"/>
            <ac:picMk id="7" creationId="{B390B740-3F86-8944-104E-9EBE16C0F9B7}"/>
          </ac:picMkLst>
        </pc:picChg>
        <pc:picChg chg="mod">
          <ac:chgData name="julian lalu" userId="53ae8bccc8714cbe" providerId="LiveId" clId="{A0076837-D884-4F2D-B46F-D4A29D846232}" dt="2023-01-10T20:38:04.233" v="4046" actId="1076"/>
          <ac:picMkLst>
            <pc:docMk/>
            <pc:sldMk cId="2347646954" sldId="634"/>
            <ac:picMk id="8" creationId="{08962478-256C-DFE8-6302-BEAA2B10EA86}"/>
          </ac:picMkLst>
        </pc:picChg>
        <pc:picChg chg="add del mod">
          <ac:chgData name="julian lalu" userId="53ae8bccc8714cbe" providerId="LiveId" clId="{A0076837-D884-4F2D-B46F-D4A29D846232}" dt="2023-01-10T20:36:57.836" v="4038" actId="478"/>
          <ac:picMkLst>
            <pc:docMk/>
            <pc:sldMk cId="2347646954" sldId="634"/>
            <ac:picMk id="10" creationId="{9D4B56B7-5CB3-B94C-409A-AE7DDB30EBB8}"/>
          </ac:picMkLst>
        </pc:picChg>
        <pc:cxnChg chg="add mod">
          <ac:chgData name="julian lalu" userId="53ae8bccc8714cbe" providerId="LiveId" clId="{A0076837-D884-4F2D-B46F-D4A29D846232}" dt="2023-01-10T20:39:24.805" v="4090"/>
          <ac:cxnSpMkLst>
            <pc:docMk/>
            <pc:sldMk cId="2347646954" sldId="634"/>
            <ac:cxnSpMk id="11" creationId="{618F9ADE-93FF-BA76-7E20-0C48996D7508}"/>
          </ac:cxnSpMkLst>
        </pc:cxnChg>
      </pc:sldChg>
      <pc:sldChg chg="addSp delSp modSp mod modAnim chgLayout">
        <pc:chgData name="julian lalu" userId="53ae8bccc8714cbe" providerId="LiveId" clId="{A0076837-D884-4F2D-B46F-D4A29D846232}" dt="2023-01-10T20:39:25.170" v="4091"/>
        <pc:sldMkLst>
          <pc:docMk/>
          <pc:sldMk cId="810165560" sldId="635"/>
        </pc:sldMkLst>
        <pc:spChg chg="mod ord">
          <ac:chgData name="julian lalu" userId="53ae8bccc8714cbe" providerId="LiveId" clId="{A0076837-D884-4F2D-B46F-D4A29D846232}" dt="2023-01-10T20:37:48.978" v="4041" actId="700"/>
          <ac:spMkLst>
            <pc:docMk/>
            <pc:sldMk cId="810165560" sldId="635"/>
            <ac:spMk id="2" creationId="{53C3D54E-50E7-C61A-861B-8725504D138E}"/>
          </ac:spMkLst>
        </pc:spChg>
        <pc:spChg chg="mod ord">
          <ac:chgData name="julian lalu" userId="53ae8bccc8714cbe" providerId="LiveId" clId="{A0076837-D884-4F2D-B46F-D4A29D846232}" dt="2023-01-10T20:37:48.978" v="4041" actId="700"/>
          <ac:spMkLst>
            <pc:docMk/>
            <pc:sldMk cId="810165560" sldId="635"/>
            <ac:spMk id="3" creationId="{8B6E76E8-2C5D-86BF-414B-E7D37F5CEBF6}"/>
          </ac:spMkLst>
        </pc:spChg>
        <pc:spChg chg="del mod ord">
          <ac:chgData name="julian lalu" userId="53ae8bccc8714cbe" providerId="LiveId" clId="{A0076837-D884-4F2D-B46F-D4A29D846232}" dt="2023-01-10T20:37:52.653" v="4043" actId="478"/>
          <ac:spMkLst>
            <pc:docMk/>
            <pc:sldMk cId="810165560" sldId="635"/>
            <ac:spMk id="4" creationId="{38609514-3CD4-54D3-1697-6B35ABC38BA8}"/>
          </ac:spMkLst>
        </pc:spChg>
        <pc:spChg chg="mod ord">
          <ac:chgData name="julian lalu" userId="53ae8bccc8714cbe" providerId="LiveId" clId="{A0076837-D884-4F2D-B46F-D4A29D846232}" dt="2023-01-10T20:37:48.978" v="4041" actId="700"/>
          <ac:spMkLst>
            <pc:docMk/>
            <pc:sldMk cId="810165560" sldId="635"/>
            <ac:spMk id="5" creationId="{0A909C95-A401-DA03-FFCD-0138CD2EF079}"/>
          </ac:spMkLst>
        </pc:spChg>
        <pc:spChg chg="add mod ord">
          <ac:chgData name="julian lalu" userId="53ae8bccc8714cbe" providerId="LiveId" clId="{A0076837-D884-4F2D-B46F-D4A29D846232}" dt="2023-01-10T20:37:50.207" v="4042"/>
          <ac:spMkLst>
            <pc:docMk/>
            <pc:sldMk cId="810165560" sldId="635"/>
            <ac:spMk id="6" creationId="{E82DA0B0-078B-8A97-C48D-57F480E2FA2E}"/>
          </ac:spMkLst>
        </pc:spChg>
        <pc:picChg chg="mod">
          <ac:chgData name="julian lalu" userId="53ae8bccc8714cbe" providerId="LiveId" clId="{A0076837-D884-4F2D-B46F-D4A29D846232}" dt="2023-01-10T20:37:55.232" v="4044" actId="1076"/>
          <ac:picMkLst>
            <pc:docMk/>
            <pc:sldMk cId="810165560" sldId="635"/>
            <ac:picMk id="7" creationId="{6A82FF30-FD6D-04B1-A4B3-E50A705C5552}"/>
          </ac:picMkLst>
        </pc:picChg>
        <pc:cxnChg chg="add mod">
          <ac:chgData name="julian lalu" userId="53ae8bccc8714cbe" providerId="LiveId" clId="{A0076837-D884-4F2D-B46F-D4A29D846232}" dt="2023-01-10T20:39:25.170" v="4091"/>
          <ac:cxnSpMkLst>
            <pc:docMk/>
            <pc:sldMk cId="810165560" sldId="635"/>
            <ac:cxnSpMk id="8" creationId="{F7E4509A-B8DE-1216-97A8-EE508855A9FA}"/>
          </ac:cxnSpMkLst>
        </pc:cxnChg>
      </pc:sldChg>
      <pc:sldChg chg="addSp modSp del mod chgLayout">
        <pc:chgData name="julian lalu" userId="53ae8bccc8714cbe" providerId="LiveId" clId="{A0076837-D884-4F2D-B46F-D4A29D846232}" dt="2023-01-10T20:43:05.550" v="4181" actId="47"/>
        <pc:sldMkLst>
          <pc:docMk/>
          <pc:sldMk cId="3190687860" sldId="636"/>
        </pc:sldMkLst>
        <pc:spChg chg="mod ord">
          <ac:chgData name="julian lalu" userId="53ae8bccc8714cbe" providerId="LiveId" clId="{A0076837-D884-4F2D-B46F-D4A29D846232}" dt="2023-01-10T20:42:48.880" v="4174" actId="700"/>
          <ac:spMkLst>
            <pc:docMk/>
            <pc:sldMk cId="3190687860" sldId="636"/>
            <ac:spMk id="2" creationId="{0ADF98EF-F400-3CB7-6179-D2D0B1108CE2}"/>
          </ac:spMkLst>
        </pc:spChg>
        <pc:spChg chg="add mod ord">
          <ac:chgData name="julian lalu" userId="53ae8bccc8714cbe" providerId="LiveId" clId="{A0076837-D884-4F2D-B46F-D4A29D846232}" dt="2023-01-10T20:42:49.789" v="4175"/>
          <ac:spMkLst>
            <pc:docMk/>
            <pc:sldMk cId="3190687860" sldId="636"/>
            <ac:spMk id="3" creationId="{F7EDFCCE-995A-6F7E-D007-B2F2A4C08DBB}"/>
          </ac:spMkLst>
        </pc:spChg>
        <pc:spChg chg="mod ord">
          <ac:chgData name="julian lalu" userId="53ae8bccc8714cbe" providerId="LiveId" clId="{A0076837-D884-4F2D-B46F-D4A29D846232}" dt="2023-01-10T20:42:48.880" v="4174" actId="700"/>
          <ac:spMkLst>
            <pc:docMk/>
            <pc:sldMk cId="3190687860" sldId="636"/>
            <ac:spMk id="4" creationId="{00117440-21E4-C14C-5664-90738347BF1E}"/>
          </ac:spMkLst>
        </pc:spChg>
        <pc:spChg chg="mod ord">
          <ac:chgData name="julian lalu" userId="53ae8bccc8714cbe" providerId="LiveId" clId="{A0076837-D884-4F2D-B46F-D4A29D846232}" dt="2023-01-10T20:42:48.880" v="4174" actId="700"/>
          <ac:spMkLst>
            <pc:docMk/>
            <pc:sldMk cId="3190687860" sldId="636"/>
            <ac:spMk id="5" creationId="{24614EFE-F9EF-B0EC-FFD4-BF3F11BCB22B}"/>
          </ac:spMkLst>
        </pc:spChg>
        <pc:spChg chg="mod ord">
          <ac:chgData name="julian lalu" userId="53ae8bccc8714cbe" providerId="LiveId" clId="{A0076837-D884-4F2D-B46F-D4A29D846232}" dt="2023-01-10T20:42:48.880" v="4174" actId="700"/>
          <ac:spMkLst>
            <pc:docMk/>
            <pc:sldMk cId="3190687860" sldId="636"/>
            <ac:spMk id="22" creationId="{CCFF94B5-3B3F-793A-D063-262615312438}"/>
          </ac:spMkLst>
        </pc:spChg>
      </pc:sldChg>
      <pc:sldChg chg="addSp delSp modSp mod modAnim chgLayout">
        <pc:chgData name="julian lalu" userId="53ae8bccc8714cbe" providerId="LiveId" clId="{A0076837-D884-4F2D-B46F-D4A29D846232}" dt="2023-01-10T21:05:28.545" v="4612"/>
        <pc:sldMkLst>
          <pc:docMk/>
          <pc:sldMk cId="60261841" sldId="637"/>
        </pc:sldMkLst>
        <pc:spChg chg="mod ord">
          <ac:chgData name="julian lalu" userId="53ae8bccc8714cbe" providerId="LiveId" clId="{A0076837-D884-4F2D-B46F-D4A29D846232}" dt="2023-01-10T20:42:54.634" v="4176" actId="700"/>
          <ac:spMkLst>
            <pc:docMk/>
            <pc:sldMk cId="60261841" sldId="637"/>
            <ac:spMk id="2" creationId="{0ADF98EF-F400-3CB7-6179-D2D0B1108CE2}"/>
          </ac:spMkLst>
        </pc:spChg>
        <pc:spChg chg="add mod ord">
          <ac:chgData name="julian lalu" userId="53ae8bccc8714cbe" providerId="LiveId" clId="{A0076837-D884-4F2D-B46F-D4A29D846232}" dt="2023-01-10T20:42:55.664" v="4177"/>
          <ac:spMkLst>
            <pc:docMk/>
            <pc:sldMk cId="60261841" sldId="637"/>
            <ac:spMk id="3" creationId="{E46C38CA-9248-A87E-63D6-6B97132F6711}"/>
          </ac:spMkLst>
        </pc:spChg>
        <pc:spChg chg="del mod ord">
          <ac:chgData name="julian lalu" userId="53ae8bccc8714cbe" providerId="LiveId" clId="{A0076837-D884-4F2D-B46F-D4A29D846232}" dt="2023-01-10T20:42:59.273" v="4180" actId="478"/>
          <ac:spMkLst>
            <pc:docMk/>
            <pc:sldMk cId="60261841" sldId="637"/>
            <ac:spMk id="4" creationId="{00117440-21E4-C14C-5664-90738347BF1E}"/>
          </ac:spMkLst>
        </pc:spChg>
        <pc:spChg chg="mod ord">
          <ac:chgData name="julian lalu" userId="53ae8bccc8714cbe" providerId="LiveId" clId="{A0076837-D884-4F2D-B46F-D4A29D846232}" dt="2023-01-10T20:42:54.634" v="4176" actId="700"/>
          <ac:spMkLst>
            <pc:docMk/>
            <pc:sldMk cId="60261841" sldId="637"/>
            <ac:spMk id="5" creationId="{24614EFE-F9EF-B0EC-FFD4-BF3F11BCB22B}"/>
          </ac:spMkLst>
        </pc:spChg>
        <pc:spChg chg="mod ord">
          <ac:chgData name="julian lalu" userId="53ae8bccc8714cbe" providerId="LiveId" clId="{A0076837-D884-4F2D-B46F-D4A29D846232}" dt="2023-01-10T20:43:30.988" v="4188"/>
          <ac:spMkLst>
            <pc:docMk/>
            <pc:sldMk cId="60261841" sldId="637"/>
            <ac:spMk id="22" creationId="{CCFF94B5-3B3F-793A-D063-262615312438}"/>
          </ac:spMkLst>
        </pc:spChg>
        <pc:cxnChg chg="add del mod">
          <ac:chgData name="julian lalu" userId="53ae8bccc8714cbe" providerId="LiveId" clId="{A0076837-D884-4F2D-B46F-D4A29D846232}" dt="2023-01-10T21:05:28.372" v="4611" actId="478"/>
          <ac:cxnSpMkLst>
            <pc:docMk/>
            <pc:sldMk cId="60261841" sldId="637"/>
            <ac:cxnSpMk id="6" creationId="{D3A84B27-F10B-C574-8BAB-95CCDF8B3569}"/>
          </ac:cxnSpMkLst>
        </pc:cxnChg>
        <pc:cxnChg chg="add mod">
          <ac:chgData name="julian lalu" userId="53ae8bccc8714cbe" providerId="LiveId" clId="{A0076837-D884-4F2D-B46F-D4A29D846232}" dt="2023-01-10T21:05:28.545" v="4612"/>
          <ac:cxnSpMkLst>
            <pc:docMk/>
            <pc:sldMk cId="60261841" sldId="637"/>
            <ac:cxnSpMk id="7" creationId="{2972E4F1-6F40-2362-4DCB-A9961C164AFE}"/>
          </ac:cxnSpMkLst>
        </pc:cxnChg>
      </pc:sldChg>
      <pc:sldChg chg="modSp del mod">
        <pc:chgData name="julian lalu" userId="53ae8bccc8714cbe" providerId="LiveId" clId="{A0076837-D884-4F2D-B46F-D4A29D846232}" dt="2023-01-10T20:43:35.645" v="4189" actId="2696"/>
        <pc:sldMkLst>
          <pc:docMk/>
          <pc:sldMk cId="2409344282" sldId="638"/>
        </pc:sldMkLst>
        <pc:spChg chg="mod">
          <ac:chgData name="julian lalu" userId="53ae8bccc8714cbe" providerId="LiveId" clId="{A0076837-D884-4F2D-B46F-D4A29D846232}" dt="2023-01-10T20:43:28.743" v="4187" actId="21"/>
          <ac:spMkLst>
            <pc:docMk/>
            <pc:sldMk cId="2409344282" sldId="638"/>
            <ac:spMk id="22" creationId="{CCFF94B5-3B3F-793A-D063-262615312438}"/>
          </ac:spMkLst>
        </pc:spChg>
      </pc:sldChg>
      <pc:sldChg chg="addSp delSp modSp mod chgLayout">
        <pc:chgData name="julian lalu" userId="53ae8bccc8714cbe" providerId="LiveId" clId="{A0076837-D884-4F2D-B46F-D4A29D846232}" dt="2023-01-10T21:06:23.085" v="4654"/>
        <pc:sldMkLst>
          <pc:docMk/>
          <pc:sldMk cId="1016757007" sldId="639"/>
        </pc:sldMkLst>
        <pc:spChg chg="mod ord">
          <ac:chgData name="julian lalu" userId="53ae8bccc8714cbe" providerId="LiveId" clId="{A0076837-D884-4F2D-B46F-D4A29D846232}" dt="2023-01-10T20:43:41.081" v="4190" actId="700"/>
          <ac:spMkLst>
            <pc:docMk/>
            <pc:sldMk cId="1016757007" sldId="639"/>
            <ac:spMk id="2" creationId="{0ADF98EF-F400-3CB7-6179-D2D0B1108CE2}"/>
          </ac:spMkLst>
        </pc:spChg>
        <pc:spChg chg="add mod ord">
          <ac:chgData name="julian lalu" userId="53ae8bccc8714cbe" providerId="LiveId" clId="{A0076837-D884-4F2D-B46F-D4A29D846232}" dt="2023-01-10T20:43:45.812" v="4193"/>
          <ac:spMkLst>
            <pc:docMk/>
            <pc:sldMk cId="1016757007" sldId="639"/>
            <ac:spMk id="3" creationId="{059FF7B2-B636-BB23-0869-5594C41A69B9}"/>
          </ac:spMkLst>
        </pc:spChg>
        <pc:spChg chg="del mod ord">
          <ac:chgData name="julian lalu" userId="53ae8bccc8714cbe" providerId="LiveId" clId="{A0076837-D884-4F2D-B46F-D4A29D846232}" dt="2023-01-10T20:43:48.375" v="4194" actId="478"/>
          <ac:spMkLst>
            <pc:docMk/>
            <pc:sldMk cId="1016757007" sldId="639"/>
            <ac:spMk id="4" creationId="{00117440-21E4-C14C-5664-90738347BF1E}"/>
          </ac:spMkLst>
        </pc:spChg>
        <pc:spChg chg="mod ord">
          <ac:chgData name="julian lalu" userId="53ae8bccc8714cbe" providerId="LiveId" clId="{A0076837-D884-4F2D-B46F-D4A29D846232}" dt="2023-01-10T20:43:41.081" v="4190" actId="700"/>
          <ac:spMkLst>
            <pc:docMk/>
            <pc:sldMk cId="1016757007" sldId="639"/>
            <ac:spMk id="5" creationId="{24614EFE-F9EF-B0EC-FFD4-BF3F11BCB22B}"/>
          </ac:spMkLst>
        </pc:spChg>
        <pc:spChg chg="mod ord">
          <ac:chgData name="julian lalu" userId="53ae8bccc8714cbe" providerId="LiveId" clId="{A0076837-D884-4F2D-B46F-D4A29D846232}" dt="2023-01-10T20:43:41.081" v="4190" actId="700"/>
          <ac:spMkLst>
            <pc:docMk/>
            <pc:sldMk cId="1016757007" sldId="639"/>
            <ac:spMk id="22" creationId="{CCFF94B5-3B3F-793A-D063-262615312438}"/>
          </ac:spMkLst>
        </pc:spChg>
        <pc:cxnChg chg="add del mod">
          <ac:chgData name="julian lalu" userId="53ae8bccc8714cbe" providerId="LiveId" clId="{A0076837-D884-4F2D-B46F-D4A29D846232}" dt="2023-01-10T21:05:31.823" v="4613" actId="478"/>
          <ac:cxnSpMkLst>
            <pc:docMk/>
            <pc:sldMk cId="1016757007" sldId="639"/>
            <ac:cxnSpMk id="6" creationId="{8CD7B3AE-49CB-7581-151F-BABA8682B8D8}"/>
          </ac:cxnSpMkLst>
        </pc:cxnChg>
        <pc:cxnChg chg="add mod">
          <ac:chgData name="julian lalu" userId="53ae8bccc8714cbe" providerId="LiveId" clId="{A0076837-D884-4F2D-B46F-D4A29D846232}" dt="2023-01-10T21:05:32.032" v="4614"/>
          <ac:cxnSpMkLst>
            <pc:docMk/>
            <pc:sldMk cId="1016757007" sldId="639"/>
            <ac:cxnSpMk id="7" creationId="{4598DDD6-95F5-230A-DA94-F21376C87951}"/>
          </ac:cxnSpMkLst>
        </pc:cxnChg>
        <pc:cxnChg chg="add del mod">
          <ac:chgData name="julian lalu" userId="53ae8bccc8714cbe" providerId="LiveId" clId="{A0076837-D884-4F2D-B46F-D4A29D846232}" dt="2023-01-10T21:06:23.085" v="4654"/>
          <ac:cxnSpMkLst>
            <pc:docMk/>
            <pc:sldMk cId="1016757007" sldId="639"/>
            <ac:cxnSpMk id="8" creationId="{E9D6DB11-1865-628B-617B-2B3FBC560490}"/>
          </ac:cxnSpMkLst>
        </pc:cxnChg>
      </pc:sldChg>
      <pc:sldChg chg="addSp delSp modSp mod chgLayout">
        <pc:chgData name="julian lalu" userId="53ae8bccc8714cbe" providerId="LiveId" clId="{A0076837-D884-4F2D-B46F-D4A29D846232}" dt="2023-01-10T21:06:13.378" v="4641"/>
        <pc:sldMkLst>
          <pc:docMk/>
          <pc:sldMk cId="2462440489" sldId="641"/>
        </pc:sldMkLst>
        <pc:spChg chg="mod ord">
          <ac:chgData name="julian lalu" userId="53ae8bccc8714cbe" providerId="LiveId" clId="{A0076837-D884-4F2D-B46F-D4A29D846232}" dt="2023-01-10T20:59:59.509" v="4496" actId="700"/>
          <ac:spMkLst>
            <pc:docMk/>
            <pc:sldMk cId="2462440489" sldId="641"/>
            <ac:spMk id="2" creationId="{9FB34522-268B-D22A-B35C-482CEDED4BCA}"/>
          </ac:spMkLst>
        </pc:spChg>
        <pc:spChg chg="mod ord">
          <ac:chgData name="julian lalu" userId="53ae8bccc8714cbe" providerId="LiveId" clId="{A0076837-D884-4F2D-B46F-D4A29D846232}" dt="2023-01-10T20:59:59.509" v="4496" actId="700"/>
          <ac:spMkLst>
            <pc:docMk/>
            <pc:sldMk cId="2462440489" sldId="641"/>
            <ac:spMk id="3" creationId="{2DC4823A-E542-2A35-8D76-28E0619E07C1}"/>
          </ac:spMkLst>
        </pc:spChg>
        <pc:spChg chg="del mod ord">
          <ac:chgData name="julian lalu" userId="53ae8bccc8714cbe" providerId="LiveId" clId="{A0076837-D884-4F2D-B46F-D4A29D846232}" dt="2023-01-10T21:00:02.942" v="4498" actId="478"/>
          <ac:spMkLst>
            <pc:docMk/>
            <pc:sldMk cId="2462440489" sldId="641"/>
            <ac:spMk id="4" creationId="{82C027F1-71DC-A64A-E901-FD73CF3D5FE9}"/>
          </ac:spMkLst>
        </pc:spChg>
        <pc:spChg chg="mod ord">
          <ac:chgData name="julian lalu" userId="53ae8bccc8714cbe" providerId="LiveId" clId="{A0076837-D884-4F2D-B46F-D4A29D846232}" dt="2023-01-10T20:59:59.509" v="4496" actId="700"/>
          <ac:spMkLst>
            <pc:docMk/>
            <pc:sldMk cId="2462440489" sldId="641"/>
            <ac:spMk id="5" creationId="{67996604-B26B-CD07-A60F-D60DF012D074}"/>
          </ac:spMkLst>
        </pc:spChg>
        <pc:spChg chg="add mod ord">
          <ac:chgData name="julian lalu" userId="53ae8bccc8714cbe" providerId="LiveId" clId="{A0076837-D884-4F2D-B46F-D4A29D846232}" dt="2023-01-10T21:00:00.415" v="4497"/>
          <ac:spMkLst>
            <pc:docMk/>
            <pc:sldMk cId="2462440489" sldId="641"/>
            <ac:spMk id="6" creationId="{88D8F7C5-BD3E-CD31-5E5B-6BF5A0AAAA72}"/>
          </ac:spMkLst>
        </pc:spChg>
        <pc:cxnChg chg="add del mod">
          <ac:chgData name="julian lalu" userId="53ae8bccc8714cbe" providerId="LiveId" clId="{A0076837-D884-4F2D-B46F-D4A29D846232}" dt="2023-01-10T21:05:54.477" v="4626" actId="478"/>
          <ac:cxnSpMkLst>
            <pc:docMk/>
            <pc:sldMk cId="2462440489" sldId="641"/>
            <ac:cxnSpMk id="7" creationId="{80B84032-3935-5401-59CF-32C33CC2CB93}"/>
          </ac:cxnSpMkLst>
        </pc:cxnChg>
        <pc:cxnChg chg="add mod">
          <ac:chgData name="julian lalu" userId="53ae8bccc8714cbe" providerId="LiveId" clId="{A0076837-D884-4F2D-B46F-D4A29D846232}" dt="2023-01-10T21:06:13.378" v="4641"/>
          <ac:cxnSpMkLst>
            <pc:docMk/>
            <pc:sldMk cId="2462440489" sldId="641"/>
            <ac:cxnSpMk id="8" creationId="{4ABAEF56-0436-C25E-63BC-469869B8A6E1}"/>
          </ac:cxnSpMkLst>
        </pc:cxnChg>
      </pc:sldChg>
      <pc:sldChg chg="addSp delSp modSp mod chgLayout">
        <pc:chgData name="julian lalu" userId="53ae8bccc8714cbe" providerId="LiveId" clId="{A0076837-D884-4F2D-B46F-D4A29D846232}" dt="2023-01-10T21:06:13.007" v="4640"/>
        <pc:sldMkLst>
          <pc:docMk/>
          <pc:sldMk cId="1478244048" sldId="642"/>
        </pc:sldMkLst>
        <pc:spChg chg="mod ord">
          <ac:chgData name="julian lalu" userId="53ae8bccc8714cbe" providerId="LiveId" clId="{A0076837-D884-4F2D-B46F-D4A29D846232}" dt="2023-01-10T21:00:06.952" v="4499" actId="700"/>
          <ac:spMkLst>
            <pc:docMk/>
            <pc:sldMk cId="1478244048" sldId="642"/>
            <ac:spMk id="2" creationId="{9FB34522-268B-D22A-B35C-482CEDED4BCA}"/>
          </ac:spMkLst>
        </pc:spChg>
        <pc:spChg chg="mod ord">
          <ac:chgData name="julian lalu" userId="53ae8bccc8714cbe" providerId="LiveId" clId="{A0076837-D884-4F2D-B46F-D4A29D846232}" dt="2023-01-10T21:00:06.952" v="4499" actId="700"/>
          <ac:spMkLst>
            <pc:docMk/>
            <pc:sldMk cId="1478244048" sldId="642"/>
            <ac:spMk id="3" creationId="{2DC4823A-E542-2A35-8D76-28E0619E07C1}"/>
          </ac:spMkLst>
        </pc:spChg>
        <pc:spChg chg="del mod ord">
          <ac:chgData name="julian lalu" userId="53ae8bccc8714cbe" providerId="LiveId" clId="{A0076837-D884-4F2D-B46F-D4A29D846232}" dt="2023-01-10T21:00:11.601" v="4503" actId="478"/>
          <ac:spMkLst>
            <pc:docMk/>
            <pc:sldMk cId="1478244048" sldId="642"/>
            <ac:spMk id="4" creationId="{82C027F1-71DC-A64A-E901-FD73CF3D5FE9}"/>
          </ac:spMkLst>
        </pc:spChg>
        <pc:spChg chg="mod ord">
          <ac:chgData name="julian lalu" userId="53ae8bccc8714cbe" providerId="LiveId" clId="{A0076837-D884-4F2D-B46F-D4A29D846232}" dt="2023-01-10T21:00:06.952" v="4499" actId="700"/>
          <ac:spMkLst>
            <pc:docMk/>
            <pc:sldMk cId="1478244048" sldId="642"/>
            <ac:spMk id="5" creationId="{67996604-B26B-CD07-A60F-D60DF012D074}"/>
          </ac:spMkLst>
        </pc:spChg>
        <pc:spChg chg="add mod ord">
          <ac:chgData name="julian lalu" userId="53ae8bccc8714cbe" providerId="LiveId" clId="{A0076837-D884-4F2D-B46F-D4A29D846232}" dt="2023-01-10T21:00:09.750" v="4502"/>
          <ac:spMkLst>
            <pc:docMk/>
            <pc:sldMk cId="1478244048" sldId="642"/>
            <ac:spMk id="6" creationId="{640A7F9A-92EF-D772-98CB-1457383880FE}"/>
          </ac:spMkLst>
        </pc:spChg>
        <pc:spChg chg="add del">
          <ac:chgData name="julian lalu" userId="53ae8bccc8714cbe" providerId="LiveId" clId="{A0076837-D884-4F2D-B46F-D4A29D846232}" dt="2023-01-10T21:00:08.885" v="4501" actId="22"/>
          <ac:spMkLst>
            <pc:docMk/>
            <pc:sldMk cId="1478244048" sldId="642"/>
            <ac:spMk id="8" creationId="{2A6C27BA-B514-9275-410E-FEB51685AC36}"/>
          </ac:spMkLst>
        </pc:spChg>
        <pc:cxnChg chg="add del mod">
          <ac:chgData name="julian lalu" userId="53ae8bccc8714cbe" providerId="LiveId" clId="{A0076837-D884-4F2D-B46F-D4A29D846232}" dt="2023-01-10T21:05:55.791" v="4627" actId="478"/>
          <ac:cxnSpMkLst>
            <pc:docMk/>
            <pc:sldMk cId="1478244048" sldId="642"/>
            <ac:cxnSpMk id="9" creationId="{D4127AF0-7821-26C1-FCB5-71EA48FBEF89}"/>
          </ac:cxnSpMkLst>
        </pc:cxnChg>
        <pc:cxnChg chg="add mod">
          <ac:chgData name="julian lalu" userId="53ae8bccc8714cbe" providerId="LiveId" clId="{A0076837-D884-4F2D-B46F-D4A29D846232}" dt="2023-01-10T21:06:13.007" v="4640"/>
          <ac:cxnSpMkLst>
            <pc:docMk/>
            <pc:sldMk cId="1478244048" sldId="642"/>
            <ac:cxnSpMk id="10" creationId="{866CDAE8-F49A-7E14-2E33-37D4BBA30664}"/>
          </ac:cxnSpMkLst>
        </pc:cxnChg>
      </pc:sldChg>
      <pc:sldChg chg="addSp delSp modSp del mod chgLayout">
        <pc:chgData name="julian lalu" userId="53ae8bccc8714cbe" providerId="LiveId" clId="{A0076837-D884-4F2D-B46F-D4A29D846232}" dt="2023-01-10T20:41:36.570" v="4130" actId="47"/>
        <pc:sldMkLst>
          <pc:docMk/>
          <pc:sldMk cId="3190633038" sldId="643"/>
        </pc:sldMkLst>
        <pc:spChg chg="mod ord">
          <ac:chgData name="julian lalu" userId="53ae8bccc8714cbe" providerId="LiveId" clId="{A0076837-D884-4F2D-B46F-D4A29D846232}" dt="2023-01-10T20:40:13.740" v="4111" actId="700"/>
          <ac:spMkLst>
            <pc:docMk/>
            <pc:sldMk cId="3190633038" sldId="643"/>
            <ac:spMk id="2" creationId="{6693E945-DB65-1AE4-EA1B-48FC3D67BB66}"/>
          </ac:spMkLst>
        </pc:spChg>
        <pc:spChg chg="del mod ord">
          <ac:chgData name="julian lalu" userId="53ae8bccc8714cbe" providerId="LiveId" clId="{A0076837-D884-4F2D-B46F-D4A29D846232}" dt="2023-01-10T20:40:15.593" v="4112" actId="478"/>
          <ac:spMkLst>
            <pc:docMk/>
            <pc:sldMk cId="3190633038" sldId="643"/>
            <ac:spMk id="4" creationId="{81352625-7D49-24E7-8C15-7459F93E3D70}"/>
          </ac:spMkLst>
        </pc:spChg>
        <pc:spChg chg="mod ord">
          <ac:chgData name="julian lalu" userId="53ae8bccc8714cbe" providerId="LiveId" clId="{A0076837-D884-4F2D-B46F-D4A29D846232}" dt="2023-01-10T20:40:13.740" v="4111" actId="700"/>
          <ac:spMkLst>
            <pc:docMk/>
            <pc:sldMk cId="3190633038" sldId="643"/>
            <ac:spMk id="5" creationId="{4D876DE5-A7BB-1677-0A2C-669EE49B1A9A}"/>
          </ac:spMkLst>
        </pc:spChg>
        <pc:spChg chg="add mod ord">
          <ac:chgData name="julian lalu" userId="53ae8bccc8714cbe" providerId="LiveId" clId="{A0076837-D884-4F2D-B46F-D4A29D846232}" dt="2023-01-10T20:40:13.740" v="4111" actId="700"/>
          <ac:spMkLst>
            <pc:docMk/>
            <pc:sldMk cId="3190633038" sldId="643"/>
            <ac:spMk id="6" creationId="{6DEC25C0-F016-7761-7C97-0BB3F0C15CAF}"/>
          </ac:spMkLst>
        </pc:spChg>
        <pc:spChg chg="add mod ord">
          <ac:chgData name="julian lalu" userId="53ae8bccc8714cbe" providerId="LiveId" clId="{A0076837-D884-4F2D-B46F-D4A29D846232}" dt="2023-01-10T20:40:17.108" v="4113"/>
          <ac:spMkLst>
            <pc:docMk/>
            <pc:sldMk cId="3190633038" sldId="643"/>
            <ac:spMk id="7" creationId="{72689810-CBD2-5B44-E0EE-0732D7924B67}"/>
          </ac:spMkLst>
        </pc:spChg>
        <pc:picChg chg="mod">
          <ac:chgData name="julian lalu" userId="53ae8bccc8714cbe" providerId="LiveId" clId="{A0076837-D884-4F2D-B46F-D4A29D846232}" dt="2023-01-10T20:41:19.815" v="4127" actId="1076"/>
          <ac:picMkLst>
            <pc:docMk/>
            <pc:sldMk cId="3190633038" sldId="643"/>
            <ac:picMk id="3" creationId="{225596A9-D820-E8F3-582D-877433E1ABC5}"/>
          </ac:picMkLst>
        </pc:picChg>
        <pc:cxnChg chg="add mod">
          <ac:chgData name="julian lalu" userId="53ae8bccc8714cbe" providerId="LiveId" clId="{A0076837-D884-4F2D-B46F-D4A29D846232}" dt="2023-01-10T20:40:38.985" v="4119"/>
          <ac:cxnSpMkLst>
            <pc:docMk/>
            <pc:sldMk cId="3190633038" sldId="643"/>
            <ac:cxnSpMk id="9" creationId="{A5FBC42F-8885-9735-77AA-1B11C367388F}"/>
          </ac:cxnSpMkLst>
        </pc:cxnChg>
      </pc:sldChg>
      <pc:sldChg chg="addSp delSp modSp mod modClrScheme chgLayout">
        <pc:chgData name="julian lalu" userId="53ae8bccc8714cbe" providerId="LiveId" clId="{A0076837-D884-4F2D-B46F-D4A29D846232}" dt="2023-01-10T20:39:46.871" v="4107" actId="20577"/>
        <pc:sldMkLst>
          <pc:docMk/>
          <pc:sldMk cId="1949666942" sldId="645"/>
        </pc:sldMkLst>
        <pc:spChg chg="add del mod ord">
          <ac:chgData name="julian lalu" userId="53ae8bccc8714cbe" providerId="LiveId" clId="{A0076837-D884-4F2D-B46F-D4A29D846232}" dt="2023-01-10T20:39:32.065" v="4094" actId="700"/>
          <ac:spMkLst>
            <pc:docMk/>
            <pc:sldMk cId="1949666942" sldId="645"/>
            <ac:spMk id="2" creationId="{1DB31DDA-5227-BD1C-2E0D-1B1FD314C117}"/>
          </ac:spMkLst>
        </pc:spChg>
        <pc:spChg chg="del">
          <ac:chgData name="julian lalu" userId="53ae8bccc8714cbe" providerId="LiveId" clId="{A0076837-D884-4F2D-B46F-D4A29D846232}" dt="2023-01-10T20:39:35.648" v="4095" actId="478"/>
          <ac:spMkLst>
            <pc:docMk/>
            <pc:sldMk cId="1949666942" sldId="645"/>
            <ac:spMk id="3" creationId="{C28287D8-B15C-7FF1-115D-31C7225DDFEE}"/>
          </ac:spMkLst>
        </pc:spChg>
        <pc:spChg chg="add del mod ord">
          <ac:chgData name="julian lalu" userId="53ae8bccc8714cbe" providerId="LiveId" clId="{A0076837-D884-4F2D-B46F-D4A29D846232}" dt="2023-01-10T20:39:32.065" v="4094" actId="700"/>
          <ac:spMkLst>
            <pc:docMk/>
            <pc:sldMk cId="1949666942" sldId="645"/>
            <ac:spMk id="4" creationId="{35365DA7-5A14-B8B0-C955-0CE8310FD044}"/>
          </ac:spMkLst>
        </pc:spChg>
        <pc:spChg chg="add del mod ord">
          <ac:chgData name="julian lalu" userId="53ae8bccc8714cbe" providerId="LiveId" clId="{A0076837-D884-4F2D-B46F-D4A29D846232}" dt="2023-01-10T20:39:42.412" v="4099" actId="700"/>
          <ac:spMkLst>
            <pc:docMk/>
            <pc:sldMk cId="1949666942" sldId="645"/>
            <ac:spMk id="6" creationId="{7BF9490E-0AB1-1AEC-FD28-64D34341EEDF}"/>
          </ac:spMkLst>
        </pc:spChg>
        <pc:spChg chg="add del mod ord">
          <ac:chgData name="julian lalu" userId="53ae8bccc8714cbe" providerId="LiveId" clId="{A0076837-D884-4F2D-B46F-D4A29D846232}" dt="2023-01-10T20:39:42.412" v="4099" actId="700"/>
          <ac:spMkLst>
            <pc:docMk/>
            <pc:sldMk cId="1949666942" sldId="645"/>
            <ac:spMk id="7" creationId="{BE4EF6A6-30FA-7460-1F13-8431CBF2E12A}"/>
          </ac:spMkLst>
        </pc:spChg>
        <pc:spChg chg="add del mod ord">
          <ac:chgData name="julian lalu" userId="53ae8bccc8714cbe" providerId="LiveId" clId="{A0076837-D884-4F2D-B46F-D4A29D846232}" dt="2023-01-10T20:39:42.412" v="4099" actId="700"/>
          <ac:spMkLst>
            <pc:docMk/>
            <pc:sldMk cId="1949666942" sldId="645"/>
            <ac:spMk id="8" creationId="{9ECCFAA3-5AAA-294C-642F-4E5C26B14E3D}"/>
          </ac:spMkLst>
        </pc:spChg>
        <pc:spChg chg="add mod ord">
          <ac:chgData name="julian lalu" userId="53ae8bccc8714cbe" providerId="LiveId" clId="{A0076837-D884-4F2D-B46F-D4A29D846232}" dt="2023-01-10T20:39:46.871" v="4107" actId="20577"/>
          <ac:spMkLst>
            <pc:docMk/>
            <pc:sldMk cId="1949666942" sldId="645"/>
            <ac:spMk id="9" creationId="{F262274F-CBE3-DD96-2329-1030B87C96D4}"/>
          </ac:spMkLst>
        </pc:spChg>
        <pc:spChg chg="add mod ord">
          <ac:chgData name="julian lalu" userId="53ae8bccc8714cbe" providerId="LiveId" clId="{A0076837-D884-4F2D-B46F-D4A29D846232}" dt="2023-01-10T20:39:42.412" v="4099" actId="700"/>
          <ac:spMkLst>
            <pc:docMk/>
            <pc:sldMk cId="1949666942" sldId="645"/>
            <ac:spMk id="10" creationId="{9B69E5BB-00F0-A699-E338-F12B1B6BB806}"/>
          </ac:spMkLst>
        </pc:spChg>
        <pc:spChg chg="del mod ord">
          <ac:chgData name="julian lalu" userId="53ae8bccc8714cbe" providerId="LiveId" clId="{A0076837-D884-4F2D-B46F-D4A29D846232}" dt="2023-01-10T20:39:37.280" v="4097" actId="478"/>
          <ac:spMkLst>
            <pc:docMk/>
            <pc:sldMk cId="1949666942" sldId="645"/>
            <ac:spMk id="15" creationId="{7CDB0118-E43C-BD29-5214-6042B2694ED7}"/>
          </ac:spMkLst>
        </pc:spChg>
        <pc:spChg chg="mod ord">
          <ac:chgData name="julian lalu" userId="53ae8bccc8714cbe" providerId="LiveId" clId="{A0076837-D884-4F2D-B46F-D4A29D846232}" dt="2023-01-10T20:39:42.412" v="4099" actId="700"/>
          <ac:spMkLst>
            <pc:docMk/>
            <pc:sldMk cId="1949666942" sldId="645"/>
            <ac:spMk id="16" creationId="{E4744B5F-F847-1777-C63C-C93419BF1DDF}"/>
          </ac:spMkLst>
        </pc:spChg>
        <pc:picChg chg="del">
          <ac:chgData name="julian lalu" userId="53ae8bccc8714cbe" providerId="LiveId" clId="{A0076837-D884-4F2D-B46F-D4A29D846232}" dt="2023-01-10T20:39:36.272" v="4096" actId="478"/>
          <ac:picMkLst>
            <pc:docMk/>
            <pc:sldMk cId="1949666942" sldId="645"/>
            <ac:picMk id="5" creationId="{F8713DCB-F503-D630-9BBE-604B973BF596}"/>
          </ac:picMkLst>
        </pc:picChg>
      </pc:sldChg>
      <pc:sldChg chg="addSp delSp modSp mod modClrScheme chgLayout">
        <pc:chgData name="julian lalu" userId="53ae8bccc8714cbe" providerId="LiveId" clId="{A0076837-D884-4F2D-B46F-D4A29D846232}" dt="2023-01-10T21:02:29.850" v="4544" actId="20577"/>
        <pc:sldMkLst>
          <pc:docMk/>
          <pc:sldMk cId="397790645" sldId="646"/>
        </pc:sldMkLst>
        <pc:spChg chg="add mod ord">
          <ac:chgData name="julian lalu" userId="53ae8bccc8714cbe" providerId="LiveId" clId="{A0076837-D884-4F2D-B46F-D4A29D846232}" dt="2023-01-10T21:02:29.850" v="4544" actId="20577"/>
          <ac:spMkLst>
            <pc:docMk/>
            <pc:sldMk cId="397790645" sldId="646"/>
            <ac:spMk id="2" creationId="{149C3BB9-3B3C-ADCA-2504-08243C1F24FE}"/>
          </ac:spMkLst>
        </pc:spChg>
        <pc:spChg chg="del">
          <ac:chgData name="julian lalu" userId="53ae8bccc8714cbe" providerId="LiveId" clId="{A0076837-D884-4F2D-B46F-D4A29D846232}" dt="2023-01-10T21:02:23.370" v="4533" actId="478"/>
          <ac:spMkLst>
            <pc:docMk/>
            <pc:sldMk cId="397790645" sldId="646"/>
            <ac:spMk id="3" creationId="{C28287D8-B15C-7FF1-115D-31C7225DDFEE}"/>
          </ac:spMkLst>
        </pc:spChg>
        <pc:spChg chg="add mod ord">
          <ac:chgData name="julian lalu" userId="53ae8bccc8714cbe" providerId="LiveId" clId="{A0076837-D884-4F2D-B46F-D4A29D846232}" dt="2023-01-10T21:02:26.585" v="4536" actId="700"/>
          <ac:spMkLst>
            <pc:docMk/>
            <pc:sldMk cId="397790645" sldId="646"/>
            <ac:spMk id="4" creationId="{EDEFCB22-AEDF-C3E7-0C59-DFDE8E0253F4}"/>
          </ac:spMkLst>
        </pc:spChg>
        <pc:spChg chg="del">
          <ac:chgData name="julian lalu" userId="53ae8bccc8714cbe" providerId="LiveId" clId="{A0076837-D884-4F2D-B46F-D4A29D846232}" dt="2023-01-10T21:02:24.774" v="4535" actId="478"/>
          <ac:spMkLst>
            <pc:docMk/>
            <pc:sldMk cId="397790645" sldId="646"/>
            <ac:spMk id="15" creationId="{7CDB0118-E43C-BD29-5214-6042B2694ED7}"/>
          </ac:spMkLst>
        </pc:spChg>
        <pc:spChg chg="mod ord">
          <ac:chgData name="julian lalu" userId="53ae8bccc8714cbe" providerId="LiveId" clId="{A0076837-D884-4F2D-B46F-D4A29D846232}" dt="2023-01-10T21:02:26.585" v="4536" actId="700"/>
          <ac:spMkLst>
            <pc:docMk/>
            <pc:sldMk cId="397790645" sldId="646"/>
            <ac:spMk id="16" creationId="{E4744B5F-F847-1777-C63C-C93419BF1DDF}"/>
          </ac:spMkLst>
        </pc:spChg>
        <pc:picChg chg="del">
          <ac:chgData name="julian lalu" userId="53ae8bccc8714cbe" providerId="LiveId" clId="{A0076837-D884-4F2D-B46F-D4A29D846232}" dt="2023-01-10T21:02:23.759" v="4534" actId="478"/>
          <ac:picMkLst>
            <pc:docMk/>
            <pc:sldMk cId="397790645" sldId="646"/>
            <ac:picMk id="5" creationId="{F8713DCB-F503-D630-9BBE-604B973BF596}"/>
          </ac:picMkLst>
        </pc:picChg>
      </pc:sldChg>
      <pc:sldChg chg="addSp delSp modSp mod modClrScheme chgLayout">
        <pc:chgData name="julian lalu" userId="53ae8bccc8714cbe" providerId="LiveId" clId="{A0076837-D884-4F2D-B46F-D4A29D846232}" dt="2023-01-10T21:04:02.548" v="4577" actId="20577"/>
        <pc:sldMkLst>
          <pc:docMk/>
          <pc:sldMk cId="3361326440" sldId="647"/>
        </pc:sldMkLst>
        <pc:spChg chg="add mod ord">
          <ac:chgData name="julian lalu" userId="53ae8bccc8714cbe" providerId="LiveId" clId="{A0076837-D884-4F2D-B46F-D4A29D846232}" dt="2023-01-10T21:04:02.548" v="4577" actId="20577"/>
          <ac:spMkLst>
            <pc:docMk/>
            <pc:sldMk cId="3361326440" sldId="647"/>
            <ac:spMk id="2" creationId="{300F840E-778A-BCC7-EF61-F7FCB808E029}"/>
          </ac:spMkLst>
        </pc:spChg>
        <pc:spChg chg="del">
          <ac:chgData name="julian lalu" userId="53ae8bccc8714cbe" providerId="LiveId" clId="{A0076837-D884-4F2D-B46F-D4A29D846232}" dt="2023-01-10T21:03:59.228" v="4570" actId="478"/>
          <ac:spMkLst>
            <pc:docMk/>
            <pc:sldMk cId="3361326440" sldId="647"/>
            <ac:spMk id="3" creationId="{C28287D8-B15C-7FF1-115D-31C7225DDFEE}"/>
          </ac:spMkLst>
        </pc:spChg>
        <pc:spChg chg="add mod ord">
          <ac:chgData name="julian lalu" userId="53ae8bccc8714cbe" providerId="LiveId" clId="{A0076837-D884-4F2D-B46F-D4A29D846232}" dt="2023-01-10T21:04:00.679" v="4571" actId="700"/>
          <ac:spMkLst>
            <pc:docMk/>
            <pc:sldMk cId="3361326440" sldId="647"/>
            <ac:spMk id="4" creationId="{2640E586-B41E-81AB-3D61-974C37F570EE}"/>
          </ac:spMkLst>
        </pc:spChg>
        <pc:spChg chg="del">
          <ac:chgData name="julian lalu" userId="53ae8bccc8714cbe" providerId="LiveId" clId="{A0076837-D884-4F2D-B46F-D4A29D846232}" dt="2023-01-10T21:03:59.228" v="4570" actId="478"/>
          <ac:spMkLst>
            <pc:docMk/>
            <pc:sldMk cId="3361326440" sldId="647"/>
            <ac:spMk id="15" creationId="{7CDB0118-E43C-BD29-5214-6042B2694ED7}"/>
          </ac:spMkLst>
        </pc:spChg>
        <pc:spChg chg="mod ord">
          <ac:chgData name="julian lalu" userId="53ae8bccc8714cbe" providerId="LiveId" clId="{A0076837-D884-4F2D-B46F-D4A29D846232}" dt="2023-01-10T21:04:00.679" v="4571" actId="700"/>
          <ac:spMkLst>
            <pc:docMk/>
            <pc:sldMk cId="3361326440" sldId="647"/>
            <ac:spMk id="16" creationId="{E4744B5F-F847-1777-C63C-C93419BF1DDF}"/>
          </ac:spMkLst>
        </pc:spChg>
        <pc:picChg chg="del">
          <ac:chgData name="julian lalu" userId="53ae8bccc8714cbe" providerId="LiveId" clId="{A0076837-D884-4F2D-B46F-D4A29D846232}" dt="2023-01-10T21:03:59.228" v="4570" actId="478"/>
          <ac:picMkLst>
            <pc:docMk/>
            <pc:sldMk cId="3361326440" sldId="647"/>
            <ac:picMk id="5" creationId="{F8713DCB-F503-D630-9BBE-604B973BF596}"/>
          </ac:picMkLst>
        </pc:picChg>
      </pc:sldChg>
      <pc:sldChg chg="addSp delSp modSp mod modAnim chgLayout">
        <pc:chgData name="julian lalu" userId="53ae8bccc8714cbe" providerId="LiveId" clId="{A0076837-D884-4F2D-B46F-D4A29D846232}" dt="2023-01-10T22:00:21.105" v="5620" actId="1035"/>
        <pc:sldMkLst>
          <pc:docMk/>
          <pc:sldMk cId="1163369552" sldId="648"/>
        </pc:sldMkLst>
        <pc:spChg chg="mod ord">
          <ac:chgData name="julian lalu" userId="53ae8bccc8714cbe" providerId="LiveId" clId="{A0076837-D884-4F2D-B46F-D4A29D846232}" dt="2023-01-10T21:07:29.187" v="4698" actId="700"/>
          <ac:spMkLst>
            <pc:docMk/>
            <pc:sldMk cId="1163369552" sldId="648"/>
            <ac:spMk id="2" creationId="{CC9C9935-EFE3-0F3A-0874-876286E1681B}"/>
          </ac:spMkLst>
        </pc:spChg>
        <pc:spChg chg="mod ord">
          <ac:chgData name="julian lalu" userId="53ae8bccc8714cbe" providerId="LiveId" clId="{A0076837-D884-4F2D-B46F-D4A29D846232}" dt="2023-01-10T21:07:29.187" v="4698" actId="700"/>
          <ac:spMkLst>
            <pc:docMk/>
            <pc:sldMk cId="1163369552" sldId="648"/>
            <ac:spMk id="3" creationId="{E7694943-7173-9D60-DF6E-A967C97F7A43}"/>
          </ac:spMkLst>
        </pc:spChg>
        <pc:spChg chg="del mod ord">
          <ac:chgData name="julian lalu" userId="53ae8bccc8714cbe" providerId="LiveId" clId="{A0076837-D884-4F2D-B46F-D4A29D846232}" dt="2023-01-10T21:07:31.744" v="4700" actId="478"/>
          <ac:spMkLst>
            <pc:docMk/>
            <pc:sldMk cId="1163369552" sldId="648"/>
            <ac:spMk id="4" creationId="{119008CF-06D0-81D1-6C0B-E0EBDBA7942D}"/>
          </ac:spMkLst>
        </pc:spChg>
        <pc:spChg chg="mod ord">
          <ac:chgData name="julian lalu" userId="53ae8bccc8714cbe" providerId="LiveId" clId="{A0076837-D884-4F2D-B46F-D4A29D846232}" dt="2023-01-10T21:07:29.187" v="4698" actId="700"/>
          <ac:spMkLst>
            <pc:docMk/>
            <pc:sldMk cId="1163369552" sldId="648"/>
            <ac:spMk id="5" creationId="{62019097-0C5B-38FA-E455-B3C503F55BD5}"/>
          </ac:spMkLst>
        </pc:spChg>
        <pc:spChg chg="add mod ord">
          <ac:chgData name="julian lalu" userId="53ae8bccc8714cbe" providerId="LiveId" clId="{A0076837-D884-4F2D-B46F-D4A29D846232}" dt="2023-01-10T21:07:30.117" v="4699"/>
          <ac:spMkLst>
            <pc:docMk/>
            <pc:sldMk cId="1163369552" sldId="648"/>
            <ac:spMk id="6" creationId="{5FAC6A82-AE9D-A8D9-421E-99BFA7B5FEAC}"/>
          </ac:spMkLst>
        </pc:spChg>
        <pc:cxnChg chg="add mod">
          <ac:chgData name="julian lalu" userId="53ae8bccc8714cbe" providerId="LiveId" clId="{A0076837-D884-4F2D-B46F-D4A29D846232}" dt="2023-01-10T22:00:21.105" v="5620" actId="1035"/>
          <ac:cxnSpMkLst>
            <pc:docMk/>
            <pc:sldMk cId="1163369552" sldId="648"/>
            <ac:cxnSpMk id="7" creationId="{226D2692-B951-9390-885A-7DFF6235BE74}"/>
          </ac:cxnSpMkLst>
        </pc:cxnChg>
      </pc:sldChg>
      <pc:sldChg chg="addSp delSp modSp mod modAnim chgLayout">
        <pc:chgData name="julian lalu" userId="53ae8bccc8714cbe" providerId="LiveId" clId="{A0076837-D884-4F2D-B46F-D4A29D846232}" dt="2023-01-10T22:00:23.925" v="5621"/>
        <pc:sldMkLst>
          <pc:docMk/>
          <pc:sldMk cId="61677279" sldId="649"/>
        </pc:sldMkLst>
        <pc:spChg chg="mod ord">
          <ac:chgData name="julian lalu" userId="53ae8bccc8714cbe" providerId="LiveId" clId="{A0076837-D884-4F2D-B46F-D4A29D846232}" dt="2023-01-10T21:08:00.009" v="4704" actId="700"/>
          <ac:spMkLst>
            <pc:docMk/>
            <pc:sldMk cId="61677279" sldId="649"/>
            <ac:spMk id="2" creationId="{CC9C9935-EFE3-0F3A-0874-876286E1681B}"/>
          </ac:spMkLst>
        </pc:spChg>
        <pc:spChg chg="mod ord">
          <ac:chgData name="julian lalu" userId="53ae8bccc8714cbe" providerId="LiveId" clId="{A0076837-D884-4F2D-B46F-D4A29D846232}" dt="2023-01-10T21:09:22.647" v="4771" actId="5793"/>
          <ac:spMkLst>
            <pc:docMk/>
            <pc:sldMk cId="61677279" sldId="649"/>
            <ac:spMk id="3" creationId="{E7694943-7173-9D60-DF6E-A967C97F7A43}"/>
          </ac:spMkLst>
        </pc:spChg>
        <pc:spChg chg="del mod ord">
          <ac:chgData name="julian lalu" userId="53ae8bccc8714cbe" providerId="LiveId" clId="{A0076837-D884-4F2D-B46F-D4A29D846232}" dt="2023-01-10T21:08:04.266" v="4706" actId="478"/>
          <ac:spMkLst>
            <pc:docMk/>
            <pc:sldMk cId="61677279" sldId="649"/>
            <ac:spMk id="4" creationId="{119008CF-06D0-81D1-6C0B-E0EBDBA7942D}"/>
          </ac:spMkLst>
        </pc:spChg>
        <pc:spChg chg="mod ord">
          <ac:chgData name="julian lalu" userId="53ae8bccc8714cbe" providerId="LiveId" clId="{A0076837-D884-4F2D-B46F-D4A29D846232}" dt="2023-01-10T21:08:00.009" v="4704" actId="700"/>
          <ac:spMkLst>
            <pc:docMk/>
            <pc:sldMk cId="61677279" sldId="649"/>
            <ac:spMk id="5" creationId="{62019097-0C5B-38FA-E455-B3C503F55BD5}"/>
          </ac:spMkLst>
        </pc:spChg>
        <pc:spChg chg="add mod ord">
          <ac:chgData name="julian lalu" userId="53ae8bccc8714cbe" providerId="LiveId" clId="{A0076837-D884-4F2D-B46F-D4A29D846232}" dt="2023-01-10T21:08:00.749" v="4705"/>
          <ac:spMkLst>
            <pc:docMk/>
            <pc:sldMk cId="61677279" sldId="649"/>
            <ac:spMk id="6" creationId="{321D5789-E326-B130-E53D-EABE37E687BF}"/>
          </ac:spMkLst>
        </pc:spChg>
        <pc:cxnChg chg="add mod">
          <ac:chgData name="julian lalu" userId="53ae8bccc8714cbe" providerId="LiveId" clId="{A0076837-D884-4F2D-B46F-D4A29D846232}" dt="2023-01-10T22:00:23.925" v="5621"/>
          <ac:cxnSpMkLst>
            <pc:docMk/>
            <pc:sldMk cId="61677279" sldId="649"/>
            <ac:cxnSpMk id="7" creationId="{996551C3-D50A-A0DD-7527-4BCC6032E805}"/>
          </ac:cxnSpMkLst>
        </pc:cxnChg>
      </pc:sldChg>
      <pc:sldChg chg="addSp delSp modSp del mod modAnim chgLayout">
        <pc:chgData name="julian lalu" userId="53ae8bccc8714cbe" providerId="LiveId" clId="{A0076837-D884-4F2D-B46F-D4A29D846232}" dt="2023-01-10T21:09:27.701" v="4772" actId="2696"/>
        <pc:sldMkLst>
          <pc:docMk/>
          <pc:sldMk cId="1595339822" sldId="650"/>
        </pc:sldMkLst>
        <pc:spChg chg="mod ord">
          <ac:chgData name="julian lalu" userId="53ae8bccc8714cbe" providerId="LiveId" clId="{A0076837-D884-4F2D-B46F-D4A29D846232}" dt="2023-01-10T21:08:08.194" v="4707" actId="700"/>
          <ac:spMkLst>
            <pc:docMk/>
            <pc:sldMk cId="1595339822" sldId="650"/>
            <ac:spMk id="2" creationId="{CC9C9935-EFE3-0F3A-0874-876286E1681B}"/>
          </ac:spMkLst>
        </pc:spChg>
        <pc:spChg chg="mod ord">
          <ac:chgData name="julian lalu" userId="53ae8bccc8714cbe" providerId="LiveId" clId="{A0076837-D884-4F2D-B46F-D4A29D846232}" dt="2023-01-10T21:08:08.194" v="4707" actId="700"/>
          <ac:spMkLst>
            <pc:docMk/>
            <pc:sldMk cId="1595339822" sldId="650"/>
            <ac:spMk id="3" creationId="{E7694943-7173-9D60-DF6E-A967C97F7A43}"/>
          </ac:spMkLst>
        </pc:spChg>
        <pc:spChg chg="del mod ord">
          <ac:chgData name="julian lalu" userId="53ae8bccc8714cbe" providerId="LiveId" clId="{A0076837-D884-4F2D-B46F-D4A29D846232}" dt="2023-01-10T21:08:10.939" v="4709" actId="478"/>
          <ac:spMkLst>
            <pc:docMk/>
            <pc:sldMk cId="1595339822" sldId="650"/>
            <ac:spMk id="4" creationId="{119008CF-06D0-81D1-6C0B-E0EBDBA7942D}"/>
          </ac:spMkLst>
        </pc:spChg>
        <pc:spChg chg="mod ord">
          <ac:chgData name="julian lalu" userId="53ae8bccc8714cbe" providerId="LiveId" clId="{A0076837-D884-4F2D-B46F-D4A29D846232}" dt="2023-01-10T21:08:08.194" v="4707" actId="700"/>
          <ac:spMkLst>
            <pc:docMk/>
            <pc:sldMk cId="1595339822" sldId="650"/>
            <ac:spMk id="5" creationId="{62019097-0C5B-38FA-E455-B3C503F55BD5}"/>
          </ac:spMkLst>
        </pc:spChg>
        <pc:spChg chg="add mod ord">
          <ac:chgData name="julian lalu" userId="53ae8bccc8714cbe" providerId="LiveId" clId="{A0076837-D884-4F2D-B46F-D4A29D846232}" dt="2023-01-10T21:08:08.956" v="4708"/>
          <ac:spMkLst>
            <pc:docMk/>
            <pc:sldMk cId="1595339822" sldId="650"/>
            <ac:spMk id="6" creationId="{B91CFF79-08F5-BCDB-F2C7-6CFB97820CF5}"/>
          </ac:spMkLst>
        </pc:spChg>
      </pc:sldChg>
      <pc:sldChg chg="addSp delSp modSp del mod chgLayout">
        <pc:chgData name="julian lalu" userId="53ae8bccc8714cbe" providerId="LiveId" clId="{A0076837-D884-4F2D-B46F-D4A29D846232}" dt="2023-01-10T21:10:02.697" v="4784" actId="47"/>
        <pc:sldMkLst>
          <pc:docMk/>
          <pc:sldMk cId="1291149005" sldId="651"/>
        </pc:sldMkLst>
        <pc:spChg chg="mod ord">
          <ac:chgData name="julian lalu" userId="53ae8bccc8714cbe" providerId="LiveId" clId="{A0076837-D884-4F2D-B46F-D4A29D846232}" dt="2023-01-10T21:09:44.199" v="4776" actId="700"/>
          <ac:spMkLst>
            <pc:docMk/>
            <pc:sldMk cId="1291149005" sldId="651"/>
            <ac:spMk id="2" creationId="{CC9C9935-EFE3-0F3A-0874-876286E1681B}"/>
          </ac:spMkLst>
        </pc:spChg>
        <pc:spChg chg="mod ord">
          <ac:chgData name="julian lalu" userId="53ae8bccc8714cbe" providerId="LiveId" clId="{A0076837-D884-4F2D-B46F-D4A29D846232}" dt="2023-01-10T21:09:44.199" v="4776" actId="700"/>
          <ac:spMkLst>
            <pc:docMk/>
            <pc:sldMk cId="1291149005" sldId="651"/>
            <ac:spMk id="3" creationId="{E7694943-7173-9D60-DF6E-A967C97F7A43}"/>
          </ac:spMkLst>
        </pc:spChg>
        <pc:spChg chg="del mod ord">
          <ac:chgData name="julian lalu" userId="53ae8bccc8714cbe" providerId="LiveId" clId="{A0076837-D884-4F2D-B46F-D4A29D846232}" dt="2023-01-10T21:09:47.882" v="4778" actId="478"/>
          <ac:spMkLst>
            <pc:docMk/>
            <pc:sldMk cId="1291149005" sldId="651"/>
            <ac:spMk id="4" creationId="{119008CF-06D0-81D1-6C0B-E0EBDBA7942D}"/>
          </ac:spMkLst>
        </pc:spChg>
        <pc:spChg chg="mod ord">
          <ac:chgData name="julian lalu" userId="53ae8bccc8714cbe" providerId="LiveId" clId="{A0076837-D884-4F2D-B46F-D4A29D846232}" dt="2023-01-10T21:09:44.199" v="4776" actId="700"/>
          <ac:spMkLst>
            <pc:docMk/>
            <pc:sldMk cId="1291149005" sldId="651"/>
            <ac:spMk id="5" creationId="{62019097-0C5B-38FA-E455-B3C503F55BD5}"/>
          </ac:spMkLst>
        </pc:spChg>
        <pc:spChg chg="add mod ord">
          <ac:chgData name="julian lalu" userId="53ae8bccc8714cbe" providerId="LiveId" clId="{A0076837-D884-4F2D-B46F-D4A29D846232}" dt="2023-01-10T21:09:45.035" v="4777"/>
          <ac:spMkLst>
            <pc:docMk/>
            <pc:sldMk cId="1291149005" sldId="651"/>
            <ac:spMk id="6" creationId="{CA3BBD83-2A2D-50A0-5245-BFCBA8848266}"/>
          </ac:spMkLst>
        </pc:spChg>
      </pc:sldChg>
      <pc:sldChg chg="addSp delSp modSp mod chgLayout">
        <pc:chgData name="julian lalu" userId="53ae8bccc8714cbe" providerId="LiveId" clId="{A0076837-D884-4F2D-B46F-D4A29D846232}" dt="2023-01-10T22:00:24.296" v="5622"/>
        <pc:sldMkLst>
          <pc:docMk/>
          <pc:sldMk cId="3032546460" sldId="652"/>
        </pc:sldMkLst>
        <pc:spChg chg="mod ord">
          <ac:chgData name="julian lalu" userId="53ae8bccc8714cbe" providerId="LiveId" clId="{A0076837-D884-4F2D-B46F-D4A29D846232}" dt="2023-01-10T21:09:54.208" v="4781" actId="700"/>
          <ac:spMkLst>
            <pc:docMk/>
            <pc:sldMk cId="3032546460" sldId="652"/>
            <ac:spMk id="2" creationId="{CC9C9935-EFE3-0F3A-0874-876286E1681B}"/>
          </ac:spMkLst>
        </pc:spChg>
        <pc:spChg chg="mod ord">
          <ac:chgData name="julian lalu" userId="53ae8bccc8714cbe" providerId="LiveId" clId="{A0076837-D884-4F2D-B46F-D4A29D846232}" dt="2023-01-10T21:09:54.208" v="4781" actId="700"/>
          <ac:spMkLst>
            <pc:docMk/>
            <pc:sldMk cId="3032546460" sldId="652"/>
            <ac:spMk id="3" creationId="{E7694943-7173-9D60-DF6E-A967C97F7A43}"/>
          </ac:spMkLst>
        </pc:spChg>
        <pc:spChg chg="del mod ord">
          <ac:chgData name="julian lalu" userId="53ae8bccc8714cbe" providerId="LiveId" clId="{A0076837-D884-4F2D-B46F-D4A29D846232}" dt="2023-01-10T21:09:57.728" v="4783" actId="478"/>
          <ac:spMkLst>
            <pc:docMk/>
            <pc:sldMk cId="3032546460" sldId="652"/>
            <ac:spMk id="4" creationId="{119008CF-06D0-81D1-6C0B-E0EBDBA7942D}"/>
          </ac:spMkLst>
        </pc:spChg>
        <pc:spChg chg="mod ord">
          <ac:chgData name="julian lalu" userId="53ae8bccc8714cbe" providerId="LiveId" clId="{A0076837-D884-4F2D-B46F-D4A29D846232}" dt="2023-01-10T21:09:54.208" v="4781" actId="700"/>
          <ac:spMkLst>
            <pc:docMk/>
            <pc:sldMk cId="3032546460" sldId="652"/>
            <ac:spMk id="5" creationId="{62019097-0C5B-38FA-E455-B3C503F55BD5}"/>
          </ac:spMkLst>
        </pc:spChg>
        <pc:spChg chg="add del mod">
          <ac:chgData name="julian lalu" userId="53ae8bccc8714cbe" providerId="LiveId" clId="{A0076837-D884-4F2D-B46F-D4A29D846232}" dt="2023-01-10T21:09:51.559" v="4780"/>
          <ac:spMkLst>
            <pc:docMk/>
            <pc:sldMk cId="3032546460" sldId="652"/>
            <ac:spMk id="6" creationId="{ADE43826-4127-A5A1-E778-C3C848E87F12}"/>
          </ac:spMkLst>
        </pc:spChg>
        <pc:spChg chg="add del mod">
          <ac:chgData name="julian lalu" userId="53ae8bccc8714cbe" providerId="LiveId" clId="{A0076837-D884-4F2D-B46F-D4A29D846232}" dt="2023-01-10T21:09:51.559" v="4780"/>
          <ac:spMkLst>
            <pc:docMk/>
            <pc:sldMk cId="3032546460" sldId="652"/>
            <ac:spMk id="7" creationId="{3418D94C-2046-4DA1-4149-77C4327734AB}"/>
          </ac:spMkLst>
        </pc:spChg>
        <pc:spChg chg="add del mod">
          <ac:chgData name="julian lalu" userId="53ae8bccc8714cbe" providerId="LiveId" clId="{A0076837-D884-4F2D-B46F-D4A29D846232}" dt="2023-01-10T21:09:51.559" v="4780"/>
          <ac:spMkLst>
            <pc:docMk/>
            <pc:sldMk cId="3032546460" sldId="652"/>
            <ac:spMk id="8" creationId="{8399F5DD-62CB-63E3-0661-8844D425D19A}"/>
          </ac:spMkLst>
        </pc:spChg>
        <pc:spChg chg="add del mod">
          <ac:chgData name="julian lalu" userId="53ae8bccc8714cbe" providerId="LiveId" clId="{A0076837-D884-4F2D-B46F-D4A29D846232}" dt="2023-01-10T21:09:51.559" v="4780"/>
          <ac:spMkLst>
            <pc:docMk/>
            <pc:sldMk cId="3032546460" sldId="652"/>
            <ac:spMk id="9" creationId="{01CA7D1D-FC2B-8906-BE52-5EEE074CB6B2}"/>
          </ac:spMkLst>
        </pc:spChg>
        <pc:spChg chg="add mod ord">
          <ac:chgData name="julian lalu" userId="53ae8bccc8714cbe" providerId="LiveId" clId="{A0076837-D884-4F2D-B46F-D4A29D846232}" dt="2023-01-10T21:09:55.180" v="4782"/>
          <ac:spMkLst>
            <pc:docMk/>
            <pc:sldMk cId="3032546460" sldId="652"/>
            <ac:spMk id="10" creationId="{393E1C9D-3840-3FAC-D897-0F58782414D7}"/>
          </ac:spMkLst>
        </pc:spChg>
        <pc:cxnChg chg="add mod">
          <ac:chgData name="julian lalu" userId="53ae8bccc8714cbe" providerId="LiveId" clId="{A0076837-D884-4F2D-B46F-D4A29D846232}" dt="2023-01-10T22:00:24.296" v="5622"/>
          <ac:cxnSpMkLst>
            <pc:docMk/>
            <pc:sldMk cId="3032546460" sldId="652"/>
            <ac:cxnSpMk id="11" creationId="{FF1C775C-AB18-8EF1-4AB7-63675A688F8E}"/>
          </ac:cxnSpMkLst>
        </pc:cxnChg>
      </pc:sldChg>
      <pc:sldChg chg="addSp delSp modSp del mod chgLayout">
        <pc:chgData name="julian lalu" userId="53ae8bccc8714cbe" providerId="LiveId" clId="{A0076837-D884-4F2D-B46F-D4A29D846232}" dt="2023-01-10T21:12:12.990" v="4813" actId="2696"/>
        <pc:sldMkLst>
          <pc:docMk/>
          <pc:sldMk cId="4290966903" sldId="653"/>
        </pc:sldMkLst>
        <pc:spChg chg="mod ord">
          <ac:chgData name="julian lalu" userId="53ae8bccc8714cbe" providerId="LiveId" clId="{A0076837-D884-4F2D-B46F-D4A29D846232}" dt="2023-01-10T21:11:52.519" v="4807" actId="700"/>
          <ac:spMkLst>
            <pc:docMk/>
            <pc:sldMk cId="4290966903" sldId="653"/>
            <ac:spMk id="2" creationId="{A0E83CAC-B2B2-119D-ED4F-F75556350A45}"/>
          </ac:spMkLst>
        </pc:spChg>
        <pc:spChg chg="add mod ord">
          <ac:chgData name="julian lalu" userId="53ae8bccc8714cbe" providerId="LiveId" clId="{A0076837-D884-4F2D-B46F-D4A29D846232}" dt="2023-01-10T21:11:52.519" v="4807" actId="700"/>
          <ac:spMkLst>
            <pc:docMk/>
            <pc:sldMk cId="4290966903" sldId="653"/>
            <ac:spMk id="3" creationId="{66782A36-0B57-7147-C5AC-6EE40F4341D5}"/>
          </ac:spMkLst>
        </pc:spChg>
        <pc:spChg chg="del mod ord">
          <ac:chgData name="julian lalu" userId="53ae8bccc8714cbe" providerId="LiveId" clId="{A0076837-D884-4F2D-B46F-D4A29D846232}" dt="2023-01-10T21:11:56.189" v="4809" actId="478"/>
          <ac:spMkLst>
            <pc:docMk/>
            <pc:sldMk cId="4290966903" sldId="653"/>
            <ac:spMk id="4" creationId="{375F37B4-1003-F568-906B-1E81454D5D2E}"/>
          </ac:spMkLst>
        </pc:spChg>
        <pc:spChg chg="mod ord">
          <ac:chgData name="julian lalu" userId="53ae8bccc8714cbe" providerId="LiveId" clId="{A0076837-D884-4F2D-B46F-D4A29D846232}" dt="2023-01-10T21:11:52.519" v="4807" actId="700"/>
          <ac:spMkLst>
            <pc:docMk/>
            <pc:sldMk cId="4290966903" sldId="653"/>
            <ac:spMk id="5" creationId="{9CCB8C83-7E58-EAA2-25CC-CAE8FE3A7A24}"/>
          </ac:spMkLst>
        </pc:spChg>
        <pc:spChg chg="mod">
          <ac:chgData name="julian lalu" userId="53ae8bccc8714cbe" providerId="LiveId" clId="{A0076837-D884-4F2D-B46F-D4A29D846232}" dt="2023-01-10T21:12:04.832" v="4810" actId="1076"/>
          <ac:spMkLst>
            <pc:docMk/>
            <pc:sldMk cId="4290966903" sldId="653"/>
            <ac:spMk id="7" creationId="{EE4E4065-C5B9-F28F-FFC6-89040E7632D8}"/>
          </ac:spMkLst>
        </pc:spChg>
        <pc:spChg chg="add mod ord">
          <ac:chgData name="julian lalu" userId="53ae8bccc8714cbe" providerId="LiveId" clId="{A0076837-D884-4F2D-B46F-D4A29D846232}" dt="2023-01-10T21:11:53.816" v="4808"/>
          <ac:spMkLst>
            <pc:docMk/>
            <pc:sldMk cId="4290966903" sldId="653"/>
            <ac:spMk id="8" creationId="{410867D3-9EA7-D9E5-C015-03AABCD9BA64}"/>
          </ac:spMkLst>
        </pc:spChg>
      </pc:sldChg>
      <pc:sldChg chg="del">
        <pc:chgData name="julian lalu" userId="53ae8bccc8714cbe" providerId="LiveId" clId="{A0076837-D884-4F2D-B46F-D4A29D846232}" dt="2023-01-10T21:12:34.686" v="4828" actId="47"/>
        <pc:sldMkLst>
          <pc:docMk/>
          <pc:sldMk cId="3544006296" sldId="654"/>
        </pc:sldMkLst>
      </pc:sldChg>
      <pc:sldChg chg="del">
        <pc:chgData name="julian lalu" userId="53ae8bccc8714cbe" providerId="LiveId" clId="{A0076837-D884-4F2D-B46F-D4A29D846232}" dt="2023-01-10T21:13:02.975" v="4835" actId="47"/>
        <pc:sldMkLst>
          <pc:docMk/>
          <pc:sldMk cId="1181573407" sldId="655"/>
        </pc:sldMkLst>
      </pc:sldChg>
      <pc:sldChg chg="modSp del mod">
        <pc:chgData name="julian lalu" userId="53ae8bccc8714cbe" providerId="LiveId" clId="{A0076837-D884-4F2D-B46F-D4A29D846232}" dt="2023-01-10T21:13:26.058" v="4840" actId="47"/>
        <pc:sldMkLst>
          <pc:docMk/>
          <pc:sldMk cId="1585084691" sldId="656"/>
        </pc:sldMkLst>
        <pc:spChg chg="mod">
          <ac:chgData name="julian lalu" userId="53ae8bccc8714cbe" providerId="LiveId" clId="{A0076837-D884-4F2D-B46F-D4A29D846232}" dt="2023-01-10T21:13:10.753" v="4836" actId="14100"/>
          <ac:spMkLst>
            <pc:docMk/>
            <pc:sldMk cId="1585084691" sldId="656"/>
            <ac:spMk id="8" creationId="{57957EC1-1889-C0B6-22A7-30315B5A0394}"/>
          </ac:spMkLst>
        </pc:spChg>
      </pc:sldChg>
      <pc:sldChg chg="addSp delSp modSp mod modAnim chgLayout">
        <pc:chgData name="julian lalu" userId="53ae8bccc8714cbe" providerId="LiveId" clId="{A0076837-D884-4F2D-B46F-D4A29D846232}" dt="2023-01-10T22:00:30.581" v="5626"/>
        <pc:sldMkLst>
          <pc:docMk/>
          <pc:sldMk cId="1986106841" sldId="657"/>
        </pc:sldMkLst>
        <pc:spChg chg="mod ord">
          <ac:chgData name="julian lalu" userId="53ae8bccc8714cbe" providerId="LiveId" clId="{A0076837-D884-4F2D-B46F-D4A29D846232}" dt="2023-01-10T21:56:19.225" v="5526"/>
          <ac:spMkLst>
            <pc:docMk/>
            <pc:sldMk cId="1986106841" sldId="657"/>
            <ac:spMk id="2" creationId="{CDFE94F1-979C-6D1D-D103-A590C9C72030}"/>
          </ac:spMkLst>
        </pc:spChg>
        <pc:spChg chg="mod ord">
          <ac:chgData name="julian lalu" userId="53ae8bccc8714cbe" providerId="LiveId" clId="{A0076837-D884-4F2D-B46F-D4A29D846232}" dt="2023-01-10T21:14:15.268" v="4846" actId="700"/>
          <ac:spMkLst>
            <pc:docMk/>
            <pc:sldMk cId="1986106841" sldId="657"/>
            <ac:spMk id="3" creationId="{D0B265AE-B43E-3866-E6DB-BCB0A3B15679}"/>
          </ac:spMkLst>
        </pc:spChg>
        <pc:spChg chg="del mod ord">
          <ac:chgData name="julian lalu" userId="53ae8bccc8714cbe" providerId="LiveId" clId="{A0076837-D884-4F2D-B46F-D4A29D846232}" dt="2023-01-10T21:14:17.594" v="4848" actId="478"/>
          <ac:spMkLst>
            <pc:docMk/>
            <pc:sldMk cId="1986106841" sldId="657"/>
            <ac:spMk id="4" creationId="{E2A71BBB-26AB-94C7-87B6-B44378B26561}"/>
          </ac:spMkLst>
        </pc:spChg>
        <pc:spChg chg="mod ord">
          <ac:chgData name="julian lalu" userId="53ae8bccc8714cbe" providerId="LiveId" clId="{A0076837-D884-4F2D-B46F-D4A29D846232}" dt="2023-01-10T21:14:15.268" v="4846" actId="700"/>
          <ac:spMkLst>
            <pc:docMk/>
            <pc:sldMk cId="1986106841" sldId="657"/>
            <ac:spMk id="5" creationId="{D08BFC46-FD25-D0F0-6446-63AA5B7EEB34}"/>
          </ac:spMkLst>
        </pc:spChg>
        <pc:spChg chg="add mod ord">
          <ac:chgData name="julian lalu" userId="53ae8bccc8714cbe" providerId="LiveId" clId="{A0076837-D884-4F2D-B46F-D4A29D846232}" dt="2023-01-10T21:14:16.058" v="4847"/>
          <ac:spMkLst>
            <pc:docMk/>
            <pc:sldMk cId="1986106841" sldId="657"/>
            <ac:spMk id="6" creationId="{E720FF57-3F70-882B-88E6-E2B69530A335}"/>
          </ac:spMkLst>
        </pc:spChg>
        <pc:cxnChg chg="add mod">
          <ac:chgData name="julian lalu" userId="53ae8bccc8714cbe" providerId="LiveId" clId="{A0076837-D884-4F2D-B46F-D4A29D846232}" dt="2023-01-10T22:00:30.581" v="5626"/>
          <ac:cxnSpMkLst>
            <pc:docMk/>
            <pc:sldMk cId="1986106841" sldId="657"/>
            <ac:cxnSpMk id="7" creationId="{6E1D8F8A-6A87-C43C-52F3-D72459B4468E}"/>
          </ac:cxnSpMkLst>
        </pc:cxnChg>
      </pc:sldChg>
      <pc:sldChg chg="addSp delSp modSp mod chgLayout">
        <pc:chgData name="julian lalu" userId="53ae8bccc8714cbe" providerId="LiveId" clId="{A0076837-D884-4F2D-B46F-D4A29D846232}" dt="2023-01-09T21:28:42.054" v="3333" actId="20577"/>
        <pc:sldMkLst>
          <pc:docMk/>
          <pc:sldMk cId="918164158" sldId="661"/>
        </pc:sldMkLst>
        <pc:spChg chg="mod ord">
          <ac:chgData name="julian lalu" userId="53ae8bccc8714cbe" providerId="LiveId" clId="{A0076837-D884-4F2D-B46F-D4A29D846232}" dt="2023-01-09T21:13:37.532" v="3116" actId="700"/>
          <ac:spMkLst>
            <pc:docMk/>
            <pc:sldMk cId="918164158" sldId="661"/>
            <ac:spMk id="2" creationId="{0ADF98EF-F400-3CB7-6179-D2D0B1108CE2}"/>
          </ac:spMkLst>
        </pc:spChg>
        <pc:spChg chg="add mod ord">
          <ac:chgData name="julian lalu" userId="53ae8bccc8714cbe" providerId="LiveId" clId="{A0076837-D884-4F2D-B46F-D4A29D846232}" dt="2023-01-09T21:13:39.035" v="3117"/>
          <ac:spMkLst>
            <pc:docMk/>
            <pc:sldMk cId="918164158" sldId="661"/>
            <ac:spMk id="3" creationId="{801BDCAF-5931-A439-DBF8-00FAD53CC1EA}"/>
          </ac:spMkLst>
        </pc:spChg>
        <pc:spChg chg="del">
          <ac:chgData name="julian lalu" userId="53ae8bccc8714cbe" providerId="LiveId" clId="{A0076837-D884-4F2D-B46F-D4A29D846232}" dt="2023-01-09T21:13:34.655" v="3115" actId="478"/>
          <ac:spMkLst>
            <pc:docMk/>
            <pc:sldMk cId="918164158" sldId="661"/>
            <ac:spMk id="4" creationId="{00117440-21E4-C14C-5664-90738347BF1E}"/>
          </ac:spMkLst>
        </pc:spChg>
        <pc:spChg chg="mod ord">
          <ac:chgData name="julian lalu" userId="53ae8bccc8714cbe" providerId="LiveId" clId="{A0076837-D884-4F2D-B46F-D4A29D846232}" dt="2023-01-09T21:13:37.532" v="3116" actId="700"/>
          <ac:spMkLst>
            <pc:docMk/>
            <pc:sldMk cId="918164158" sldId="661"/>
            <ac:spMk id="5" creationId="{24614EFE-F9EF-B0EC-FFD4-BF3F11BCB22B}"/>
          </ac:spMkLst>
        </pc:spChg>
        <pc:spChg chg="mod ord">
          <ac:chgData name="julian lalu" userId="53ae8bccc8714cbe" providerId="LiveId" clId="{A0076837-D884-4F2D-B46F-D4A29D846232}" dt="2023-01-09T21:28:42.054" v="3333" actId="20577"/>
          <ac:spMkLst>
            <pc:docMk/>
            <pc:sldMk cId="918164158" sldId="661"/>
            <ac:spMk id="7" creationId="{24ED8B5E-8355-D751-6538-0DDAA67D578B}"/>
          </ac:spMkLst>
        </pc:spChg>
        <pc:cxnChg chg="add mod">
          <ac:chgData name="julian lalu" userId="53ae8bccc8714cbe" providerId="LiveId" clId="{A0076837-D884-4F2D-B46F-D4A29D846232}" dt="2023-01-09T21:22:57.486" v="3314"/>
          <ac:cxnSpMkLst>
            <pc:docMk/>
            <pc:sldMk cId="918164158" sldId="661"/>
            <ac:cxnSpMk id="6" creationId="{53BE6B33-BEC7-7157-2790-9A0FBB62D2CC}"/>
          </ac:cxnSpMkLst>
        </pc:cxnChg>
      </pc:sldChg>
      <pc:sldChg chg="addSp delSp modSp mod chgLayout">
        <pc:chgData name="julian lalu" userId="53ae8bccc8714cbe" providerId="LiveId" clId="{A0076837-D884-4F2D-B46F-D4A29D846232}" dt="2023-01-09T21:22:57.054" v="3313"/>
        <pc:sldMkLst>
          <pc:docMk/>
          <pc:sldMk cId="4271713942" sldId="662"/>
        </pc:sldMkLst>
        <pc:spChg chg="mod ord">
          <ac:chgData name="julian lalu" userId="53ae8bccc8714cbe" providerId="LiveId" clId="{A0076837-D884-4F2D-B46F-D4A29D846232}" dt="2023-01-09T21:13:02.256" v="3110" actId="700"/>
          <ac:spMkLst>
            <pc:docMk/>
            <pc:sldMk cId="4271713942" sldId="662"/>
            <ac:spMk id="2" creationId="{0ADF98EF-F400-3CB7-6179-D2D0B1108CE2}"/>
          </ac:spMkLst>
        </pc:spChg>
        <pc:spChg chg="add mod ord">
          <ac:chgData name="julian lalu" userId="53ae8bccc8714cbe" providerId="LiveId" clId="{A0076837-D884-4F2D-B46F-D4A29D846232}" dt="2023-01-09T21:13:03.097" v="3111"/>
          <ac:spMkLst>
            <pc:docMk/>
            <pc:sldMk cId="4271713942" sldId="662"/>
            <ac:spMk id="3" creationId="{FD0DD2CB-A23B-9FAC-FD57-DAD03AFDA085}"/>
          </ac:spMkLst>
        </pc:spChg>
        <pc:spChg chg="del mod ord">
          <ac:chgData name="julian lalu" userId="53ae8bccc8714cbe" providerId="LiveId" clId="{A0076837-D884-4F2D-B46F-D4A29D846232}" dt="2023-01-09T21:13:04.785" v="3112" actId="478"/>
          <ac:spMkLst>
            <pc:docMk/>
            <pc:sldMk cId="4271713942" sldId="662"/>
            <ac:spMk id="4" creationId="{00117440-21E4-C14C-5664-90738347BF1E}"/>
          </ac:spMkLst>
        </pc:spChg>
        <pc:spChg chg="mod ord">
          <ac:chgData name="julian lalu" userId="53ae8bccc8714cbe" providerId="LiveId" clId="{A0076837-D884-4F2D-B46F-D4A29D846232}" dt="2023-01-09T21:13:02.256" v="3110" actId="700"/>
          <ac:spMkLst>
            <pc:docMk/>
            <pc:sldMk cId="4271713942" sldId="662"/>
            <ac:spMk id="5" creationId="{24614EFE-F9EF-B0EC-FFD4-BF3F11BCB22B}"/>
          </ac:spMkLst>
        </pc:spChg>
        <pc:spChg chg="mod ord">
          <ac:chgData name="julian lalu" userId="53ae8bccc8714cbe" providerId="LiveId" clId="{A0076837-D884-4F2D-B46F-D4A29D846232}" dt="2023-01-09T21:14:26.709" v="3121" actId="20577"/>
          <ac:spMkLst>
            <pc:docMk/>
            <pc:sldMk cId="4271713942" sldId="662"/>
            <ac:spMk id="7" creationId="{24ED8B5E-8355-D751-6538-0DDAA67D578B}"/>
          </ac:spMkLst>
        </pc:spChg>
        <pc:cxnChg chg="add mod">
          <ac:chgData name="julian lalu" userId="53ae8bccc8714cbe" providerId="LiveId" clId="{A0076837-D884-4F2D-B46F-D4A29D846232}" dt="2023-01-09T21:22:57.054" v="3313"/>
          <ac:cxnSpMkLst>
            <pc:docMk/>
            <pc:sldMk cId="4271713942" sldId="662"/>
            <ac:cxnSpMk id="6" creationId="{93E41303-CA76-F3B3-AB4E-1D16332A466C}"/>
          </ac:cxnSpMkLst>
        </pc:cxnChg>
      </pc:sldChg>
      <pc:sldChg chg="addSp delSp modSp mod chgLayout">
        <pc:chgData name="julian lalu" userId="53ae8bccc8714cbe" providerId="LiveId" clId="{A0076837-D884-4F2D-B46F-D4A29D846232}" dt="2023-01-09T21:23:03.526" v="3324"/>
        <pc:sldMkLst>
          <pc:docMk/>
          <pc:sldMk cId="4103099204" sldId="663"/>
        </pc:sldMkLst>
        <pc:spChg chg="mod ord">
          <ac:chgData name="julian lalu" userId="53ae8bccc8714cbe" providerId="LiveId" clId="{A0076837-D884-4F2D-B46F-D4A29D846232}" dt="2023-01-09T21:18:32.563" v="3192" actId="700"/>
          <ac:spMkLst>
            <pc:docMk/>
            <pc:sldMk cId="4103099204" sldId="663"/>
            <ac:spMk id="2" creationId="{0ADF98EF-F400-3CB7-6179-D2D0B1108CE2}"/>
          </ac:spMkLst>
        </pc:spChg>
        <pc:spChg chg="add mod ord">
          <ac:chgData name="julian lalu" userId="53ae8bccc8714cbe" providerId="LiveId" clId="{A0076837-D884-4F2D-B46F-D4A29D846232}" dt="2023-01-09T21:18:33.646" v="3193"/>
          <ac:spMkLst>
            <pc:docMk/>
            <pc:sldMk cId="4103099204" sldId="663"/>
            <ac:spMk id="3" creationId="{56AC9B06-7528-7236-535A-0177C7C3EF69}"/>
          </ac:spMkLst>
        </pc:spChg>
        <pc:spChg chg="del mod ord">
          <ac:chgData name="julian lalu" userId="53ae8bccc8714cbe" providerId="LiveId" clId="{A0076837-D884-4F2D-B46F-D4A29D846232}" dt="2023-01-09T21:18:35.360" v="3194" actId="478"/>
          <ac:spMkLst>
            <pc:docMk/>
            <pc:sldMk cId="4103099204" sldId="663"/>
            <ac:spMk id="4" creationId="{00117440-21E4-C14C-5664-90738347BF1E}"/>
          </ac:spMkLst>
        </pc:spChg>
        <pc:spChg chg="mod ord">
          <ac:chgData name="julian lalu" userId="53ae8bccc8714cbe" providerId="LiveId" clId="{A0076837-D884-4F2D-B46F-D4A29D846232}" dt="2023-01-09T21:18:32.563" v="3192" actId="700"/>
          <ac:spMkLst>
            <pc:docMk/>
            <pc:sldMk cId="4103099204" sldId="663"/>
            <ac:spMk id="5" creationId="{24614EFE-F9EF-B0EC-FFD4-BF3F11BCB22B}"/>
          </ac:spMkLst>
        </pc:spChg>
        <pc:spChg chg="mod">
          <ac:chgData name="julian lalu" userId="53ae8bccc8714cbe" providerId="LiveId" clId="{A0076837-D884-4F2D-B46F-D4A29D846232}" dt="2023-01-09T21:18:43.953" v="3195" actId="1076"/>
          <ac:spMkLst>
            <pc:docMk/>
            <pc:sldMk cId="4103099204" sldId="663"/>
            <ac:spMk id="6" creationId="{266A2206-B18E-4647-3152-93C2E96A2D67}"/>
          </ac:spMkLst>
        </pc:spChg>
        <pc:spChg chg="mod ord">
          <ac:chgData name="julian lalu" userId="53ae8bccc8714cbe" providerId="LiveId" clId="{A0076837-D884-4F2D-B46F-D4A29D846232}" dt="2023-01-09T21:18:32.563" v="3192" actId="700"/>
          <ac:spMkLst>
            <pc:docMk/>
            <pc:sldMk cId="4103099204" sldId="663"/>
            <ac:spMk id="7" creationId="{24ED8B5E-8355-D751-6538-0DDAA67D578B}"/>
          </ac:spMkLst>
        </pc:spChg>
        <pc:cxnChg chg="add mod">
          <ac:chgData name="julian lalu" userId="53ae8bccc8714cbe" providerId="LiveId" clId="{A0076837-D884-4F2D-B46F-D4A29D846232}" dt="2023-01-09T21:23:03.526" v="3324"/>
          <ac:cxnSpMkLst>
            <pc:docMk/>
            <pc:sldMk cId="4103099204" sldId="663"/>
            <ac:cxnSpMk id="8" creationId="{1006C3C7-26C9-6B0B-C760-3529112DE336}"/>
          </ac:cxnSpMkLst>
        </pc:cxnChg>
      </pc:sldChg>
      <pc:sldChg chg="addSp modSp del mod">
        <pc:chgData name="julian lalu" userId="53ae8bccc8714cbe" providerId="LiveId" clId="{A0076837-D884-4F2D-B46F-D4A29D846232}" dt="2023-01-10T20:51:46.488" v="4366" actId="47"/>
        <pc:sldMkLst>
          <pc:docMk/>
          <pc:sldMk cId="52891713" sldId="665"/>
        </pc:sldMkLst>
        <pc:spChg chg="mod">
          <ac:chgData name="julian lalu" userId="53ae8bccc8714cbe" providerId="LiveId" clId="{A0076837-D884-4F2D-B46F-D4A29D846232}" dt="2023-01-10T20:50:17.395" v="4347" actId="164"/>
          <ac:spMkLst>
            <pc:docMk/>
            <pc:sldMk cId="52891713" sldId="665"/>
            <ac:spMk id="15" creationId="{E3F02E72-0231-E0D1-8FD4-CC93BBE9C138}"/>
          </ac:spMkLst>
        </pc:spChg>
        <pc:grpChg chg="add mod">
          <ac:chgData name="julian lalu" userId="53ae8bccc8714cbe" providerId="LiveId" clId="{A0076837-D884-4F2D-B46F-D4A29D846232}" dt="2023-01-10T20:50:17.395" v="4347" actId="164"/>
          <ac:grpSpMkLst>
            <pc:docMk/>
            <pc:sldMk cId="52891713" sldId="665"/>
            <ac:grpSpMk id="6" creationId="{A7F355B7-102E-90BE-6082-B1A2D2FE3569}"/>
          </ac:grpSpMkLst>
        </pc:grpChg>
        <pc:cxnChg chg="mod">
          <ac:chgData name="julian lalu" userId="53ae8bccc8714cbe" providerId="LiveId" clId="{A0076837-D884-4F2D-B46F-D4A29D846232}" dt="2023-01-10T20:50:17.395" v="4347" actId="164"/>
          <ac:cxnSpMkLst>
            <pc:docMk/>
            <pc:sldMk cId="52891713" sldId="665"/>
            <ac:cxnSpMk id="3" creationId="{99D02B1C-0D4B-E54F-BF80-BAB29894CDB5}"/>
          </ac:cxnSpMkLst>
        </pc:cxnChg>
      </pc:sldChg>
      <pc:sldChg chg="del">
        <pc:chgData name="julian lalu" userId="53ae8bccc8714cbe" providerId="LiveId" clId="{A0076837-D884-4F2D-B46F-D4A29D846232}" dt="2023-01-10T20:51:55.418" v="4367" actId="47"/>
        <pc:sldMkLst>
          <pc:docMk/>
          <pc:sldMk cId="909516212" sldId="666"/>
        </pc:sldMkLst>
      </pc:sldChg>
      <pc:sldChg chg="del">
        <pc:chgData name="julian lalu" userId="53ae8bccc8714cbe" providerId="LiveId" clId="{A0076837-D884-4F2D-B46F-D4A29D846232}" dt="2023-01-10T20:53:43.555" v="4388" actId="47"/>
        <pc:sldMkLst>
          <pc:docMk/>
          <pc:sldMk cId="3764171546" sldId="668"/>
        </pc:sldMkLst>
      </pc:sldChg>
      <pc:sldChg chg="del">
        <pc:chgData name="julian lalu" userId="53ae8bccc8714cbe" providerId="LiveId" clId="{A0076837-D884-4F2D-B46F-D4A29D846232}" dt="2023-01-10T20:56:47.217" v="4410" actId="47"/>
        <pc:sldMkLst>
          <pc:docMk/>
          <pc:sldMk cId="536966102" sldId="669"/>
        </pc:sldMkLst>
      </pc:sldChg>
      <pc:sldChg chg="addSp delSp modSp mod modClrScheme chgLayout">
        <pc:chgData name="julian lalu" userId="53ae8bccc8714cbe" providerId="LiveId" clId="{A0076837-D884-4F2D-B46F-D4A29D846232}" dt="2023-01-10T21:58:13.389" v="5579" actId="20577"/>
        <pc:sldMkLst>
          <pc:docMk/>
          <pc:sldMk cId="505280250" sldId="670"/>
        </pc:sldMkLst>
        <pc:spChg chg="add del mod ord">
          <ac:chgData name="julian lalu" userId="53ae8bccc8714cbe" providerId="LiveId" clId="{A0076837-D884-4F2D-B46F-D4A29D846232}" dt="2023-01-10T21:58:05.665" v="5569" actId="700"/>
          <ac:spMkLst>
            <pc:docMk/>
            <pc:sldMk cId="505280250" sldId="670"/>
            <ac:spMk id="2" creationId="{8F626FCD-6D54-D99D-CEA4-EF96860C9DE9}"/>
          </ac:spMkLst>
        </pc:spChg>
        <pc:spChg chg="del">
          <ac:chgData name="julian lalu" userId="53ae8bccc8714cbe" providerId="LiveId" clId="{A0076837-D884-4F2D-B46F-D4A29D846232}" dt="2023-01-10T21:58:09.332" v="5570" actId="478"/>
          <ac:spMkLst>
            <pc:docMk/>
            <pc:sldMk cId="505280250" sldId="670"/>
            <ac:spMk id="3" creationId="{C28287D8-B15C-7FF1-115D-31C7225DDFEE}"/>
          </ac:spMkLst>
        </pc:spChg>
        <pc:spChg chg="add del mod ord">
          <ac:chgData name="julian lalu" userId="53ae8bccc8714cbe" providerId="LiveId" clId="{A0076837-D884-4F2D-B46F-D4A29D846232}" dt="2023-01-10T21:58:05.665" v="5569" actId="700"/>
          <ac:spMkLst>
            <pc:docMk/>
            <pc:sldMk cId="505280250" sldId="670"/>
            <ac:spMk id="4" creationId="{53165085-6802-A73D-1B09-03FD15FE79F3}"/>
          </ac:spMkLst>
        </pc:spChg>
        <pc:spChg chg="add mod ord">
          <ac:chgData name="julian lalu" userId="53ae8bccc8714cbe" providerId="LiveId" clId="{A0076837-D884-4F2D-B46F-D4A29D846232}" dt="2023-01-10T21:58:13.389" v="5579" actId="20577"/>
          <ac:spMkLst>
            <pc:docMk/>
            <pc:sldMk cId="505280250" sldId="670"/>
            <ac:spMk id="6" creationId="{2D87B657-4146-FB18-5A35-21FBD2E30C7A}"/>
          </ac:spMkLst>
        </pc:spChg>
        <pc:spChg chg="add mod ord">
          <ac:chgData name="julian lalu" userId="53ae8bccc8714cbe" providerId="LiveId" clId="{A0076837-D884-4F2D-B46F-D4A29D846232}" dt="2023-01-10T21:58:11.395" v="5571" actId="700"/>
          <ac:spMkLst>
            <pc:docMk/>
            <pc:sldMk cId="505280250" sldId="670"/>
            <ac:spMk id="7" creationId="{242CC0F6-197F-8439-1C7C-1770A22E29C4}"/>
          </ac:spMkLst>
        </pc:spChg>
        <pc:spChg chg="del mod ord">
          <ac:chgData name="julian lalu" userId="53ae8bccc8714cbe" providerId="LiveId" clId="{A0076837-D884-4F2D-B46F-D4A29D846232}" dt="2023-01-10T21:58:09.332" v="5570" actId="478"/>
          <ac:spMkLst>
            <pc:docMk/>
            <pc:sldMk cId="505280250" sldId="670"/>
            <ac:spMk id="15" creationId="{7CDB0118-E43C-BD29-5214-6042B2694ED7}"/>
          </ac:spMkLst>
        </pc:spChg>
        <pc:spChg chg="mod ord">
          <ac:chgData name="julian lalu" userId="53ae8bccc8714cbe" providerId="LiveId" clId="{A0076837-D884-4F2D-B46F-D4A29D846232}" dt="2023-01-10T21:58:11.395" v="5571" actId="700"/>
          <ac:spMkLst>
            <pc:docMk/>
            <pc:sldMk cId="505280250" sldId="670"/>
            <ac:spMk id="16" creationId="{E4744B5F-F847-1777-C63C-C93419BF1DDF}"/>
          </ac:spMkLst>
        </pc:spChg>
        <pc:picChg chg="del">
          <ac:chgData name="julian lalu" userId="53ae8bccc8714cbe" providerId="LiveId" clId="{A0076837-D884-4F2D-B46F-D4A29D846232}" dt="2023-01-10T21:58:09.332" v="5570" actId="478"/>
          <ac:picMkLst>
            <pc:docMk/>
            <pc:sldMk cId="505280250" sldId="670"/>
            <ac:picMk id="5" creationId="{F8713DCB-F503-D630-9BBE-604B973BF596}"/>
          </ac:picMkLst>
        </pc:picChg>
      </pc:sldChg>
      <pc:sldChg chg="addSp delSp modSp mod modAnim chgLayout">
        <pc:chgData name="julian lalu" userId="53ae8bccc8714cbe" providerId="LiveId" clId="{A0076837-D884-4F2D-B46F-D4A29D846232}" dt="2023-01-10T22:00:45.116" v="5647"/>
        <pc:sldMkLst>
          <pc:docMk/>
          <pc:sldMk cId="1124195565" sldId="671"/>
        </pc:sldMkLst>
        <pc:spChg chg="mod ord">
          <ac:chgData name="julian lalu" userId="53ae8bccc8714cbe" providerId="LiveId" clId="{A0076837-D884-4F2D-B46F-D4A29D846232}" dt="2023-01-10T21:58:20.415" v="5580" actId="700"/>
          <ac:spMkLst>
            <pc:docMk/>
            <pc:sldMk cId="1124195565" sldId="671"/>
            <ac:spMk id="2" creationId="{00329F9E-77A3-DFA0-631D-9A88FEFA8C55}"/>
          </ac:spMkLst>
        </pc:spChg>
        <pc:spChg chg="mod ord">
          <ac:chgData name="julian lalu" userId="53ae8bccc8714cbe" providerId="LiveId" clId="{A0076837-D884-4F2D-B46F-D4A29D846232}" dt="2023-01-10T21:58:20.415" v="5580" actId="700"/>
          <ac:spMkLst>
            <pc:docMk/>
            <pc:sldMk cId="1124195565" sldId="671"/>
            <ac:spMk id="3" creationId="{ED675652-0B7E-68F4-DE01-88B886D1F47A}"/>
          </ac:spMkLst>
        </pc:spChg>
        <pc:spChg chg="del mod ord">
          <ac:chgData name="julian lalu" userId="53ae8bccc8714cbe" providerId="LiveId" clId="{A0076837-D884-4F2D-B46F-D4A29D846232}" dt="2023-01-10T21:58:27.773" v="5583" actId="478"/>
          <ac:spMkLst>
            <pc:docMk/>
            <pc:sldMk cId="1124195565" sldId="671"/>
            <ac:spMk id="4" creationId="{5F65D8A4-F4A5-9406-B8FB-C3BFE6BDAF51}"/>
          </ac:spMkLst>
        </pc:spChg>
        <pc:spChg chg="mod ord">
          <ac:chgData name="julian lalu" userId="53ae8bccc8714cbe" providerId="LiveId" clId="{A0076837-D884-4F2D-B46F-D4A29D846232}" dt="2023-01-10T21:58:20.415" v="5580" actId="700"/>
          <ac:spMkLst>
            <pc:docMk/>
            <pc:sldMk cId="1124195565" sldId="671"/>
            <ac:spMk id="5" creationId="{305F6A0C-1E79-127F-95F0-DFCA28AAEF5B}"/>
          </ac:spMkLst>
        </pc:spChg>
        <pc:spChg chg="add mod ord">
          <ac:chgData name="julian lalu" userId="53ae8bccc8714cbe" providerId="LiveId" clId="{A0076837-D884-4F2D-B46F-D4A29D846232}" dt="2023-01-10T21:58:26.551" v="5582" actId="20577"/>
          <ac:spMkLst>
            <pc:docMk/>
            <pc:sldMk cId="1124195565" sldId="671"/>
            <ac:spMk id="6" creationId="{11A7DECA-9732-257C-09A2-6962DA46E8E9}"/>
          </ac:spMkLst>
        </pc:spChg>
        <pc:picChg chg="mod">
          <ac:chgData name="julian lalu" userId="53ae8bccc8714cbe" providerId="LiveId" clId="{A0076837-D884-4F2D-B46F-D4A29D846232}" dt="2023-01-10T21:58:34.131" v="5585" actId="1076"/>
          <ac:picMkLst>
            <pc:docMk/>
            <pc:sldMk cId="1124195565" sldId="671"/>
            <ac:picMk id="9" creationId="{2C975CCE-84C0-7FA0-7AA5-C53932AE2D53}"/>
          </ac:picMkLst>
        </pc:picChg>
        <pc:picChg chg="mod">
          <ac:chgData name="julian lalu" userId="53ae8bccc8714cbe" providerId="LiveId" clId="{A0076837-D884-4F2D-B46F-D4A29D846232}" dt="2023-01-10T21:58:37.849" v="5586" actId="1076"/>
          <ac:picMkLst>
            <pc:docMk/>
            <pc:sldMk cId="1124195565" sldId="671"/>
            <ac:picMk id="11" creationId="{87B41645-0EA8-4F8E-D8BB-8B5A94D0F22B}"/>
          </ac:picMkLst>
        </pc:picChg>
        <pc:cxnChg chg="add mod">
          <ac:chgData name="julian lalu" userId="53ae8bccc8714cbe" providerId="LiveId" clId="{A0076837-D884-4F2D-B46F-D4A29D846232}" dt="2023-01-10T22:00:45.116" v="5647"/>
          <ac:cxnSpMkLst>
            <pc:docMk/>
            <pc:sldMk cId="1124195565" sldId="671"/>
            <ac:cxnSpMk id="7" creationId="{89F96E18-CB8F-8518-80F1-7DF65186DA26}"/>
          </ac:cxnSpMkLst>
        </pc:cxnChg>
      </pc:sldChg>
      <pc:sldChg chg="modSp add mod modAnim">
        <pc:chgData name="julian lalu" userId="53ae8bccc8714cbe" providerId="LiveId" clId="{A0076837-D884-4F2D-B46F-D4A29D846232}" dt="2023-01-09T20:25:06.709" v="2264" actId="27636"/>
        <pc:sldMkLst>
          <pc:docMk/>
          <pc:sldMk cId="2805257944" sldId="679"/>
        </pc:sldMkLst>
        <pc:spChg chg="mod">
          <ac:chgData name="julian lalu" userId="53ae8bccc8714cbe" providerId="LiveId" clId="{A0076837-D884-4F2D-B46F-D4A29D846232}" dt="2023-01-05T21:27:26.241" v="1347" actId="20577"/>
          <ac:spMkLst>
            <pc:docMk/>
            <pc:sldMk cId="2805257944" sldId="679"/>
            <ac:spMk id="3" creationId="{EBBA3F77-EA3B-6396-1FF9-C48FA400607F}"/>
          </ac:spMkLst>
        </pc:spChg>
        <pc:spChg chg="mod">
          <ac:chgData name="julian lalu" userId="53ae8bccc8714cbe" providerId="LiveId" clId="{A0076837-D884-4F2D-B46F-D4A29D846232}" dt="2023-01-09T20:25:06.709" v="2264" actId="27636"/>
          <ac:spMkLst>
            <pc:docMk/>
            <pc:sldMk cId="2805257944" sldId="679"/>
            <ac:spMk id="4" creationId="{BFB81593-63C5-463B-97CC-CC64670D8F69}"/>
          </ac:spMkLst>
        </pc:spChg>
        <pc:picChg chg="mod">
          <ac:chgData name="julian lalu" userId="53ae8bccc8714cbe" providerId="LiveId" clId="{A0076837-D884-4F2D-B46F-D4A29D846232}" dt="2023-01-05T21:27:14.498" v="1345" actId="1076"/>
          <ac:picMkLst>
            <pc:docMk/>
            <pc:sldMk cId="2805257944" sldId="679"/>
            <ac:picMk id="6" creationId="{9CDC1731-7DD2-7F75-2FE5-1CAF615E6923}"/>
          </ac:picMkLst>
        </pc:picChg>
      </pc:sldChg>
      <pc:sldChg chg="modSp mod">
        <pc:chgData name="julian lalu" userId="53ae8bccc8714cbe" providerId="LiveId" clId="{A0076837-D884-4F2D-B46F-D4A29D846232}" dt="2023-01-09T20:37:11.458" v="2474" actId="1036"/>
        <pc:sldMkLst>
          <pc:docMk/>
          <pc:sldMk cId="1896705825" sldId="681"/>
        </pc:sldMkLst>
        <pc:spChg chg="mod">
          <ac:chgData name="julian lalu" userId="53ae8bccc8714cbe" providerId="LiveId" clId="{A0076837-D884-4F2D-B46F-D4A29D846232}" dt="2023-01-09T20:09:03.330" v="2042" actId="20577"/>
          <ac:spMkLst>
            <pc:docMk/>
            <pc:sldMk cId="1896705825" sldId="681"/>
            <ac:spMk id="3" creationId="{1AF4868B-45E1-11F7-FC6B-3E5D59A30216}"/>
          </ac:spMkLst>
        </pc:spChg>
        <pc:spChg chg="mod">
          <ac:chgData name="julian lalu" userId="53ae8bccc8714cbe" providerId="LiveId" clId="{A0076837-D884-4F2D-B46F-D4A29D846232}" dt="2023-01-09T20:27:46.812" v="2367"/>
          <ac:spMkLst>
            <pc:docMk/>
            <pc:sldMk cId="1896705825" sldId="681"/>
            <ac:spMk id="10" creationId="{D7322324-73AB-4007-B984-A0D1CEA2E356}"/>
          </ac:spMkLst>
        </pc:spChg>
        <pc:cxnChg chg="mod">
          <ac:chgData name="julian lalu" userId="53ae8bccc8714cbe" providerId="LiveId" clId="{A0076837-D884-4F2D-B46F-D4A29D846232}" dt="2023-01-09T20:37:11.458" v="2474" actId="1036"/>
          <ac:cxnSpMkLst>
            <pc:docMk/>
            <pc:sldMk cId="1896705825" sldId="681"/>
            <ac:cxnSpMk id="11" creationId="{EB9ABE88-6F1A-4CE5-BB96-4E08FF342144}"/>
          </ac:cxnSpMkLst>
        </pc:cxnChg>
      </pc:sldChg>
      <pc:sldChg chg="addSp delSp modSp mod">
        <pc:chgData name="julian lalu" userId="53ae8bccc8714cbe" providerId="LiveId" clId="{A0076837-D884-4F2D-B46F-D4A29D846232}" dt="2023-01-09T20:39:50.993" v="2579"/>
        <pc:sldMkLst>
          <pc:docMk/>
          <pc:sldMk cId="1516995814" sldId="682"/>
        </pc:sldMkLst>
        <pc:spChg chg="mod">
          <ac:chgData name="julian lalu" userId="53ae8bccc8714cbe" providerId="LiveId" clId="{A0076837-D884-4F2D-B46F-D4A29D846232}" dt="2023-01-09T20:27:09.735" v="2354"/>
          <ac:spMkLst>
            <pc:docMk/>
            <pc:sldMk cId="1516995814" sldId="682"/>
            <ac:spMk id="10" creationId="{D7322324-73AB-4007-B984-A0D1CEA2E356}"/>
          </ac:spMkLst>
        </pc:spChg>
        <pc:cxnChg chg="add mod">
          <ac:chgData name="julian lalu" userId="53ae8bccc8714cbe" providerId="LiveId" clId="{A0076837-D884-4F2D-B46F-D4A29D846232}" dt="2023-01-09T20:39:50.993" v="2579"/>
          <ac:cxnSpMkLst>
            <pc:docMk/>
            <pc:sldMk cId="1516995814" sldId="682"/>
            <ac:cxnSpMk id="4" creationId="{8894288E-EACA-57BA-5B67-86A180B8C0FE}"/>
          </ac:cxnSpMkLst>
        </pc:cxnChg>
        <pc:cxnChg chg="del">
          <ac:chgData name="julian lalu" userId="53ae8bccc8714cbe" providerId="LiveId" clId="{A0076837-D884-4F2D-B46F-D4A29D846232}" dt="2023-01-09T20:38:09.894" v="2502" actId="478"/>
          <ac:cxnSpMkLst>
            <pc:docMk/>
            <pc:sldMk cId="1516995814" sldId="682"/>
            <ac:cxnSpMk id="11" creationId="{EB9ABE88-6F1A-4CE5-BB96-4E08FF342144}"/>
          </ac:cxnSpMkLst>
        </pc:cxnChg>
      </pc:sldChg>
      <pc:sldChg chg="addSp delSp modSp mod">
        <pc:chgData name="julian lalu" userId="53ae8bccc8714cbe" providerId="LiveId" clId="{A0076837-D884-4F2D-B46F-D4A29D846232}" dt="2023-01-09T20:39:50.646" v="2578"/>
        <pc:sldMkLst>
          <pc:docMk/>
          <pc:sldMk cId="2155284489" sldId="683"/>
        </pc:sldMkLst>
        <pc:spChg chg="mod">
          <ac:chgData name="julian lalu" userId="53ae8bccc8714cbe" providerId="LiveId" clId="{A0076837-D884-4F2D-B46F-D4A29D846232}" dt="2023-01-09T20:27:08.168" v="2353"/>
          <ac:spMkLst>
            <pc:docMk/>
            <pc:sldMk cId="2155284489" sldId="683"/>
            <ac:spMk id="10" creationId="{D7322324-73AB-4007-B984-A0D1CEA2E356}"/>
          </ac:spMkLst>
        </pc:spChg>
        <pc:cxnChg chg="add mod">
          <ac:chgData name="julian lalu" userId="53ae8bccc8714cbe" providerId="LiveId" clId="{A0076837-D884-4F2D-B46F-D4A29D846232}" dt="2023-01-09T20:39:50.646" v="2578"/>
          <ac:cxnSpMkLst>
            <pc:docMk/>
            <pc:sldMk cId="2155284489" sldId="683"/>
            <ac:cxnSpMk id="4" creationId="{0BDCDCA5-B156-4126-E73A-A768ABD200E2}"/>
          </ac:cxnSpMkLst>
        </pc:cxnChg>
        <pc:cxnChg chg="del">
          <ac:chgData name="julian lalu" userId="53ae8bccc8714cbe" providerId="LiveId" clId="{A0076837-D884-4F2D-B46F-D4A29D846232}" dt="2023-01-09T20:38:11.634" v="2503" actId="478"/>
          <ac:cxnSpMkLst>
            <pc:docMk/>
            <pc:sldMk cId="2155284489" sldId="683"/>
            <ac:cxnSpMk id="11" creationId="{EB9ABE88-6F1A-4CE5-BB96-4E08FF342144}"/>
          </ac:cxnSpMkLst>
        </pc:cxnChg>
      </pc:sldChg>
      <pc:sldChg chg="addSp delSp modSp mod">
        <pc:chgData name="julian lalu" userId="53ae8bccc8714cbe" providerId="LiveId" clId="{A0076837-D884-4F2D-B46F-D4A29D846232}" dt="2023-01-09T20:39:50.290" v="2577"/>
        <pc:sldMkLst>
          <pc:docMk/>
          <pc:sldMk cId="3905166059" sldId="684"/>
        </pc:sldMkLst>
        <pc:spChg chg="mod">
          <ac:chgData name="julian lalu" userId="53ae8bccc8714cbe" providerId="LiveId" clId="{A0076837-D884-4F2D-B46F-D4A29D846232}" dt="2023-01-09T20:27:06.677" v="2352"/>
          <ac:spMkLst>
            <pc:docMk/>
            <pc:sldMk cId="3905166059" sldId="684"/>
            <ac:spMk id="10" creationId="{D7322324-73AB-4007-B984-A0D1CEA2E356}"/>
          </ac:spMkLst>
        </pc:spChg>
        <pc:cxnChg chg="add mod">
          <ac:chgData name="julian lalu" userId="53ae8bccc8714cbe" providerId="LiveId" clId="{A0076837-D884-4F2D-B46F-D4A29D846232}" dt="2023-01-09T20:39:50.290" v="2577"/>
          <ac:cxnSpMkLst>
            <pc:docMk/>
            <pc:sldMk cId="3905166059" sldId="684"/>
            <ac:cxnSpMk id="4" creationId="{A02D3549-7C84-3BDB-838C-31F27B6EAB0D}"/>
          </ac:cxnSpMkLst>
        </pc:cxnChg>
        <pc:cxnChg chg="del">
          <ac:chgData name="julian lalu" userId="53ae8bccc8714cbe" providerId="LiveId" clId="{A0076837-D884-4F2D-B46F-D4A29D846232}" dt="2023-01-09T20:38:12.924" v="2504" actId="478"/>
          <ac:cxnSpMkLst>
            <pc:docMk/>
            <pc:sldMk cId="3905166059" sldId="684"/>
            <ac:cxnSpMk id="11" creationId="{EB9ABE88-6F1A-4CE5-BB96-4E08FF342144}"/>
          </ac:cxnSpMkLst>
        </pc:cxnChg>
      </pc:sldChg>
      <pc:sldChg chg="addSp delSp modSp mod">
        <pc:chgData name="julian lalu" userId="53ae8bccc8714cbe" providerId="LiveId" clId="{A0076837-D884-4F2D-B46F-D4A29D846232}" dt="2023-01-09T20:39:49.250" v="2576"/>
        <pc:sldMkLst>
          <pc:docMk/>
          <pc:sldMk cId="1024004677" sldId="685"/>
        </pc:sldMkLst>
        <pc:spChg chg="mod">
          <ac:chgData name="julian lalu" userId="53ae8bccc8714cbe" providerId="LiveId" clId="{A0076837-D884-4F2D-B46F-D4A29D846232}" dt="2023-01-09T20:27:05.054" v="2351"/>
          <ac:spMkLst>
            <pc:docMk/>
            <pc:sldMk cId="1024004677" sldId="685"/>
            <ac:spMk id="10" creationId="{D7322324-73AB-4007-B984-A0D1CEA2E356}"/>
          </ac:spMkLst>
        </pc:spChg>
        <pc:cxnChg chg="add mod">
          <ac:chgData name="julian lalu" userId="53ae8bccc8714cbe" providerId="LiveId" clId="{A0076837-D884-4F2D-B46F-D4A29D846232}" dt="2023-01-09T20:39:49.250" v="2576"/>
          <ac:cxnSpMkLst>
            <pc:docMk/>
            <pc:sldMk cId="1024004677" sldId="685"/>
            <ac:cxnSpMk id="4" creationId="{EC315CF7-2D50-B8B4-603E-05CF945B57E4}"/>
          </ac:cxnSpMkLst>
        </pc:cxnChg>
        <pc:cxnChg chg="del">
          <ac:chgData name="julian lalu" userId="53ae8bccc8714cbe" providerId="LiveId" clId="{A0076837-D884-4F2D-B46F-D4A29D846232}" dt="2023-01-09T20:38:15.161" v="2505" actId="478"/>
          <ac:cxnSpMkLst>
            <pc:docMk/>
            <pc:sldMk cId="1024004677" sldId="685"/>
            <ac:cxnSpMk id="11" creationId="{EB9ABE88-6F1A-4CE5-BB96-4E08FF342144}"/>
          </ac:cxnSpMkLst>
        </pc:cxnChg>
      </pc:sldChg>
      <pc:sldChg chg="addSp delSp modSp mod">
        <pc:chgData name="julian lalu" userId="53ae8bccc8714cbe" providerId="LiveId" clId="{A0076837-D884-4F2D-B46F-D4A29D846232}" dt="2023-01-09T20:37:48.602" v="2492"/>
        <pc:sldMkLst>
          <pc:docMk/>
          <pc:sldMk cId="2593547511" sldId="687"/>
        </pc:sldMkLst>
        <pc:spChg chg="mod">
          <ac:chgData name="julian lalu" userId="53ae8bccc8714cbe" providerId="LiveId" clId="{A0076837-D884-4F2D-B46F-D4A29D846232}" dt="2023-01-09T20:08:57.949" v="2039" actId="20577"/>
          <ac:spMkLst>
            <pc:docMk/>
            <pc:sldMk cId="2593547511" sldId="687"/>
            <ac:spMk id="3" creationId="{1AF4868B-45E1-11F7-FC6B-3E5D59A30216}"/>
          </ac:spMkLst>
        </pc:spChg>
        <pc:spChg chg="mod">
          <ac:chgData name="julian lalu" userId="53ae8bccc8714cbe" providerId="LiveId" clId="{A0076837-D884-4F2D-B46F-D4A29D846232}" dt="2023-01-09T20:27:45.006" v="2366"/>
          <ac:spMkLst>
            <pc:docMk/>
            <pc:sldMk cId="2593547511" sldId="687"/>
            <ac:spMk id="10" creationId="{D7322324-73AB-4007-B984-A0D1CEA2E356}"/>
          </ac:spMkLst>
        </pc:spChg>
        <pc:cxnChg chg="add mod">
          <ac:chgData name="julian lalu" userId="53ae8bccc8714cbe" providerId="LiveId" clId="{A0076837-D884-4F2D-B46F-D4A29D846232}" dt="2023-01-09T20:37:48.602" v="2492"/>
          <ac:cxnSpMkLst>
            <pc:docMk/>
            <pc:sldMk cId="2593547511" sldId="687"/>
            <ac:cxnSpMk id="4" creationId="{A178A442-EA7A-DD31-2A15-59DA2D4D518E}"/>
          </ac:cxnSpMkLst>
        </pc:cxnChg>
        <pc:cxnChg chg="del mod">
          <ac:chgData name="julian lalu" userId="53ae8bccc8714cbe" providerId="LiveId" clId="{A0076837-D884-4F2D-B46F-D4A29D846232}" dt="2023-01-09T20:37:48.379" v="2491" actId="478"/>
          <ac:cxnSpMkLst>
            <pc:docMk/>
            <pc:sldMk cId="2593547511" sldId="687"/>
            <ac:cxnSpMk id="11" creationId="{EB9ABE88-6F1A-4CE5-BB96-4E08FF342144}"/>
          </ac:cxnSpMkLst>
        </pc:cxnChg>
      </pc:sldChg>
      <pc:sldChg chg="addSp delSp modSp mod">
        <pc:chgData name="julian lalu" userId="53ae8bccc8714cbe" providerId="LiveId" clId="{A0076837-D884-4F2D-B46F-D4A29D846232}" dt="2023-01-09T20:39:54.317" v="2584"/>
        <pc:sldMkLst>
          <pc:docMk/>
          <pc:sldMk cId="497043519" sldId="690"/>
        </pc:sldMkLst>
        <pc:spChg chg="mod">
          <ac:chgData name="julian lalu" userId="53ae8bccc8714cbe" providerId="LiveId" clId="{A0076837-D884-4F2D-B46F-D4A29D846232}" dt="2023-01-09T20:08:39.374" v="2030" actId="20577"/>
          <ac:spMkLst>
            <pc:docMk/>
            <pc:sldMk cId="497043519" sldId="690"/>
            <ac:spMk id="3" creationId="{1AF4868B-45E1-11F7-FC6B-3E5D59A30216}"/>
          </ac:spMkLst>
        </pc:spChg>
        <pc:spChg chg="mod">
          <ac:chgData name="julian lalu" userId="53ae8bccc8714cbe" providerId="LiveId" clId="{A0076837-D884-4F2D-B46F-D4A29D846232}" dt="2023-01-09T20:27:28.663" v="2363"/>
          <ac:spMkLst>
            <pc:docMk/>
            <pc:sldMk cId="497043519" sldId="690"/>
            <ac:spMk id="10" creationId="{D7322324-73AB-4007-B984-A0D1CEA2E356}"/>
          </ac:spMkLst>
        </pc:spChg>
        <pc:cxnChg chg="add mod">
          <ac:chgData name="julian lalu" userId="53ae8bccc8714cbe" providerId="LiveId" clId="{A0076837-D884-4F2D-B46F-D4A29D846232}" dt="2023-01-09T20:39:54.317" v="2584"/>
          <ac:cxnSpMkLst>
            <pc:docMk/>
            <pc:sldMk cId="497043519" sldId="690"/>
            <ac:cxnSpMk id="4" creationId="{A85DCD15-02D5-C1BA-CB2F-76A3ACE4B76A}"/>
          </ac:cxnSpMkLst>
        </pc:cxnChg>
        <pc:cxnChg chg="del">
          <ac:chgData name="julian lalu" userId="53ae8bccc8714cbe" providerId="LiveId" clId="{A0076837-D884-4F2D-B46F-D4A29D846232}" dt="2023-01-09T20:38:01.235" v="2497" actId="478"/>
          <ac:cxnSpMkLst>
            <pc:docMk/>
            <pc:sldMk cId="497043519" sldId="690"/>
            <ac:cxnSpMk id="11" creationId="{EB9ABE88-6F1A-4CE5-BB96-4E08FF342144}"/>
          </ac:cxnSpMkLst>
        </pc:cxnChg>
      </pc:sldChg>
      <pc:sldChg chg="addSp delSp modSp mod">
        <pc:chgData name="julian lalu" userId="53ae8bccc8714cbe" providerId="LiveId" clId="{A0076837-D884-4F2D-B46F-D4A29D846232}" dt="2023-01-09T20:39:53.996" v="2583"/>
        <pc:sldMkLst>
          <pc:docMk/>
          <pc:sldMk cId="602467383" sldId="691"/>
        </pc:sldMkLst>
        <pc:spChg chg="mod">
          <ac:chgData name="julian lalu" userId="53ae8bccc8714cbe" providerId="LiveId" clId="{A0076837-D884-4F2D-B46F-D4A29D846232}" dt="2023-01-09T20:27:19.662" v="2361"/>
          <ac:spMkLst>
            <pc:docMk/>
            <pc:sldMk cId="602467383" sldId="691"/>
            <ac:spMk id="10" creationId="{D7322324-73AB-4007-B984-A0D1CEA2E356}"/>
          </ac:spMkLst>
        </pc:spChg>
        <pc:cxnChg chg="add mod">
          <ac:chgData name="julian lalu" userId="53ae8bccc8714cbe" providerId="LiveId" clId="{A0076837-D884-4F2D-B46F-D4A29D846232}" dt="2023-01-09T20:39:53.996" v="2583"/>
          <ac:cxnSpMkLst>
            <pc:docMk/>
            <pc:sldMk cId="602467383" sldId="691"/>
            <ac:cxnSpMk id="4" creationId="{37C0CFC9-E6DE-0155-C3AA-CDEBBD190C1D}"/>
          </ac:cxnSpMkLst>
        </pc:cxnChg>
        <pc:cxnChg chg="del">
          <ac:chgData name="julian lalu" userId="53ae8bccc8714cbe" providerId="LiveId" clId="{A0076837-D884-4F2D-B46F-D4A29D846232}" dt="2023-01-09T20:38:02.760" v="2498" actId="478"/>
          <ac:cxnSpMkLst>
            <pc:docMk/>
            <pc:sldMk cId="602467383" sldId="691"/>
            <ac:cxnSpMk id="11" creationId="{EB9ABE88-6F1A-4CE5-BB96-4E08FF342144}"/>
          </ac:cxnSpMkLst>
        </pc:cxnChg>
      </pc:sldChg>
      <pc:sldChg chg="addSp delSp modSp mod">
        <pc:chgData name="julian lalu" userId="53ae8bccc8714cbe" providerId="LiveId" clId="{A0076837-D884-4F2D-B46F-D4A29D846232}" dt="2023-01-09T20:37:55.151" v="2495"/>
        <pc:sldMkLst>
          <pc:docMk/>
          <pc:sldMk cId="2014824203" sldId="692"/>
        </pc:sldMkLst>
        <pc:spChg chg="mod">
          <ac:chgData name="julian lalu" userId="53ae8bccc8714cbe" providerId="LiveId" clId="{A0076837-D884-4F2D-B46F-D4A29D846232}" dt="2023-01-09T20:08:54.066" v="2036" actId="20577"/>
          <ac:spMkLst>
            <pc:docMk/>
            <pc:sldMk cId="2014824203" sldId="692"/>
            <ac:spMk id="3" creationId="{1AF4868B-45E1-11F7-FC6B-3E5D59A30216}"/>
          </ac:spMkLst>
        </pc:spChg>
        <pc:spChg chg="mod">
          <ac:chgData name="julian lalu" userId="53ae8bccc8714cbe" providerId="LiveId" clId="{A0076837-D884-4F2D-B46F-D4A29D846232}" dt="2023-01-09T20:27:42.422" v="2365"/>
          <ac:spMkLst>
            <pc:docMk/>
            <pc:sldMk cId="2014824203" sldId="692"/>
            <ac:spMk id="10" creationId="{D7322324-73AB-4007-B984-A0D1CEA2E356}"/>
          </ac:spMkLst>
        </pc:spChg>
        <pc:cxnChg chg="add mod">
          <ac:chgData name="julian lalu" userId="53ae8bccc8714cbe" providerId="LiveId" clId="{A0076837-D884-4F2D-B46F-D4A29D846232}" dt="2023-01-09T20:37:55.151" v="2495"/>
          <ac:cxnSpMkLst>
            <pc:docMk/>
            <pc:sldMk cId="2014824203" sldId="692"/>
            <ac:cxnSpMk id="4" creationId="{2162A380-7C14-95B8-1662-9EECDCDCAD61}"/>
          </ac:cxnSpMkLst>
        </pc:cxnChg>
        <pc:cxnChg chg="del">
          <ac:chgData name="julian lalu" userId="53ae8bccc8714cbe" providerId="LiveId" clId="{A0076837-D884-4F2D-B46F-D4A29D846232}" dt="2023-01-09T20:37:52.056" v="2493" actId="478"/>
          <ac:cxnSpMkLst>
            <pc:docMk/>
            <pc:sldMk cId="2014824203" sldId="692"/>
            <ac:cxnSpMk id="11" creationId="{EB9ABE88-6F1A-4CE5-BB96-4E08FF342144}"/>
          </ac:cxnSpMkLst>
        </pc:cxnChg>
      </pc:sldChg>
      <pc:sldChg chg="addSp delSp modSp mod">
        <pc:chgData name="julian lalu" userId="53ae8bccc8714cbe" providerId="LiveId" clId="{A0076837-D884-4F2D-B46F-D4A29D846232}" dt="2023-01-09T20:37:56.770" v="2496"/>
        <pc:sldMkLst>
          <pc:docMk/>
          <pc:sldMk cId="308525099" sldId="693"/>
        </pc:sldMkLst>
        <pc:spChg chg="mod">
          <ac:chgData name="julian lalu" userId="53ae8bccc8714cbe" providerId="LiveId" clId="{A0076837-D884-4F2D-B46F-D4A29D846232}" dt="2023-01-09T20:08:50.275" v="2033" actId="20577"/>
          <ac:spMkLst>
            <pc:docMk/>
            <pc:sldMk cId="308525099" sldId="693"/>
            <ac:spMk id="3" creationId="{1AF4868B-45E1-11F7-FC6B-3E5D59A30216}"/>
          </ac:spMkLst>
        </pc:spChg>
        <pc:spChg chg="mod">
          <ac:chgData name="julian lalu" userId="53ae8bccc8714cbe" providerId="LiveId" clId="{A0076837-D884-4F2D-B46F-D4A29D846232}" dt="2023-01-09T20:27:39.089" v="2364"/>
          <ac:spMkLst>
            <pc:docMk/>
            <pc:sldMk cId="308525099" sldId="693"/>
            <ac:spMk id="10" creationId="{D7322324-73AB-4007-B984-A0D1CEA2E356}"/>
          </ac:spMkLst>
        </pc:spChg>
        <pc:cxnChg chg="add mod">
          <ac:chgData name="julian lalu" userId="53ae8bccc8714cbe" providerId="LiveId" clId="{A0076837-D884-4F2D-B46F-D4A29D846232}" dt="2023-01-09T20:37:56.770" v="2496"/>
          <ac:cxnSpMkLst>
            <pc:docMk/>
            <pc:sldMk cId="308525099" sldId="693"/>
            <ac:cxnSpMk id="4" creationId="{9E209A0D-540C-8381-9A7D-503588A3BFFF}"/>
          </ac:cxnSpMkLst>
        </pc:cxnChg>
        <pc:cxnChg chg="del">
          <ac:chgData name="julian lalu" userId="53ae8bccc8714cbe" providerId="LiveId" clId="{A0076837-D884-4F2D-B46F-D4A29D846232}" dt="2023-01-09T20:37:53.634" v="2494" actId="478"/>
          <ac:cxnSpMkLst>
            <pc:docMk/>
            <pc:sldMk cId="308525099" sldId="693"/>
            <ac:cxnSpMk id="11" creationId="{EB9ABE88-6F1A-4CE5-BB96-4E08FF342144}"/>
          </ac:cxnSpMkLst>
        </pc:cxnChg>
      </pc:sldChg>
      <pc:sldChg chg="addSp delSp modSp mod">
        <pc:chgData name="julian lalu" userId="53ae8bccc8714cbe" providerId="LiveId" clId="{A0076837-D884-4F2D-B46F-D4A29D846232}" dt="2023-01-09T20:39:53.001" v="2582"/>
        <pc:sldMkLst>
          <pc:docMk/>
          <pc:sldMk cId="616717693" sldId="694"/>
        </pc:sldMkLst>
        <pc:spChg chg="mod">
          <ac:chgData name="julian lalu" userId="53ae8bccc8714cbe" providerId="LiveId" clId="{A0076837-D884-4F2D-B46F-D4A29D846232}" dt="2023-01-09T20:09:21.414" v="2044" actId="20577"/>
          <ac:spMkLst>
            <pc:docMk/>
            <pc:sldMk cId="616717693" sldId="694"/>
            <ac:spMk id="3" creationId="{1AF4868B-45E1-11F7-FC6B-3E5D59A30216}"/>
          </ac:spMkLst>
        </pc:spChg>
        <pc:spChg chg="mod">
          <ac:chgData name="julian lalu" userId="53ae8bccc8714cbe" providerId="LiveId" clId="{A0076837-D884-4F2D-B46F-D4A29D846232}" dt="2023-01-09T20:27:15.223" v="2359" actId="27636"/>
          <ac:spMkLst>
            <pc:docMk/>
            <pc:sldMk cId="616717693" sldId="694"/>
            <ac:spMk id="10" creationId="{D7322324-73AB-4007-B984-A0D1CEA2E356}"/>
          </ac:spMkLst>
        </pc:spChg>
        <pc:cxnChg chg="add mod">
          <ac:chgData name="julian lalu" userId="53ae8bccc8714cbe" providerId="LiveId" clId="{A0076837-D884-4F2D-B46F-D4A29D846232}" dt="2023-01-09T20:39:53.001" v="2582"/>
          <ac:cxnSpMkLst>
            <pc:docMk/>
            <pc:sldMk cId="616717693" sldId="694"/>
            <ac:cxnSpMk id="4" creationId="{CCA531D8-16CB-AEA1-C972-A888A6217332}"/>
          </ac:cxnSpMkLst>
        </pc:cxnChg>
        <pc:cxnChg chg="del">
          <ac:chgData name="julian lalu" userId="53ae8bccc8714cbe" providerId="LiveId" clId="{A0076837-D884-4F2D-B46F-D4A29D846232}" dt="2023-01-09T20:38:04.314" v="2499" actId="478"/>
          <ac:cxnSpMkLst>
            <pc:docMk/>
            <pc:sldMk cId="616717693" sldId="694"/>
            <ac:cxnSpMk id="11" creationId="{EB9ABE88-6F1A-4CE5-BB96-4E08FF342144}"/>
          </ac:cxnSpMkLst>
        </pc:cxnChg>
      </pc:sldChg>
      <pc:sldChg chg="addSp delSp modSp mod">
        <pc:chgData name="julian lalu" userId="53ae8bccc8714cbe" providerId="LiveId" clId="{A0076837-D884-4F2D-B46F-D4A29D846232}" dt="2023-01-09T20:39:52.483" v="2581"/>
        <pc:sldMkLst>
          <pc:docMk/>
          <pc:sldMk cId="3307399170" sldId="695"/>
        </pc:sldMkLst>
        <pc:spChg chg="mod">
          <ac:chgData name="julian lalu" userId="53ae8bccc8714cbe" providerId="LiveId" clId="{A0076837-D884-4F2D-B46F-D4A29D846232}" dt="2023-01-09T20:27:16.729" v="2360"/>
          <ac:spMkLst>
            <pc:docMk/>
            <pc:sldMk cId="3307399170" sldId="695"/>
            <ac:spMk id="10" creationId="{D7322324-73AB-4007-B984-A0D1CEA2E356}"/>
          </ac:spMkLst>
        </pc:spChg>
        <pc:cxnChg chg="add mod">
          <ac:chgData name="julian lalu" userId="53ae8bccc8714cbe" providerId="LiveId" clId="{A0076837-D884-4F2D-B46F-D4A29D846232}" dt="2023-01-09T20:39:52.483" v="2581"/>
          <ac:cxnSpMkLst>
            <pc:docMk/>
            <pc:sldMk cId="3307399170" sldId="695"/>
            <ac:cxnSpMk id="4" creationId="{520ACF8B-6606-46D8-2389-3699EF06D1BE}"/>
          </ac:cxnSpMkLst>
        </pc:cxnChg>
        <pc:cxnChg chg="del">
          <ac:chgData name="julian lalu" userId="53ae8bccc8714cbe" providerId="LiveId" clId="{A0076837-D884-4F2D-B46F-D4A29D846232}" dt="2023-01-09T20:38:05.664" v="2500" actId="478"/>
          <ac:cxnSpMkLst>
            <pc:docMk/>
            <pc:sldMk cId="3307399170" sldId="695"/>
            <ac:cxnSpMk id="11" creationId="{EB9ABE88-6F1A-4CE5-BB96-4E08FF342144}"/>
          </ac:cxnSpMkLst>
        </pc:cxnChg>
      </pc:sldChg>
      <pc:sldChg chg="addSp delSp modSp add mod delAnim">
        <pc:chgData name="julian lalu" userId="53ae8bccc8714cbe" providerId="LiveId" clId="{A0076837-D884-4F2D-B46F-D4A29D846232}" dt="2023-01-09T21:22:44.914" v="3295"/>
        <pc:sldMkLst>
          <pc:docMk/>
          <pc:sldMk cId="3347518624" sldId="696"/>
        </pc:sldMkLst>
        <pc:spChg chg="add mod">
          <ac:chgData name="julian lalu" userId="53ae8bccc8714cbe" providerId="LiveId" clId="{A0076837-D884-4F2D-B46F-D4A29D846232}" dt="2023-01-09T21:06:58.091" v="3019"/>
          <ac:spMkLst>
            <pc:docMk/>
            <pc:sldMk cId="3347518624" sldId="696"/>
            <ac:spMk id="4" creationId="{3549A720-F063-D882-05EB-3C577E0B8603}"/>
          </ac:spMkLst>
        </pc:spChg>
        <pc:spChg chg="del">
          <ac:chgData name="julian lalu" userId="53ae8bccc8714cbe" providerId="LiveId" clId="{A0076837-D884-4F2D-B46F-D4A29D846232}" dt="2023-01-09T21:06:57.477" v="3018" actId="478"/>
          <ac:spMkLst>
            <pc:docMk/>
            <pc:sldMk cId="3347518624" sldId="696"/>
            <ac:spMk id="7" creationId="{B294BB8E-89E3-C078-F1D7-AEF951846470}"/>
          </ac:spMkLst>
        </pc:spChg>
        <pc:spChg chg="mod">
          <ac:chgData name="julian lalu" userId="53ae8bccc8714cbe" providerId="LiveId" clId="{A0076837-D884-4F2D-B46F-D4A29D846232}" dt="2023-01-09T21:06:50.071" v="3017"/>
          <ac:spMkLst>
            <pc:docMk/>
            <pc:sldMk cId="3347518624" sldId="696"/>
            <ac:spMk id="17" creationId="{98C8DFDC-E6C7-ABF6-B328-8D2829681906}"/>
          </ac:spMkLst>
        </pc:spChg>
        <pc:cxnChg chg="add mod">
          <ac:chgData name="julian lalu" userId="53ae8bccc8714cbe" providerId="LiveId" clId="{A0076837-D884-4F2D-B46F-D4A29D846232}" dt="2023-01-09T21:22:44.914" v="3295"/>
          <ac:cxnSpMkLst>
            <pc:docMk/>
            <pc:sldMk cId="3347518624" sldId="696"/>
            <ac:cxnSpMk id="6" creationId="{306BB16D-F888-141D-838C-2172F52A3DA7}"/>
          </ac:cxnSpMkLst>
        </pc:cxnChg>
      </pc:sldChg>
      <pc:sldChg chg="addSp delSp modSp add mod">
        <pc:chgData name="julian lalu" userId="53ae8bccc8714cbe" providerId="LiveId" clId="{A0076837-D884-4F2D-B46F-D4A29D846232}" dt="2023-01-09T22:02:21.360" v="3895" actId="1076"/>
        <pc:sldMkLst>
          <pc:docMk/>
          <pc:sldMk cId="3469057112" sldId="697"/>
        </pc:sldMkLst>
        <pc:spChg chg="mod">
          <ac:chgData name="julian lalu" userId="53ae8bccc8714cbe" providerId="LiveId" clId="{A0076837-D884-4F2D-B46F-D4A29D846232}" dt="2023-01-09T21:58:23.169" v="3826" actId="20577"/>
          <ac:spMkLst>
            <pc:docMk/>
            <pc:sldMk cId="3469057112" sldId="697"/>
            <ac:spMk id="3" creationId="{81B55519-B62F-8C42-B72D-40D6D83F4D41}"/>
          </ac:spMkLst>
        </pc:spChg>
        <pc:spChg chg="mod">
          <ac:chgData name="julian lalu" userId="53ae8bccc8714cbe" providerId="LiveId" clId="{A0076837-D884-4F2D-B46F-D4A29D846232}" dt="2023-01-09T22:02:03.070" v="3888" actId="20577"/>
          <ac:spMkLst>
            <pc:docMk/>
            <pc:sldMk cId="3469057112" sldId="697"/>
            <ac:spMk id="7" creationId="{FE165332-7B60-0219-E9A1-A48AADDE5651}"/>
          </ac:spMkLst>
        </pc:spChg>
        <pc:spChg chg="mod">
          <ac:chgData name="julian lalu" userId="53ae8bccc8714cbe" providerId="LiveId" clId="{A0076837-D884-4F2D-B46F-D4A29D846232}" dt="2023-01-09T21:47:43.569" v="3678"/>
          <ac:spMkLst>
            <pc:docMk/>
            <pc:sldMk cId="3469057112" sldId="697"/>
            <ac:spMk id="10" creationId="{ECDD25D5-8E69-4F0E-0B70-F4895C1EA12A}"/>
          </ac:spMkLst>
        </pc:spChg>
        <pc:spChg chg="mod">
          <ac:chgData name="julian lalu" userId="53ae8bccc8714cbe" providerId="LiveId" clId="{A0076837-D884-4F2D-B46F-D4A29D846232}" dt="2023-01-09T21:47:43.569" v="3678"/>
          <ac:spMkLst>
            <pc:docMk/>
            <pc:sldMk cId="3469057112" sldId="697"/>
            <ac:spMk id="11" creationId="{D21C366F-7ACD-EE4D-E560-B7BE1BED041E}"/>
          </ac:spMkLst>
        </pc:spChg>
        <pc:spChg chg="del">
          <ac:chgData name="julian lalu" userId="53ae8bccc8714cbe" providerId="LiveId" clId="{A0076837-D884-4F2D-B46F-D4A29D846232}" dt="2023-01-09T21:47:45.142" v="3679" actId="478"/>
          <ac:spMkLst>
            <pc:docMk/>
            <pc:sldMk cId="3469057112" sldId="697"/>
            <ac:spMk id="16" creationId="{6154BEDA-E20B-A1A0-2B5B-40B9757D529B}"/>
          </ac:spMkLst>
        </pc:spChg>
        <pc:spChg chg="add mod">
          <ac:chgData name="julian lalu" userId="53ae8bccc8714cbe" providerId="LiveId" clId="{A0076837-D884-4F2D-B46F-D4A29D846232}" dt="2023-01-09T22:02:21.360" v="3895" actId="1076"/>
          <ac:spMkLst>
            <pc:docMk/>
            <pc:sldMk cId="3469057112" sldId="697"/>
            <ac:spMk id="20" creationId="{CC0F85D2-1877-B953-EB36-A52774BC460C}"/>
          </ac:spMkLst>
        </pc:spChg>
        <pc:grpChg chg="add del mod">
          <ac:chgData name="julian lalu" userId="53ae8bccc8714cbe" providerId="LiveId" clId="{A0076837-D884-4F2D-B46F-D4A29D846232}" dt="2023-01-09T22:02:17.277" v="3894" actId="478"/>
          <ac:grpSpMkLst>
            <pc:docMk/>
            <pc:sldMk cId="3469057112" sldId="697"/>
            <ac:grpSpMk id="4" creationId="{B9428C8A-83AF-5FF2-23A5-D8D17F8271C1}"/>
          </ac:grpSpMkLst>
        </pc:grpChg>
        <pc:cxnChg chg="del mod">
          <ac:chgData name="julian lalu" userId="53ae8bccc8714cbe" providerId="LiveId" clId="{A0076837-D884-4F2D-B46F-D4A29D846232}" dt="2023-01-09T22:02:15.500" v="3893" actId="478"/>
          <ac:cxnSpMkLst>
            <pc:docMk/>
            <pc:sldMk cId="3469057112" sldId="697"/>
            <ac:cxnSpMk id="12" creationId="{DB709648-DE7D-ACF4-BF3A-D66DBD99E14E}"/>
          </ac:cxnSpMkLst>
        </pc:cxnChg>
        <pc:cxnChg chg="add mod">
          <ac:chgData name="julian lalu" userId="53ae8bccc8714cbe" providerId="LiveId" clId="{A0076837-D884-4F2D-B46F-D4A29D846232}" dt="2023-01-09T21:54:49.609" v="3782"/>
          <ac:cxnSpMkLst>
            <pc:docMk/>
            <pc:sldMk cId="3469057112" sldId="697"/>
            <ac:cxnSpMk id="17" creationId="{3DC7E44B-9AE5-F09E-5A9F-9F5CE94E3829}"/>
          </ac:cxnSpMkLst>
        </pc:cxnChg>
        <pc:cxnChg chg="add mod">
          <ac:chgData name="julian lalu" userId="53ae8bccc8714cbe" providerId="LiveId" clId="{A0076837-D884-4F2D-B46F-D4A29D846232}" dt="2023-01-09T22:02:21.360" v="3895" actId="1076"/>
          <ac:cxnSpMkLst>
            <pc:docMk/>
            <pc:sldMk cId="3469057112" sldId="697"/>
            <ac:cxnSpMk id="19" creationId="{B6BD525D-29C7-4547-53EC-C97612D60F03}"/>
          </ac:cxnSpMkLst>
        </pc:cxnChg>
      </pc:sldChg>
      <pc:sldChg chg="addSp delSp modSp add mod">
        <pc:chgData name="julian lalu" userId="53ae8bccc8714cbe" providerId="LiveId" clId="{A0076837-D884-4F2D-B46F-D4A29D846232}" dt="2023-01-09T22:03:39.389" v="3911" actId="14100"/>
        <pc:sldMkLst>
          <pc:docMk/>
          <pc:sldMk cId="380503841" sldId="698"/>
        </pc:sldMkLst>
        <pc:spChg chg="mod">
          <ac:chgData name="julian lalu" userId="53ae8bccc8714cbe" providerId="LiveId" clId="{A0076837-D884-4F2D-B46F-D4A29D846232}" dt="2023-01-09T21:58:20.887" v="3825" actId="20577"/>
          <ac:spMkLst>
            <pc:docMk/>
            <pc:sldMk cId="380503841" sldId="698"/>
            <ac:spMk id="3" creationId="{81B55519-B62F-8C42-B72D-40D6D83F4D41}"/>
          </ac:spMkLst>
        </pc:spChg>
        <pc:spChg chg="mod">
          <ac:chgData name="julian lalu" userId="53ae8bccc8714cbe" providerId="LiveId" clId="{A0076837-D884-4F2D-B46F-D4A29D846232}" dt="2023-01-09T22:03:30.307" v="3907" actId="20577"/>
          <ac:spMkLst>
            <pc:docMk/>
            <pc:sldMk cId="380503841" sldId="698"/>
            <ac:spMk id="7" creationId="{FE165332-7B60-0219-E9A1-A48AADDE5651}"/>
          </ac:spMkLst>
        </pc:spChg>
        <pc:grpChg chg="del">
          <ac:chgData name="julian lalu" userId="53ae8bccc8714cbe" providerId="LiveId" clId="{A0076837-D884-4F2D-B46F-D4A29D846232}" dt="2023-01-09T22:03:18.100" v="3905" actId="478"/>
          <ac:grpSpMkLst>
            <pc:docMk/>
            <pc:sldMk cId="380503841" sldId="698"/>
            <ac:grpSpMk id="4" creationId="{B9428C8A-83AF-5FF2-23A5-D8D17F8271C1}"/>
          </ac:grpSpMkLst>
        </pc:grpChg>
        <pc:cxnChg chg="del">
          <ac:chgData name="julian lalu" userId="53ae8bccc8714cbe" providerId="LiveId" clId="{A0076837-D884-4F2D-B46F-D4A29D846232}" dt="2023-01-09T22:03:18.100" v="3905" actId="478"/>
          <ac:cxnSpMkLst>
            <pc:docMk/>
            <pc:sldMk cId="380503841" sldId="698"/>
            <ac:cxnSpMk id="12" creationId="{DB709648-DE7D-ACF4-BF3A-D66DBD99E14E}"/>
          </ac:cxnSpMkLst>
        </pc:cxnChg>
        <pc:cxnChg chg="add mod">
          <ac:chgData name="julian lalu" userId="53ae8bccc8714cbe" providerId="LiveId" clId="{A0076837-D884-4F2D-B46F-D4A29D846232}" dt="2023-01-09T21:54:50.031" v="3783"/>
          <ac:cxnSpMkLst>
            <pc:docMk/>
            <pc:sldMk cId="380503841" sldId="698"/>
            <ac:cxnSpMk id="15" creationId="{F687FB3C-7D34-892F-5D91-29E236E3A41A}"/>
          </ac:cxnSpMkLst>
        </pc:cxnChg>
        <pc:cxnChg chg="add mod">
          <ac:chgData name="julian lalu" userId="53ae8bccc8714cbe" providerId="LiveId" clId="{A0076837-D884-4F2D-B46F-D4A29D846232}" dt="2023-01-09T22:03:39.389" v="3911" actId="14100"/>
          <ac:cxnSpMkLst>
            <pc:docMk/>
            <pc:sldMk cId="380503841" sldId="698"/>
            <ac:cxnSpMk id="16" creationId="{70EA1F53-AD83-F5E5-1999-E7C862E4BD22}"/>
          </ac:cxnSpMkLst>
        </pc:cxnChg>
      </pc:sldChg>
      <pc:sldChg chg="addSp delSp modSp add mod">
        <pc:chgData name="julian lalu" userId="53ae8bccc8714cbe" providerId="LiveId" clId="{A0076837-D884-4F2D-B46F-D4A29D846232}" dt="2023-01-09T22:04:26.184" v="3939" actId="478"/>
        <pc:sldMkLst>
          <pc:docMk/>
          <pc:sldMk cId="507461235" sldId="699"/>
        </pc:sldMkLst>
        <pc:spChg chg="mod">
          <ac:chgData name="julian lalu" userId="53ae8bccc8714cbe" providerId="LiveId" clId="{A0076837-D884-4F2D-B46F-D4A29D846232}" dt="2023-01-09T21:58:28.606" v="3828" actId="20577"/>
          <ac:spMkLst>
            <pc:docMk/>
            <pc:sldMk cId="507461235" sldId="699"/>
            <ac:spMk id="3" creationId="{81B55519-B62F-8C42-B72D-40D6D83F4D41}"/>
          </ac:spMkLst>
        </pc:spChg>
        <pc:spChg chg="mod">
          <ac:chgData name="julian lalu" userId="53ae8bccc8714cbe" providerId="LiveId" clId="{A0076837-D884-4F2D-B46F-D4A29D846232}" dt="2023-01-09T22:04:23.276" v="3938" actId="6549"/>
          <ac:spMkLst>
            <pc:docMk/>
            <pc:sldMk cId="507461235" sldId="699"/>
            <ac:spMk id="7" creationId="{FE165332-7B60-0219-E9A1-A48AADDE5651}"/>
          </ac:spMkLst>
        </pc:spChg>
        <pc:spChg chg="del mod topLvl">
          <ac:chgData name="julian lalu" userId="53ae8bccc8714cbe" providerId="LiveId" clId="{A0076837-D884-4F2D-B46F-D4A29D846232}" dt="2023-01-09T22:04:26.184" v="3939" actId="478"/>
          <ac:spMkLst>
            <pc:docMk/>
            <pc:sldMk cId="507461235" sldId="699"/>
            <ac:spMk id="10" creationId="{ECDD25D5-8E69-4F0E-0B70-F4895C1EA12A}"/>
          </ac:spMkLst>
        </pc:spChg>
        <pc:spChg chg="del topLvl">
          <ac:chgData name="julian lalu" userId="53ae8bccc8714cbe" providerId="LiveId" clId="{A0076837-D884-4F2D-B46F-D4A29D846232}" dt="2023-01-09T21:49:27.264" v="3699" actId="478"/>
          <ac:spMkLst>
            <pc:docMk/>
            <pc:sldMk cId="507461235" sldId="699"/>
            <ac:spMk id="11" creationId="{D21C366F-7ACD-EE4D-E560-B7BE1BED041E}"/>
          </ac:spMkLst>
        </pc:spChg>
        <pc:spChg chg="add mod">
          <ac:chgData name="julian lalu" userId="53ae8bccc8714cbe" providerId="LiveId" clId="{A0076837-D884-4F2D-B46F-D4A29D846232}" dt="2023-01-09T22:04:06.508" v="3914"/>
          <ac:spMkLst>
            <pc:docMk/>
            <pc:sldMk cId="507461235" sldId="699"/>
            <ac:spMk id="19" creationId="{F20C2DFC-FEFA-C92C-0066-EE643CB09AB5}"/>
          </ac:spMkLst>
        </pc:spChg>
        <pc:grpChg chg="del">
          <ac:chgData name="julian lalu" userId="53ae8bccc8714cbe" providerId="LiveId" clId="{A0076837-D884-4F2D-B46F-D4A29D846232}" dt="2023-01-09T21:49:27.264" v="3699" actId="478"/>
          <ac:grpSpMkLst>
            <pc:docMk/>
            <pc:sldMk cId="507461235" sldId="699"/>
            <ac:grpSpMk id="4" creationId="{B9428C8A-83AF-5FF2-23A5-D8D17F8271C1}"/>
          </ac:grpSpMkLst>
        </pc:grpChg>
        <pc:cxnChg chg="del mod">
          <ac:chgData name="julian lalu" userId="53ae8bccc8714cbe" providerId="LiveId" clId="{A0076837-D884-4F2D-B46F-D4A29D846232}" dt="2023-01-09T22:04:26.184" v="3939" actId="478"/>
          <ac:cxnSpMkLst>
            <pc:docMk/>
            <pc:sldMk cId="507461235" sldId="699"/>
            <ac:cxnSpMk id="12" creationId="{DB709648-DE7D-ACF4-BF3A-D66DBD99E14E}"/>
          </ac:cxnSpMkLst>
        </pc:cxnChg>
        <pc:cxnChg chg="add mod">
          <ac:chgData name="julian lalu" userId="53ae8bccc8714cbe" providerId="LiveId" clId="{A0076837-D884-4F2D-B46F-D4A29D846232}" dt="2023-01-09T21:54:51.192" v="3784"/>
          <ac:cxnSpMkLst>
            <pc:docMk/>
            <pc:sldMk cId="507461235" sldId="699"/>
            <ac:cxnSpMk id="16" creationId="{CD4395B4-BE9F-54DB-0F78-2DD03160EC6E}"/>
          </ac:cxnSpMkLst>
        </pc:cxnChg>
        <pc:cxnChg chg="add mod">
          <ac:chgData name="julian lalu" userId="53ae8bccc8714cbe" providerId="LiveId" clId="{A0076837-D884-4F2D-B46F-D4A29D846232}" dt="2023-01-09T22:04:15.369" v="3918" actId="1076"/>
          <ac:cxnSpMkLst>
            <pc:docMk/>
            <pc:sldMk cId="507461235" sldId="699"/>
            <ac:cxnSpMk id="18" creationId="{EC0CEC0B-997B-486A-8587-6BDEF3BA48EE}"/>
          </ac:cxnSpMkLst>
        </pc:cxnChg>
      </pc:sldChg>
      <pc:sldChg chg="delSp modSp add del mod delAnim">
        <pc:chgData name="julian lalu" userId="53ae8bccc8714cbe" providerId="LiveId" clId="{A0076837-D884-4F2D-B46F-D4A29D846232}" dt="2023-01-09T21:53:17.257" v="3751" actId="47"/>
        <pc:sldMkLst>
          <pc:docMk/>
          <pc:sldMk cId="3053576707" sldId="700"/>
        </pc:sldMkLst>
        <pc:spChg chg="mod">
          <ac:chgData name="julian lalu" userId="53ae8bccc8714cbe" providerId="LiveId" clId="{A0076837-D884-4F2D-B46F-D4A29D846232}" dt="2023-01-09T21:52:35.075" v="3739" actId="20577"/>
          <ac:spMkLst>
            <pc:docMk/>
            <pc:sldMk cId="3053576707" sldId="700"/>
            <ac:spMk id="7" creationId="{FE165332-7B60-0219-E9A1-A48AADDE5651}"/>
          </ac:spMkLst>
        </pc:spChg>
        <pc:cxnChg chg="del mod">
          <ac:chgData name="julian lalu" userId="53ae8bccc8714cbe" providerId="LiveId" clId="{A0076837-D884-4F2D-B46F-D4A29D846232}" dt="2023-01-09T21:52:36.761" v="3740" actId="478"/>
          <ac:cxnSpMkLst>
            <pc:docMk/>
            <pc:sldMk cId="3053576707" sldId="700"/>
            <ac:cxnSpMk id="26" creationId="{48D2DA48-51C2-D14A-79A8-3B8B968C4940}"/>
          </ac:cxnSpMkLst>
        </pc:cxnChg>
      </pc:sldChg>
      <pc:sldChg chg="addSp delSp modSp add mod">
        <pc:chgData name="julian lalu" userId="53ae8bccc8714cbe" providerId="LiveId" clId="{A0076837-D884-4F2D-B46F-D4A29D846232}" dt="2023-01-09T22:06:21.452" v="3950" actId="14100"/>
        <pc:sldMkLst>
          <pc:docMk/>
          <pc:sldMk cId="3162460331" sldId="701"/>
        </pc:sldMkLst>
        <pc:spChg chg="mod">
          <ac:chgData name="julian lalu" userId="53ae8bccc8714cbe" providerId="LiveId" clId="{A0076837-D884-4F2D-B46F-D4A29D846232}" dt="2023-01-09T21:58:32.558" v="3830" actId="20577"/>
          <ac:spMkLst>
            <pc:docMk/>
            <pc:sldMk cId="3162460331" sldId="701"/>
            <ac:spMk id="3" creationId="{81B55519-B62F-8C42-B72D-40D6D83F4D41}"/>
          </ac:spMkLst>
        </pc:spChg>
        <pc:spChg chg="mod">
          <ac:chgData name="julian lalu" userId="53ae8bccc8714cbe" providerId="LiveId" clId="{A0076837-D884-4F2D-B46F-D4A29D846232}" dt="2023-01-09T21:53:15.116" v="3750" actId="20577"/>
          <ac:spMkLst>
            <pc:docMk/>
            <pc:sldMk cId="3162460331" sldId="701"/>
            <ac:spMk id="7" creationId="{FE165332-7B60-0219-E9A1-A48AADDE5651}"/>
          </ac:spMkLst>
        </pc:spChg>
        <pc:cxnChg chg="add mod">
          <ac:chgData name="julian lalu" userId="53ae8bccc8714cbe" providerId="LiveId" clId="{A0076837-D884-4F2D-B46F-D4A29D846232}" dt="2023-01-09T21:54:51.997" v="3786"/>
          <ac:cxnSpMkLst>
            <pc:docMk/>
            <pc:sldMk cId="3162460331" sldId="701"/>
            <ac:cxnSpMk id="4" creationId="{224A1A58-947C-BCD4-C217-A0153D3C369C}"/>
          </ac:cxnSpMkLst>
        </pc:cxnChg>
        <pc:cxnChg chg="add del mod">
          <ac:chgData name="julian lalu" userId="53ae8bccc8714cbe" providerId="LiveId" clId="{A0076837-D884-4F2D-B46F-D4A29D846232}" dt="2023-01-09T21:54:53.730" v="3788"/>
          <ac:cxnSpMkLst>
            <pc:docMk/>
            <pc:sldMk cId="3162460331" sldId="701"/>
            <ac:cxnSpMk id="9" creationId="{35216A1E-04F8-0F8C-8A6D-163BD9BC4F0D}"/>
          </ac:cxnSpMkLst>
        </pc:cxnChg>
        <pc:cxnChg chg="mod">
          <ac:chgData name="julian lalu" userId="53ae8bccc8714cbe" providerId="LiveId" clId="{A0076837-D884-4F2D-B46F-D4A29D846232}" dt="2023-01-09T22:06:21.452" v="3950" actId="14100"/>
          <ac:cxnSpMkLst>
            <pc:docMk/>
            <pc:sldMk cId="3162460331" sldId="701"/>
            <ac:cxnSpMk id="19" creationId="{3C390719-9932-2543-EEAC-A1AA1E7BC8DF}"/>
          </ac:cxnSpMkLst>
        </pc:cxnChg>
      </pc:sldChg>
      <pc:sldChg chg="addSp delSp modSp add mod delAnim">
        <pc:chgData name="julian lalu" userId="53ae8bccc8714cbe" providerId="LiveId" clId="{A0076837-D884-4F2D-B46F-D4A29D846232}" dt="2023-01-09T21:58:34.247" v="3831" actId="20577"/>
        <pc:sldMkLst>
          <pc:docMk/>
          <pc:sldMk cId="3733765081" sldId="702"/>
        </pc:sldMkLst>
        <pc:spChg chg="mod">
          <ac:chgData name="julian lalu" userId="53ae8bccc8714cbe" providerId="LiveId" clId="{A0076837-D884-4F2D-B46F-D4A29D846232}" dt="2023-01-09T21:58:34.247" v="3831" actId="20577"/>
          <ac:spMkLst>
            <pc:docMk/>
            <pc:sldMk cId="3733765081" sldId="702"/>
            <ac:spMk id="3" creationId="{81B55519-B62F-8C42-B72D-40D6D83F4D41}"/>
          </ac:spMkLst>
        </pc:spChg>
        <pc:spChg chg="mod">
          <ac:chgData name="julian lalu" userId="53ae8bccc8714cbe" providerId="LiveId" clId="{A0076837-D884-4F2D-B46F-D4A29D846232}" dt="2023-01-09T21:53:35.039" v="3759" actId="20577"/>
          <ac:spMkLst>
            <pc:docMk/>
            <pc:sldMk cId="3733765081" sldId="702"/>
            <ac:spMk id="7" creationId="{FE165332-7B60-0219-E9A1-A48AADDE5651}"/>
          </ac:spMkLst>
        </pc:spChg>
        <pc:cxnChg chg="add mod">
          <ac:chgData name="julian lalu" userId="53ae8bccc8714cbe" providerId="LiveId" clId="{A0076837-D884-4F2D-B46F-D4A29D846232}" dt="2023-01-09T21:54:55" v="3789"/>
          <ac:cxnSpMkLst>
            <pc:docMk/>
            <pc:sldMk cId="3733765081" sldId="702"/>
            <ac:cxnSpMk id="9" creationId="{553D7B0A-116F-B97F-AD3B-CC8F65B74E57}"/>
          </ac:cxnSpMkLst>
        </pc:cxnChg>
        <pc:cxnChg chg="mod">
          <ac:chgData name="julian lalu" userId="53ae8bccc8714cbe" providerId="LiveId" clId="{A0076837-D884-4F2D-B46F-D4A29D846232}" dt="2023-01-09T21:54:22.062" v="3767" actId="14100"/>
          <ac:cxnSpMkLst>
            <pc:docMk/>
            <pc:sldMk cId="3733765081" sldId="702"/>
            <ac:cxnSpMk id="19" creationId="{3C390719-9932-2543-EEAC-A1AA1E7BC8DF}"/>
          </ac:cxnSpMkLst>
        </pc:cxnChg>
        <pc:cxnChg chg="del mod">
          <ac:chgData name="julian lalu" userId="53ae8bccc8714cbe" providerId="LiveId" clId="{A0076837-D884-4F2D-B46F-D4A29D846232}" dt="2023-01-09T21:53:37.228" v="3760" actId="478"/>
          <ac:cxnSpMkLst>
            <pc:docMk/>
            <pc:sldMk cId="3733765081" sldId="702"/>
            <ac:cxnSpMk id="26" creationId="{48D2DA48-51C2-D14A-79A8-3B8B968C4940}"/>
          </ac:cxnSpMkLst>
        </pc:cxnChg>
      </pc:sldChg>
      <pc:sldChg chg="addSp modSp add mod modAnim">
        <pc:chgData name="julian lalu" userId="53ae8bccc8714cbe" providerId="LiveId" clId="{A0076837-D884-4F2D-B46F-D4A29D846232}" dt="2023-01-09T22:06:11.718" v="3949"/>
        <pc:sldMkLst>
          <pc:docMk/>
          <pc:sldMk cId="1787661712" sldId="703"/>
        </pc:sldMkLst>
        <pc:spChg chg="mod">
          <ac:chgData name="julian lalu" userId="53ae8bccc8714cbe" providerId="LiveId" clId="{A0076837-D884-4F2D-B46F-D4A29D846232}" dt="2023-01-09T21:58:36.669" v="3832" actId="20577"/>
          <ac:spMkLst>
            <pc:docMk/>
            <pc:sldMk cId="1787661712" sldId="703"/>
            <ac:spMk id="3" creationId="{81B55519-B62F-8C42-B72D-40D6D83F4D41}"/>
          </ac:spMkLst>
        </pc:spChg>
        <pc:spChg chg="mod">
          <ac:chgData name="julian lalu" userId="53ae8bccc8714cbe" providerId="LiveId" clId="{A0076837-D884-4F2D-B46F-D4A29D846232}" dt="2023-01-09T21:54:07.169" v="3765" actId="1076"/>
          <ac:spMkLst>
            <pc:docMk/>
            <pc:sldMk cId="1787661712" sldId="703"/>
            <ac:spMk id="21" creationId="{E158D9A8-2C47-BAB0-6634-48A46A8FA203}"/>
          </ac:spMkLst>
        </pc:spChg>
        <pc:cxnChg chg="add mod">
          <ac:chgData name="julian lalu" userId="53ae8bccc8714cbe" providerId="LiveId" clId="{A0076837-D884-4F2D-B46F-D4A29D846232}" dt="2023-01-09T21:54:55.386" v="3790"/>
          <ac:cxnSpMkLst>
            <pc:docMk/>
            <pc:sldMk cId="1787661712" sldId="703"/>
            <ac:cxnSpMk id="11" creationId="{17D406D4-50BC-C35E-FBB9-7552C959CD92}"/>
          </ac:cxnSpMkLst>
        </pc:cxnChg>
        <pc:cxnChg chg="mod">
          <ac:chgData name="julian lalu" userId="53ae8bccc8714cbe" providerId="LiveId" clId="{A0076837-D884-4F2D-B46F-D4A29D846232}" dt="2023-01-09T21:54:16.060" v="3766" actId="14100"/>
          <ac:cxnSpMkLst>
            <pc:docMk/>
            <pc:sldMk cId="1787661712" sldId="703"/>
            <ac:cxnSpMk id="19" creationId="{3C390719-9932-2543-EEAC-A1AA1E7BC8DF}"/>
          </ac:cxnSpMkLst>
        </pc:cxnChg>
      </pc:sldChg>
      <pc:sldChg chg="modSp add mod">
        <pc:chgData name="julian lalu" userId="53ae8bccc8714cbe" providerId="LiveId" clId="{A0076837-D884-4F2D-B46F-D4A29D846232}" dt="2023-01-09T21:57:03.183" v="3823" actId="14100"/>
        <pc:sldMkLst>
          <pc:docMk/>
          <pc:sldMk cId="554876914" sldId="704"/>
        </pc:sldMkLst>
        <pc:spChg chg="mod">
          <ac:chgData name="julian lalu" userId="53ae8bccc8714cbe" providerId="LiveId" clId="{A0076837-D884-4F2D-B46F-D4A29D846232}" dt="2023-01-09T21:57:03.183" v="3823" actId="14100"/>
          <ac:spMkLst>
            <pc:docMk/>
            <pc:sldMk cId="554876914" sldId="704"/>
            <ac:spMk id="7" creationId="{92124AF4-A2D9-91BF-9935-4AF208E6D224}"/>
          </ac:spMkLst>
        </pc:spChg>
      </pc:sldChg>
      <pc:sldChg chg="addSp delSp modSp add del mod">
        <pc:chgData name="julian lalu" userId="53ae8bccc8714cbe" providerId="LiveId" clId="{A0076837-D884-4F2D-B46F-D4A29D846232}" dt="2023-01-09T22:01:42.713" v="3882" actId="47"/>
        <pc:sldMkLst>
          <pc:docMk/>
          <pc:sldMk cId="1267969985" sldId="705"/>
        </pc:sldMkLst>
        <pc:spChg chg="add mod">
          <ac:chgData name="julian lalu" userId="53ae8bccc8714cbe" providerId="LiveId" clId="{A0076837-D884-4F2D-B46F-D4A29D846232}" dt="2023-01-09T22:01:33.154" v="3880"/>
          <ac:spMkLst>
            <pc:docMk/>
            <pc:sldMk cId="1267969985" sldId="705"/>
            <ac:spMk id="11" creationId="{1EB9559F-5D12-65D2-B2B3-8B1C7B416321}"/>
          </ac:spMkLst>
        </pc:spChg>
        <pc:spChg chg="del">
          <ac:chgData name="julian lalu" userId="53ae8bccc8714cbe" providerId="LiveId" clId="{A0076837-D884-4F2D-B46F-D4A29D846232}" dt="2023-01-09T22:01:35.780" v="3881" actId="478"/>
          <ac:spMkLst>
            <pc:docMk/>
            <pc:sldMk cId="1267969985" sldId="705"/>
            <ac:spMk id="16" creationId="{6154BEDA-E20B-A1A0-2B5B-40B9757D529B}"/>
          </ac:spMkLst>
        </pc:spChg>
        <pc:cxnChg chg="add mod">
          <ac:chgData name="julian lalu" userId="53ae8bccc8714cbe" providerId="LiveId" clId="{A0076837-D884-4F2D-B46F-D4A29D846232}" dt="2023-01-09T22:01:33.154" v="3880"/>
          <ac:cxnSpMkLst>
            <pc:docMk/>
            <pc:sldMk cId="1267969985" sldId="705"/>
            <ac:cxnSpMk id="4" creationId="{2C87F9CA-190F-B6F5-8506-20CACE975CCF}"/>
          </ac:cxnSpMkLst>
        </pc:cxnChg>
        <pc:cxnChg chg="del mod">
          <ac:chgData name="julian lalu" userId="53ae8bccc8714cbe" providerId="LiveId" clId="{A0076837-D884-4F2D-B46F-D4A29D846232}" dt="2023-01-09T22:01:35.780" v="3881" actId="478"/>
          <ac:cxnSpMkLst>
            <pc:docMk/>
            <pc:sldMk cId="1267969985" sldId="705"/>
            <ac:cxnSpMk id="12" creationId="{DB709648-DE7D-ACF4-BF3A-D66DBD99E14E}"/>
          </ac:cxnSpMkLst>
        </pc:cxnChg>
      </pc:sldChg>
      <pc:sldChg chg="addSp delSp modSp add mod">
        <pc:chgData name="julian lalu" userId="53ae8bccc8714cbe" providerId="LiveId" clId="{A0076837-D884-4F2D-B46F-D4A29D846232}" dt="2023-01-09T22:02:57.510" v="3901" actId="14100"/>
        <pc:sldMkLst>
          <pc:docMk/>
          <pc:sldMk cId="3834197294" sldId="706"/>
        </pc:sldMkLst>
        <pc:spChg chg="del mod">
          <ac:chgData name="julian lalu" userId="53ae8bccc8714cbe" providerId="LiveId" clId="{A0076837-D884-4F2D-B46F-D4A29D846232}" dt="2023-01-09T22:02:12.814" v="3891" actId="478"/>
          <ac:spMkLst>
            <pc:docMk/>
            <pc:sldMk cId="3834197294" sldId="706"/>
            <ac:spMk id="16" creationId="{6154BEDA-E20B-A1A0-2B5B-40B9757D529B}"/>
          </ac:spMkLst>
        </pc:spChg>
        <pc:spChg chg="del">
          <ac:chgData name="julian lalu" userId="53ae8bccc8714cbe" providerId="LiveId" clId="{A0076837-D884-4F2D-B46F-D4A29D846232}" dt="2023-01-09T22:00:11.104" v="3866" actId="478"/>
          <ac:spMkLst>
            <pc:docMk/>
            <pc:sldMk cId="3834197294" sldId="706"/>
            <ac:spMk id="18" creationId="{2499F98A-22D3-4022-8E02-0C88F98A6CE2}"/>
          </ac:spMkLst>
        </pc:spChg>
        <pc:cxnChg chg="del mod">
          <ac:chgData name="julian lalu" userId="53ae8bccc8714cbe" providerId="LiveId" clId="{A0076837-D884-4F2D-B46F-D4A29D846232}" dt="2023-01-09T22:00:52.830" v="3873" actId="478"/>
          <ac:cxnSpMkLst>
            <pc:docMk/>
            <pc:sldMk cId="3834197294" sldId="706"/>
            <ac:cxnSpMk id="11" creationId="{F8F66279-C943-15B2-537E-8D6E2F02DBE8}"/>
          </ac:cxnSpMkLst>
        </pc:cxnChg>
        <pc:cxnChg chg="del mod">
          <ac:chgData name="julian lalu" userId="53ae8bccc8714cbe" providerId="LiveId" clId="{A0076837-D884-4F2D-B46F-D4A29D846232}" dt="2023-01-09T22:02:13.332" v="3892" actId="478"/>
          <ac:cxnSpMkLst>
            <pc:docMk/>
            <pc:sldMk cId="3834197294" sldId="706"/>
            <ac:cxnSpMk id="12" creationId="{DB709648-DE7D-ACF4-BF3A-D66DBD99E14E}"/>
          </ac:cxnSpMkLst>
        </pc:cxnChg>
        <pc:cxnChg chg="add del mod">
          <ac:chgData name="julian lalu" userId="53ae8bccc8714cbe" providerId="LiveId" clId="{A0076837-D884-4F2D-B46F-D4A29D846232}" dt="2023-01-09T22:00:34.380" v="3871" actId="478"/>
          <ac:cxnSpMkLst>
            <pc:docMk/>
            <pc:sldMk cId="3834197294" sldId="706"/>
            <ac:cxnSpMk id="15" creationId="{9FD69825-FD71-0D6D-37A0-F978D4051EAB}"/>
          </ac:cxnSpMkLst>
        </pc:cxnChg>
        <pc:cxnChg chg="add mod">
          <ac:chgData name="julian lalu" userId="53ae8bccc8714cbe" providerId="LiveId" clId="{A0076837-D884-4F2D-B46F-D4A29D846232}" dt="2023-01-09T22:02:57.510" v="3901" actId="14100"/>
          <ac:cxnSpMkLst>
            <pc:docMk/>
            <pc:sldMk cId="3834197294" sldId="706"/>
            <ac:cxnSpMk id="22" creationId="{01C8F000-A74D-199A-4EB0-DC035BEBBEA1}"/>
          </ac:cxnSpMkLst>
        </pc:cxnChg>
      </pc:sldChg>
      <pc:sldChg chg="addSp delSp modSp add mod">
        <pc:chgData name="julian lalu" userId="53ae8bccc8714cbe" providerId="LiveId" clId="{A0076837-D884-4F2D-B46F-D4A29D846232}" dt="2023-01-09T22:02:45.156" v="3900" actId="14100"/>
        <pc:sldMkLst>
          <pc:docMk/>
          <pc:sldMk cId="487193399" sldId="707"/>
        </pc:sldMkLst>
        <pc:spChg chg="del">
          <ac:chgData name="julian lalu" userId="53ae8bccc8714cbe" providerId="LiveId" clId="{A0076837-D884-4F2D-B46F-D4A29D846232}" dt="2023-01-09T22:02:39.388" v="3897" actId="478"/>
          <ac:spMkLst>
            <pc:docMk/>
            <pc:sldMk cId="487193399" sldId="707"/>
            <ac:spMk id="20" creationId="{CC0F85D2-1877-B953-EB36-A52774BC460C}"/>
          </ac:spMkLst>
        </pc:spChg>
        <pc:cxnChg chg="add mod">
          <ac:chgData name="julian lalu" userId="53ae8bccc8714cbe" providerId="LiveId" clId="{A0076837-D884-4F2D-B46F-D4A29D846232}" dt="2023-01-09T22:02:45.156" v="3900" actId="14100"/>
          <ac:cxnSpMkLst>
            <pc:docMk/>
            <pc:sldMk cId="487193399" sldId="707"/>
            <ac:cxnSpMk id="4" creationId="{EB7CBB08-CC6F-F41A-12D5-20B60B66E1CF}"/>
          </ac:cxnSpMkLst>
        </pc:cxnChg>
        <pc:cxnChg chg="del">
          <ac:chgData name="julian lalu" userId="53ae8bccc8714cbe" providerId="LiveId" clId="{A0076837-D884-4F2D-B46F-D4A29D846232}" dt="2023-01-09T22:02:39.388" v="3897" actId="478"/>
          <ac:cxnSpMkLst>
            <pc:docMk/>
            <pc:sldMk cId="487193399" sldId="707"/>
            <ac:cxnSpMk id="19" creationId="{B6BD525D-29C7-4547-53EC-C97612D60F03}"/>
          </ac:cxnSpMkLst>
        </pc:cxnChg>
      </pc:sldChg>
      <pc:sldChg chg="addSp delSp modSp add mod">
        <pc:chgData name="julian lalu" userId="53ae8bccc8714cbe" providerId="LiveId" clId="{A0076837-D884-4F2D-B46F-D4A29D846232}" dt="2023-01-09T22:04:49.010" v="3946" actId="14100"/>
        <pc:sldMkLst>
          <pc:docMk/>
          <pc:sldMk cId="3209081112" sldId="708"/>
        </pc:sldMkLst>
        <pc:spChg chg="del">
          <ac:chgData name="julian lalu" userId="53ae8bccc8714cbe" providerId="LiveId" clId="{A0076837-D884-4F2D-B46F-D4A29D846232}" dt="2023-01-09T22:04:43.448" v="3942" actId="478"/>
          <ac:spMkLst>
            <pc:docMk/>
            <pc:sldMk cId="3209081112" sldId="708"/>
            <ac:spMk id="19" creationId="{F20C2DFC-FEFA-C92C-0066-EE643CB09AB5}"/>
          </ac:spMkLst>
        </pc:spChg>
        <pc:cxnChg chg="add del mod">
          <ac:chgData name="julian lalu" userId="53ae8bccc8714cbe" providerId="LiveId" clId="{A0076837-D884-4F2D-B46F-D4A29D846232}" dt="2023-01-09T22:04:45.820" v="3943" actId="478"/>
          <ac:cxnSpMkLst>
            <pc:docMk/>
            <pc:sldMk cId="3209081112" sldId="708"/>
            <ac:cxnSpMk id="4" creationId="{15D1104C-C077-35B2-30A4-3E4AF07A18A6}"/>
          </ac:cxnSpMkLst>
        </pc:cxnChg>
        <pc:cxnChg chg="add mod">
          <ac:chgData name="julian lalu" userId="53ae8bccc8714cbe" providerId="LiveId" clId="{A0076837-D884-4F2D-B46F-D4A29D846232}" dt="2023-01-09T22:04:49.010" v="3946" actId="14100"/>
          <ac:cxnSpMkLst>
            <pc:docMk/>
            <pc:sldMk cId="3209081112" sldId="708"/>
            <ac:cxnSpMk id="10" creationId="{40A047E8-DE11-D5CD-B261-94D71C3BD989}"/>
          </ac:cxnSpMkLst>
        </pc:cxnChg>
        <pc:cxnChg chg="del">
          <ac:chgData name="julian lalu" userId="53ae8bccc8714cbe" providerId="LiveId" clId="{A0076837-D884-4F2D-B46F-D4A29D846232}" dt="2023-01-09T22:04:46.266" v="3944" actId="478"/>
          <ac:cxnSpMkLst>
            <pc:docMk/>
            <pc:sldMk cId="3209081112" sldId="708"/>
            <ac:cxnSpMk id="18" creationId="{EC0CEC0B-997B-486A-8587-6BDEF3BA48EE}"/>
          </ac:cxnSpMkLst>
        </pc:cxnChg>
      </pc:sldChg>
      <pc:sldChg chg="addSp delSp modSp add mod">
        <pc:chgData name="julian lalu" userId="53ae8bccc8714cbe" providerId="LiveId" clId="{A0076837-D884-4F2D-B46F-D4A29D846232}" dt="2023-01-10T21:06:18.420" v="4648"/>
        <pc:sldMkLst>
          <pc:docMk/>
          <pc:sldMk cId="3851909263" sldId="709"/>
        </pc:sldMkLst>
        <pc:spChg chg="mod">
          <ac:chgData name="julian lalu" userId="53ae8bccc8714cbe" providerId="LiveId" clId="{A0076837-D884-4F2D-B46F-D4A29D846232}" dt="2023-01-10T20:59:05.931" v="4491" actId="20577"/>
          <ac:spMkLst>
            <pc:docMk/>
            <pc:sldMk cId="3851909263" sldId="709"/>
            <ac:spMk id="24" creationId="{604E621D-A302-5A73-7000-6E5B12658031}"/>
          </ac:spMkLst>
        </pc:spChg>
        <pc:cxnChg chg="add del mod">
          <ac:chgData name="julian lalu" userId="53ae8bccc8714cbe" providerId="LiveId" clId="{A0076837-D884-4F2D-B46F-D4A29D846232}" dt="2023-01-10T21:05:42.347" v="4619" actId="478"/>
          <ac:cxnSpMkLst>
            <pc:docMk/>
            <pc:sldMk cId="3851909263" sldId="709"/>
            <ac:cxnSpMk id="4" creationId="{C941965D-3A10-F3DC-684E-14E0487093C5}"/>
          </ac:cxnSpMkLst>
        </pc:cxnChg>
        <pc:cxnChg chg="add mod">
          <ac:chgData name="julian lalu" userId="53ae8bccc8714cbe" providerId="LiveId" clId="{A0076837-D884-4F2D-B46F-D4A29D846232}" dt="2023-01-10T21:06:18.420" v="4648"/>
          <ac:cxnSpMkLst>
            <pc:docMk/>
            <pc:sldMk cId="3851909263" sldId="709"/>
            <ac:cxnSpMk id="11" creationId="{B84C93F0-CB8F-1C30-D2AB-D9C88676128F}"/>
          </ac:cxnSpMkLst>
        </pc:cxnChg>
      </pc:sldChg>
      <pc:sldChg chg="addSp delSp modSp add mod">
        <pc:chgData name="julian lalu" userId="53ae8bccc8714cbe" providerId="LiveId" clId="{A0076837-D884-4F2D-B46F-D4A29D846232}" dt="2023-01-10T21:06:18.069" v="4647"/>
        <pc:sldMkLst>
          <pc:docMk/>
          <pc:sldMk cId="3748265113" sldId="710"/>
        </pc:sldMkLst>
        <pc:spChg chg="mod">
          <ac:chgData name="julian lalu" userId="53ae8bccc8714cbe" providerId="LiveId" clId="{A0076837-D884-4F2D-B46F-D4A29D846232}" dt="2023-01-10T20:58:51.865" v="4481" actId="20577"/>
          <ac:spMkLst>
            <pc:docMk/>
            <pc:sldMk cId="3748265113" sldId="710"/>
            <ac:spMk id="24" creationId="{604E621D-A302-5A73-7000-6E5B12658031}"/>
          </ac:spMkLst>
        </pc:spChg>
        <pc:spChg chg="mod">
          <ac:chgData name="julian lalu" userId="53ae8bccc8714cbe" providerId="LiveId" clId="{A0076837-D884-4F2D-B46F-D4A29D846232}" dt="2023-01-10T20:51:27.102" v="4365" actId="20577"/>
          <ac:spMkLst>
            <pc:docMk/>
            <pc:sldMk cId="3748265113" sldId="710"/>
            <ac:spMk id="30" creationId="{FA9C3FC0-FE5C-3FE4-A3A7-B6442F6E0F2B}"/>
          </ac:spMkLst>
        </pc:spChg>
        <pc:cxnChg chg="add del mod">
          <ac:chgData name="julian lalu" userId="53ae8bccc8714cbe" providerId="LiveId" clId="{A0076837-D884-4F2D-B46F-D4A29D846232}" dt="2023-01-10T21:05:43.618" v="4620" actId="478"/>
          <ac:cxnSpMkLst>
            <pc:docMk/>
            <pc:sldMk cId="3748265113" sldId="710"/>
            <ac:cxnSpMk id="4" creationId="{B3821E6C-17BA-FCCE-4C86-70342E022100}"/>
          </ac:cxnSpMkLst>
        </pc:cxnChg>
        <pc:cxnChg chg="add mod">
          <ac:chgData name="julian lalu" userId="53ae8bccc8714cbe" providerId="LiveId" clId="{A0076837-D884-4F2D-B46F-D4A29D846232}" dt="2023-01-10T21:06:18.069" v="4647"/>
          <ac:cxnSpMkLst>
            <pc:docMk/>
            <pc:sldMk cId="3748265113" sldId="710"/>
            <ac:cxnSpMk id="11" creationId="{3F0F7A52-54F2-14AD-4226-1D27396E1CAB}"/>
          </ac:cxnSpMkLst>
        </pc:cxnChg>
      </pc:sldChg>
      <pc:sldChg chg="addSp delSp modSp add mod">
        <pc:chgData name="julian lalu" userId="53ae8bccc8714cbe" providerId="LiveId" clId="{A0076837-D884-4F2D-B46F-D4A29D846232}" dt="2023-01-10T21:06:16.232" v="4646"/>
        <pc:sldMkLst>
          <pc:docMk/>
          <pc:sldMk cId="3619330402" sldId="711"/>
        </pc:sldMkLst>
        <pc:spChg chg="mod">
          <ac:chgData name="julian lalu" userId="53ae8bccc8714cbe" providerId="LiveId" clId="{A0076837-D884-4F2D-B46F-D4A29D846232}" dt="2023-01-10T20:52:48.963" v="4381" actId="20577"/>
          <ac:spMkLst>
            <pc:docMk/>
            <pc:sldMk cId="3619330402" sldId="711"/>
            <ac:spMk id="7" creationId="{1916F75B-F8B3-D579-4C11-5221C3D6CE8C}"/>
          </ac:spMkLst>
        </pc:spChg>
        <pc:spChg chg="mod">
          <ac:chgData name="julian lalu" userId="53ae8bccc8714cbe" providerId="LiveId" clId="{A0076837-D884-4F2D-B46F-D4A29D846232}" dt="2023-01-10T20:52:18.322" v="4373" actId="165"/>
          <ac:spMkLst>
            <pc:docMk/>
            <pc:sldMk cId="3619330402" sldId="711"/>
            <ac:spMk id="19" creationId="{A5BFE17D-AAB5-872C-DC21-9E07EF9E2298}"/>
          </ac:spMkLst>
        </pc:spChg>
        <pc:spChg chg="mod">
          <ac:chgData name="julian lalu" userId="53ae8bccc8714cbe" providerId="LiveId" clId="{A0076837-D884-4F2D-B46F-D4A29D846232}" dt="2023-01-10T20:52:18.322" v="4373" actId="165"/>
          <ac:spMkLst>
            <pc:docMk/>
            <pc:sldMk cId="3619330402" sldId="711"/>
            <ac:spMk id="20" creationId="{288E1DAF-0AF4-A9A0-EB86-7EED452AE25D}"/>
          </ac:spMkLst>
        </pc:spChg>
        <pc:spChg chg="mod">
          <ac:chgData name="julian lalu" userId="53ae8bccc8714cbe" providerId="LiveId" clId="{A0076837-D884-4F2D-B46F-D4A29D846232}" dt="2023-01-10T20:57:50.150" v="4463" actId="20577"/>
          <ac:spMkLst>
            <pc:docMk/>
            <pc:sldMk cId="3619330402" sldId="711"/>
            <ac:spMk id="24" creationId="{604E621D-A302-5A73-7000-6E5B12658031}"/>
          </ac:spMkLst>
        </pc:spChg>
        <pc:spChg chg="mod topLvl">
          <ac:chgData name="julian lalu" userId="53ae8bccc8714cbe" providerId="LiveId" clId="{A0076837-D884-4F2D-B46F-D4A29D846232}" dt="2023-01-10T20:52:28.708" v="4375" actId="164"/>
          <ac:spMkLst>
            <pc:docMk/>
            <pc:sldMk cId="3619330402" sldId="711"/>
            <ac:spMk id="28" creationId="{26EB5320-34AF-E42E-FF27-DFBC11383FD8}"/>
          </ac:spMkLst>
        </pc:spChg>
        <pc:spChg chg="mod topLvl">
          <ac:chgData name="julian lalu" userId="53ae8bccc8714cbe" providerId="LiveId" clId="{A0076837-D884-4F2D-B46F-D4A29D846232}" dt="2023-01-10T20:52:28.708" v="4375" actId="164"/>
          <ac:spMkLst>
            <pc:docMk/>
            <pc:sldMk cId="3619330402" sldId="711"/>
            <ac:spMk id="29" creationId="{38B326CC-B13A-2190-5ACD-F3C0E57E9D4E}"/>
          </ac:spMkLst>
        </pc:spChg>
        <pc:spChg chg="mod topLvl">
          <ac:chgData name="julian lalu" userId="53ae8bccc8714cbe" providerId="LiveId" clId="{A0076837-D884-4F2D-B46F-D4A29D846232}" dt="2023-01-10T20:52:28.708" v="4375" actId="164"/>
          <ac:spMkLst>
            <pc:docMk/>
            <pc:sldMk cId="3619330402" sldId="711"/>
            <ac:spMk id="30" creationId="{FA9C3FC0-FE5C-3FE4-A3A7-B6442F6E0F2B}"/>
          </ac:spMkLst>
        </pc:spChg>
        <pc:grpChg chg="add mod">
          <ac:chgData name="julian lalu" userId="53ae8bccc8714cbe" providerId="LiveId" clId="{A0076837-D884-4F2D-B46F-D4A29D846232}" dt="2023-01-10T20:52:28.708" v="4375" actId="164"/>
          <ac:grpSpMkLst>
            <pc:docMk/>
            <pc:sldMk cId="3619330402" sldId="711"/>
            <ac:grpSpMk id="4" creationId="{4FE1FAF9-C11D-2A9C-8816-C632ABC463DC}"/>
          </ac:grpSpMkLst>
        </pc:grpChg>
        <pc:grpChg chg="del">
          <ac:chgData name="julian lalu" userId="53ae8bccc8714cbe" providerId="LiveId" clId="{A0076837-D884-4F2D-B46F-D4A29D846232}" dt="2023-01-10T20:52:18.322" v="4373" actId="165"/>
          <ac:grpSpMkLst>
            <pc:docMk/>
            <pc:sldMk cId="3619330402" sldId="711"/>
            <ac:grpSpMk id="6" creationId="{1ECA60AC-B3D6-0F65-D347-9C880B685C4E}"/>
          </ac:grpSpMkLst>
        </pc:grpChg>
        <pc:grpChg chg="mod topLvl">
          <ac:chgData name="julian lalu" userId="53ae8bccc8714cbe" providerId="LiveId" clId="{A0076837-D884-4F2D-B46F-D4A29D846232}" dt="2023-01-10T20:52:28.708" v="4375" actId="164"/>
          <ac:grpSpMkLst>
            <pc:docMk/>
            <pc:sldMk cId="3619330402" sldId="711"/>
            <ac:grpSpMk id="27" creationId="{6A62CE21-166A-8D2F-2930-B3C02EDE54A3}"/>
          </ac:grpSpMkLst>
        </pc:grpChg>
        <pc:cxnChg chg="add">
          <ac:chgData name="julian lalu" userId="53ae8bccc8714cbe" providerId="LiveId" clId="{A0076837-D884-4F2D-B46F-D4A29D846232}" dt="2023-01-10T20:53:08.010" v="4382" actId="11529"/>
          <ac:cxnSpMkLst>
            <pc:docMk/>
            <pc:sldMk cId="3619330402" sldId="711"/>
            <ac:cxnSpMk id="15" creationId="{6FB33E33-FAE8-BAA3-912E-B04CA38F3187}"/>
          </ac:cxnSpMkLst>
        </pc:cxnChg>
        <pc:cxnChg chg="add del mod">
          <ac:chgData name="julian lalu" userId="53ae8bccc8714cbe" providerId="LiveId" clId="{A0076837-D884-4F2D-B46F-D4A29D846232}" dt="2023-01-10T21:05:46.584" v="4621" actId="478"/>
          <ac:cxnSpMkLst>
            <pc:docMk/>
            <pc:sldMk cId="3619330402" sldId="711"/>
            <ac:cxnSpMk id="16" creationId="{4CA15151-CBB2-D918-BBF3-03CB6EA15936}"/>
          </ac:cxnSpMkLst>
        </pc:cxnChg>
        <pc:cxnChg chg="add mod">
          <ac:chgData name="julian lalu" userId="53ae8bccc8714cbe" providerId="LiveId" clId="{A0076837-D884-4F2D-B46F-D4A29D846232}" dt="2023-01-10T21:06:16.232" v="4646"/>
          <ac:cxnSpMkLst>
            <pc:docMk/>
            <pc:sldMk cId="3619330402" sldId="711"/>
            <ac:cxnSpMk id="17" creationId="{15AC89F2-F781-C686-22DD-2649875EB5DF}"/>
          </ac:cxnSpMkLst>
        </pc:cxnChg>
      </pc:sldChg>
      <pc:sldChg chg="addSp delSp modSp add mod">
        <pc:chgData name="julian lalu" userId="53ae8bccc8714cbe" providerId="LiveId" clId="{A0076837-D884-4F2D-B46F-D4A29D846232}" dt="2023-01-10T21:06:15.790" v="4645"/>
        <pc:sldMkLst>
          <pc:docMk/>
          <pc:sldMk cId="1125930102" sldId="712"/>
        </pc:sldMkLst>
        <pc:spChg chg="topLvl">
          <ac:chgData name="julian lalu" userId="53ae8bccc8714cbe" providerId="LiveId" clId="{A0076837-D884-4F2D-B46F-D4A29D846232}" dt="2023-01-10T20:53:35.975" v="4387" actId="478"/>
          <ac:spMkLst>
            <pc:docMk/>
            <pc:sldMk cId="1125930102" sldId="712"/>
            <ac:spMk id="24" creationId="{604E621D-A302-5A73-7000-6E5B12658031}"/>
          </ac:spMkLst>
        </pc:spChg>
        <pc:grpChg chg="del">
          <ac:chgData name="julian lalu" userId="53ae8bccc8714cbe" providerId="LiveId" clId="{A0076837-D884-4F2D-B46F-D4A29D846232}" dt="2023-01-10T20:53:35.975" v="4387" actId="478"/>
          <ac:grpSpMkLst>
            <pc:docMk/>
            <pc:sldMk cId="1125930102" sldId="712"/>
            <ac:grpSpMk id="23" creationId="{79410DEF-BDD6-55F6-A3D8-BFF2F38AA60B}"/>
          </ac:grpSpMkLst>
        </pc:grpChg>
        <pc:cxnChg chg="add mod">
          <ac:chgData name="julian lalu" userId="53ae8bccc8714cbe" providerId="LiveId" clId="{A0076837-D884-4F2D-B46F-D4A29D846232}" dt="2023-01-10T20:53:33.470" v="4386" actId="14100"/>
          <ac:cxnSpMkLst>
            <pc:docMk/>
            <pc:sldMk cId="1125930102" sldId="712"/>
            <ac:cxnSpMk id="6" creationId="{E6404DE0-B7F9-8A36-4F62-186B231423C4}"/>
          </ac:cxnSpMkLst>
        </pc:cxnChg>
        <pc:cxnChg chg="add del mod">
          <ac:chgData name="julian lalu" userId="53ae8bccc8714cbe" providerId="LiveId" clId="{A0076837-D884-4F2D-B46F-D4A29D846232}" dt="2023-01-10T21:05:48.015" v="4622" actId="478"/>
          <ac:cxnSpMkLst>
            <pc:docMk/>
            <pc:sldMk cId="1125930102" sldId="712"/>
            <ac:cxnSpMk id="16" creationId="{757AC653-213C-5880-C94C-8218F73473F3}"/>
          </ac:cxnSpMkLst>
        </pc:cxnChg>
        <pc:cxnChg chg="add mod">
          <ac:chgData name="julian lalu" userId="53ae8bccc8714cbe" providerId="LiveId" clId="{A0076837-D884-4F2D-B46F-D4A29D846232}" dt="2023-01-10T21:06:15.790" v="4645"/>
          <ac:cxnSpMkLst>
            <pc:docMk/>
            <pc:sldMk cId="1125930102" sldId="712"/>
            <ac:cxnSpMk id="17" creationId="{BD9FAF5C-9F1D-E2DA-33D9-02449E677A24}"/>
          </ac:cxnSpMkLst>
        </pc:cxnChg>
        <pc:cxnChg chg="del topLvl">
          <ac:chgData name="julian lalu" userId="53ae8bccc8714cbe" providerId="LiveId" clId="{A0076837-D884-4F2D-B46F-D4A29D846232}" dt="2023-01-10T20:53:35.975" v="4387" actId="478"/>
          <ac:cxnSpMkLst>
            <pc:docMk/>
            <pc:sldMk cId="1125930102" sldId="712"/>
            <ac:cxnSpMk id="26" creationId="{6A54D1FF-CA84-E187-1722-482DFDCDBB78}"/>
          </ac:cxnSpMkLst>
        </pc:cxnChg>
      </pc:sldChg>
      <pc:sldChg chg="addSp delSp modSp add mod">
        <pc:chgData name="julian lalu" userId="53ae8bccc8714cbe" providerId="LiveId" clId="{A0076837-D884-4F2D-B46F-D4A29D846232}" dt="2023-01-10T21:06:15.479" v="4644"/>
        <pc:sldMkLst>
          <pc:docMk/>
          <pc:sldMk cId="2866433479" sldId="713"/>
        </pc:sldMkLst>
        <pc:spChg chg="mod">
          <ac:chgData name="julian lalu" userId="53ae8bccc8714cbe" providerId="LiveId" clId="{A0076837-D884-4F2D-B46F-D4A29D846232}" dt="2023-01-10T20:55:50.432" v="4399" actId="165"/>
          <ac:spMkLst>
            <pc:docMk/>
            <pc:sldMk cId="2866433479" sldId="713"/>
            <ac:spMk id="19" creationId="{A5BFE17D-AAB5-872C-DC21-9E07EF9E2298}"/>
          </ac:spMkLst>
        </pc:spChg>
        <pc:spChg chg="mod">
          <ac:chgData name="julian lalu" userId="53ae8bccc8714cbe" providerId="LiveId" clId="{A0076837-D884-4F2D-B46F-D4A29D846232}" dt="2023-01-10T20:55:50.432" v="4399" actId="165"/>
          <ac:spMkLst>
            <pc:docMk/>
            <pc:sldMk cId="2866433479" sldId="713"/>
            <ac:spMk id="20" creationId="{288E1DAF-0AF4-A9A0-EB86-7EED452AE25D}"/>
          </ac:spMkLst>
        </pc:spChg>
        <pc:spChg chg="mod">
          <ac:chgData name="julian lalu" userId="53ae8bccc8714cbe" providerId="LiveId" clId="{A0076837-D884-4F2D-B46F-D4A29D846232}" dt="2023-01-10T20:57:20.312" v="4454" actId="20577"/>
          <ac:spMkLst>
            <pc:docMk/>
            <pc:sldMk cId="2866433479" sldId="713"/>
            <ac:spMk id="24" creationId="{604E621D-A302-5A73-7000-6E5B12658031}"/>
          </ac:spMkLst>
        </pc:spChg>
        <pc:spChg chg="mod topLvl">
          <ac:chgData name="julian lalu" userId="53ae8bccc8714cbe" providerId="LiveId" clId="{A0076837-D884-4F2D-B46F-D4A29D846232}" dt="2023-01-10T20:55:50.432" v="4399" actId="165"/>
          <ac:spMkLst>
            <pc:docMk/>
            <pc:sldMk cId="2866433479" sldId="713"/>
            <ac:spMk id="28" creationId="{26EB5320-34AF-E42E-FF27-DFBC11383FD8}"/>
          </ac:spMkLst>
        </pc:spChg>
        <pc:spChg chg="mod topLvl">
          <ac:chgData name="julian lalu" userId="53ae8bccc8714cbe" providerId="LiveId" clId="{A0076837-D884-4F2D-B46F-D4A29D846232}" dt="2023-01-10T20:55:50.432" v="4399" actId="165"/>
          <ac:spMkLst>
            <pc:docMk/>
            <pc:sldMk cId="2866433479" sldId="713"/>
            <ac:spMk id="29" creationId="{38B326CC-B13A-2190-5ACD-F3C0E57E9D4E}"/>
          </ac:spMkLst>
        </pc:spChg>
        <pc:spChg chg="mod topLvl">
          <ac:chgData name="julian lalu" userId="53ae8bccc8714cbe" providerId="LiveId" clId="{A0076837-D884-4F2D-B46F-D4A29D846232}" dt="2023-01-10T20:56:08.676" v="4403" actId="20577"/>
          <ac:spMkLst>
            <pc:docMk/>
            <pc:sldMk cId="2866433479" sldId="713"/>
            <ac:spMk id="30" creationId="{FA9C3FC0-FE5C-3FE4-A3A7-B6442F6E0F2B}"/>
          </ac:spMkLst>
        </pc:spChg>
        <pc:grpChg chg="del">
          <ac:chgData name="julian lalu" userId="53ae8bccc8714cbe" providerId="LiveId" clId="{A0076837-D884-4F2D-B46F-D4A29D846232}" dt="2023-01-10T20:55:50.432" v="4399" actId="165"/>
          <ac:grpSpMkLst>
            <pc:docMk/>
            <pc:sldMk cId="2866433479" sldId="713"/>
            <ac:grpSpMk id="4" creationId="{4FE1FAF9-C11D-2A9C-8816-C632ABC463DC}"/>
          </ac:grpSpMkLst>
        </pc:grpChg>
        <pc:grpChg chg="mod topLvl">
          <ac:chgData name="julian lalu" userId="53ae8bccc8714cbe" providerId="LiveId" clId="{A0076837-D884-4F2D-B46F-D4A29D846232}" dt="2023-01-10T20:55:50.432" v="4399" actId="165"/>
          <ac:grpSpMkLst>
            <pc:docMk/>
            <pc:sldMk cId="2866433479" sldId="713"/>
            <ac:grpSpMk id="27" creationId="{6A62CE21-166A-8D2F-2930-B3C02EDE54A3}"/>
          </ac:grpSpMkLst>
        </pc:grpChg>
        <pc:cxnChg chg="del">
          <ac:chgData name="julian lalu" userId="53ae8bccc8714cbe" providerId="LiveId" clId="{A0076837-D884-4F2D-B46F-D4A29D846232}" dt="2023-01-10T20:55:29.473" v="4396" actId="478"/>
          <ac:cxnSpMkLst>
            <pc:docMk/>
            <pc:sldMk cId="2866433479" sldId="713"/>
            <ac:cxnSpMk id="6" creationId="{E6404DE0-B7F9-8A36-4F62-186B231423C4}"/>
          </ac:cxnSpMkLst>
        </pc:cxnChg>
        <pc:cxnChg chg="add mod">
          <ac:chgData name="julian lalu" userId="53ae8bccc8714cbe" providerId="LiveId" clId="{A0076837-D884-4F2D-B46F-D4A29D846232}" dt="2023-01-10T20:55:39.090" v="4398" actId="1076"/>
          <ac:cxnSpMkLst>
            <pc:docMk/>
            <pc:sldMk cId="2866433479" sldId="713"/>
            <ac:cxnSpMk id="11" creationId="{39CEB17D-9EB9-0A41-6FC0-025739DF429E}"/>
          </ac:cxnSpMkLst>
        </pc:cxnChg>
        <pc:cxnChg chg="add del mod">
          <ac:chgData name="julian lalu" userId="53ae8bccc8714cbe" providerId="LiveId" clId="{A0076837-D884-4F2D-B46F-D4A29D846232}" dt="2023-01-10T21:05:49.443" v="4623" actId="478"/>
          <ac:cxnSpMkLst>
            <pc:docMk/>
            <pc:sldMk cId="2866433479" sldId="713"/>
            <ac:cxnSpMk id="16" creationId="{9E6BEFD0-170C-5B69-7AFE-A502E11C61B8}"/>
          </ac:cxnSpMkLst>
        </pc:cxnChg>
        <pc:cxnChg chg="add mod">
          <ac:chgData name="julian lalu" userId="53ae8bccc8714cbe" providerId="LiveId" clId="{A0076837-D884-4F2D-B46F-D4A29D846232}" dt="2023-01-10T21:06:15.479" v="4644"/>
          <ac:cxnSpMkLst>
            <pc:docMk/>
            <pc:sldMk cId="2866433479" sldId="713"/>
            <ac:cxnSpMk id="17" creationId="{388DE6F7-153D-6974-2817-28A8696EAE55}"/>
          </ac:cxnSpMkLst>
        </pc:cxnChg>
      </pc:sldChg>
      <pc:sldChg chg="addSp delSp modSp add mod">
        <pc:chgData name="julian lalu" userId="53ae8bccc8714cbe" providerId="LiveId" clId="{A0076837-D884-4F2D-B46F-D4A29D846232}" dt="2023-01-10T21:06:15.166" v="4643"/>
        <pc:sldMkLst>
          <pc:docMk/>
          <pc:sldMk cId="2372007827" sldId="714"/>
        </pc:sldMkLst>
        <pc:spChg chg="del">
          <ac:chgData name="julian lalu" userId="53ae8bccc8714cbe" providerId="LiveId" clId="{A0076837-D884-4F2D-B46F-D4A29D846232}" dt="2023-01-10T20:56:37.519" v="4407" actId="478"/>
          <ac:spMkLst>
            <pc:docMk/>
            <pc:sldMk cId="2372007827" sldId="714"/>
            <ac:spMk id="7" creationId="{1916F75B-F8B3-D579-4C11-5221C3D6CE8C}"/>
          </ac:spMkLst>
        </pc:spChg>
        <pc:spChg chg="mod">
          <ac:chgData name="julian lalu" userId="53ae8bccc8714cbe" providerId="LiveId" clId="{A0076837-D884-4F2D-B46F-D4A29D846232}" dt="2023-01-10T20:56:34.598" v="4406" actId="1076"/>
          <ac:spMkLst>
            <pc:docMk/>
            <pc:sldMk cId="2372007827" sldId="714"/>
            <ac:spMk id="13" creationId="{DF51F872-0FD9-8FE9-DC7A-78B133EDC354}"/>
          </ac:spMkLst>
        </pc:spChg>
        <pc:spChg chg="mod">
          <ac:chgData name="julian lalu" userId="53ae8bccc8714cbe" providerId="LiveId" clId="{A0076837-D884-4F2D-B46F-D4A29D846232}" dt="2023-01-10T20:56:59.598" v="4444" actId="20577"/>
          <ac:spMkLst>
            <pc:docMk/>
            <pc:sldMk cId="2372007827" sldId="714"/>
            <ac:spMk id="24" creationId="{604E621D-A302-5A73-7000-6E5B12658031}"/>
          </ac:spMkLst>
        </pc:spChg>
        <pc:cxnChg chg="add del mod">
          <ac:chgData name="julian lalu" userId="53ae8bccc8714cbe" providerId="LiveId" clId="{A0076837-D884-4F2D-B46F-D4A29D846232}" dt="2023-01-10T21:05:51.830" v="4624" actId="478"/>
          <ac:cxnSpMkLst>
            <pc:docMk/>
            <pc:sldMk cId="2372007827" sldId="714"/>
            <ac:cxnSpMk id="4" creationId="{22E718E8-4FFE-A109-BF25-F212809669A9}"/>
          </ac:cxnSpMkLst>
        </pc:cxnChg>
        <pc:cxnChg chg="add mod">
          <ac:chgData name="julian lalu" userId="53ae8bccc8714cbe" providerId="LiveId" clId="{A0076837-D884-4F2D-B46F-D4A29D846232}" dt="2023-01-10T21:06:15.166" v="4643"/>
          <ac:cxnSpMkLst>
            <pc:docMk/>
            <pc:sldMk cId="2372007827" sldId="714"/>
            <ac:cxnSpMk id="6" creationId="{C069DEAA-81DE-E3AF-BD3D-F37461474540}"/>
          </ac:cxnSpMkLst>
        </pc:cxnChg>
        <pc:cxnChg chg="mod">
          <ac:chgData name="julian lalu" userId="53ae8bccc8714cbe" providerId="LiveId" clId="{A0076837-D884-4F2D-B46F-D4A29D846232}" dt="2023-01-10T20:59:41.200" v="4492" actId="1076"/>
          <ac:cxnSpMkLst>
            <pc:docMk/>
            <pc:sldMk cId="2372007827" sldId="714"/>
            <ac:cxnSpMk id="11" creationId="{39CEB17D-9EB9-0A41-6FC0-025739DF429E}"/>
          </ac:cxnSpMkLst>
        </pc:cxnChg>
        <pc:cxnChg chg="mod">
          <ac:chgData name="julian lalu" userId="53ae8bccc8714cbe" providerId="LiveId" clId="{A0076837-D884-4F2D-B46F-D4A29D846232}" dt="2023-01-10T20:56:34.598" v="4406" actId="1076"/>
          <ac:cxnSpMkLst>
            <pc:docMk/>
            <pc:sldMk cId="2372007827" sldId="714"/>
            <ac:cxnSpMk id="12" creationId="{A1F2A19C-CB06-BFFF-1F21-C3124B1A421D}"/>
          </ac:cxnSpMkLst>
        </pc:cxnChg>
        <pc:cxnChg chg="del mod">
          <ac:chgData name="julian lalu" userId="53ae8bccc8714cbe" providerId="LiveId" clId="{A0076837-D884-4F2D-B46F-D4A29D846232}" dt="2023-01-10T20:56:38.248" v="4408" actId="478"/>
          <ac:cxnSpMkLst>
            <pc:docMk/>
            <pc:sldMk cId="2372007827" sldId="714"/>
            <ac:cxnSpMk id="15" creationId="{6FB33E33-FAE8-BAA3-912E-B04CA38F3187}"/>
          </ac:cxnSpMkLst>
        </pc:cxnChg>
      </pc:sldChg>
      <pc:sldChg chg="addSp delSp modSp add mod delAnim modNotesTx">
        <pc:chgData name="julian lalu" userId="53ae8bccc8714cbe" providerId="LiveId" clId="{A0076837-D884-4F2D-B46F-D4A29D846232}" dt="2023-01-10T22:00:38.330" v="5638"/>
        <pc:sldMkLst>
          <pc:docMk/>
          <pc:sldMk cId="799692908" sldId="715"/>
        </pc:sldMkLst>
        <pc:spChg chg="mod">
          <ac:chgData name="julian lalu" userId="53ae8bccc8714cbe" providerId="LiveId" clId="{A0076837-D884-4F2D-B46F-D4A29D846232}" dt="2023-01-10T21:57:38.717" v="5546"/>
          <ac:spMkLst>
            <pc:docMk/>
            <pc:sldMk cId="799692908" sldId="715"/>
            <ac:spMk id="2" creationId="{D4F75848-C69B-1448-2994-EFD0EAC4626B}"/>
          </ac:spMkLst>
        </pc:spChg>
        <pc:spChg chg="mod">
          <ac:chgData name="julian lalu" userId="53ae8bccc8714cbe" providerId="LiveId" clId="{A0076837-D884-4F2D-B46F-D4A29D846232}" dt="2023-01-10T21:27:08.794" v="5099" actId="20577"/>
          <ac:spMkLst>
            <pc:docMk/>
            <pc:sldMk cId="799692908" sldId="715"/>
            <ac:spMk id="3" creationId="{ACC1DDEA-EB07-213E-05AD-8E60D61421C1}"/>
          </ac:spMkLst>
        </pc:spChg>
        <pc:spChg chg="mod">
          <ac:chgData name="julian lalu" userId="53ae8bccc8714cbe" providerId="LiveId" clId="{A0076837-D884-4F2D-B46F-D4A29D846232}" dt="2023-01-10T21:35:47.170" v="5192" actId="208"/>
          <ac:spMkLst>
            <pc:docMk/>
            <pc:sldMk cId="799692908" sldId="715"/>
            <ac:spMk id="7" creationId="{5642F149-58AD-5417-2E8D-A805C01C6A9F}"/>
          </ac:spMkLst>
        </pc:spChg>
        <pc:spChg chg="mod">
          <ac:chgData name="julian lalu" userId="53ae8bccc8714cbe" providerId="LiveId" clId="{A0076837-D884-4F2D-B46F-D4A29D846232}" dt="2023-01-10T21:35:47.622" v="5193" actId="208"/>
          <ac:spMkLst>
            <pc:docMk/>
            <pc:sldMk cId="799692908" sldId="715"/>
            <ac:spMk id="12" creationId="{A4C3D81D-F45C-E700-080E-FC300DA48F64}"/>
          </ac:spMkLst>
        </pc:spChg>
        <pc:spChg chg="del">
          <ac:chgData name="julian lalu" userId="53ae8bccc8714cbe" providerId="LiveId" clId="{A0076837-D884-4F2D-B46F-D4A29D846232}" dt="2023-01-10T21:27:14.225" v="5100" actId="478"/>
          <ac:spMkLst>
            <pc:docMk/>
            <pc:sldMk cId="799692908" sldId="715"/>
            <ac:spMk id="16" creationId="{8AB9FDB8-A664-42B8-CCCB-F281E0C9DC50}"/>
          </ac:spMkLst>
        </pc:spChg>
        <pc:cxnChg chg="add mod">
          <ac:chgData name="julian lalu" userId="53ae8bccc8714cbe" providerId="LiveId" clId="{A0076837-D884-4F2D-B46F-D4A29D846232}" dt="2023-01-10T22:00:38.330" v="5638"/>
          <ac:cxnSpMkLst>
            <pc:docMk/>
            <pc:sldMk cId="799692908" sldId="715"/>
            <ac:cxnSpMk id="4" creationId="{31192012-44D7-1DB9-1E49-E593B879CFA9}"/>
          </ac:cxnSpMkLst>
        </pc:cxnChg>
      </pc:sldChg>
      <pc:sldChg chg="add del">
        <pc:chgData name="julian lalu" userId="53ae8bccc8714cbe" providerId="LiveId" clId="{A0076837-D884-4F2D-B46F-D4A29D846232}" dt="2023-01-10T21:29:48.225" v="5126" actId="47"/>
        <pc:sldMkLst>
          <pc:docMk/>
          <pc:sldMk cId="3289018552" sldId="716"/>
        </pc:sldMkLst>
      </pc:sldChg>
      <pc:sldMasterChg chg="addSp delSp modSp mod modSldLayout">
        <pc:chgData name="julian lalu" userId="53ae8bccc8714cbe" providerId="LiveId" clId="{A0076837-D884-4F2D-B46F-D4A29D846232}" dt="2023-01-09T20:35:36.523" v="2454"/>
        <pc:sldMasterMkLst>
          <pc:docMk/>
          <pc:sldMasterMk cId="1872243662" sldId="2147483648"/>
        </pc:sldMasterMkLst>
        <pc:spChg chg="mod">
          <ac:chgData name="julian lalu" userId="53ae8bccc8714cbe" providerId="LiveId" clId="{A0076837-D884-4F2D-B46F-D4A29D846232}" dt="2023-01-04T21:49:29.704" v="285" actId="2711"/>
          <ac:spMkLst>
            <pc:docMk/>
            <pc:sldMasterMk cId="1872243662" sldId="2147483648"/>
            <ac:spMk id="2" creationId="{B808E7B8-F276-66E4-8C4B-041170DA982A}"/>
          </ac:spMkLst>
        </pc:spChg>
        <pc:spChg chg="mod">
          <ac:chgData name="julian lalu" userId="53ae8bccc8714cbe" providerId="LiveId" clId="{A0076837-D884-4F2D-B46F-D4A29D846232}" dt="2023-01-05T20:55:13.641" v="520" actId="12"/>
          <ac:spMkLst>
            <pc:docMk/>
            <pc:sldMasterMk cId="1872243662" sldId="2147483648"/>
            <ac:spMk id="3" creationId="{94EAC2E9-6217-EAD9-55C5-BAB83C41EB36}"/>
          </ac:spMkLst>
        </pc:spChg>
        <pc:spChg chg="del mod">
          <ac:chgData name="julian lalu" userId="53ae8bccc8714cbe" providerId="LiveId" clId="{A0076837-D884-4F2D-B46F-D4A29D846232}" dt="2023-01-04T21:27:28.547" v="29" actId="478"/>
          <ac:spMkLst>
            <pc:docMk/>
            <pc:sldMasterMk cId="1872243662" sldId="2147483648"/>
            <ac:spMk id="4" creationId="{0B6E9E3C-FF18-D4D3-DCDC-D438BABF1CA3}"/>
          </ac:spMkLst>
        </pc:spChg>
        <pc:spChg chg="del">
          <ac:chgData name="julian lalu" userId="53ae8bccc8714cbe" providerId="LiveId" clId="{A0076837-D884-4F2D-B46F-D4A29D846232}" dt="2023-01-04T21:27:43.030" v="30" actId="478"/>
          <ac:spMkLst>
            <pc:docMk/>
            <pc:sldMasterMk cId="1872243662" sldId="2147483648"/>
            <ac:spMk id="5" creationId="{7DB3566D-2BE0-BD23-9D8E-0516C6585AEA}"/>
          </ac:spMkLst>
        </pc:spChg>
        <pc:spChg chg="add mod ord">
          <ac:chgData name="julian lalu" userId="53ae8bccc8714cbe" providerId="LiveId" clId="{A0076837-D884-4F2D-B46F-D4A29D846232}" dt="2023-01-04T21:34:50.354" v="163" actId="167"/>
          <ac:spMkLst>
            <pc:docMk/>
            <pc:sldMasterMk cId="1872243662" sldId="2147483648"/>
            <ac:spMk id="7" creationId="{4B9A2440-3780-7558-6003-D5AF90C090E1}"/>
          </ac:spMkLst>
        </pc:spChg>
        <pc:spChg chg="add del mod">
          <ac:chgData name="julian lalu" userId="53ae8bccc8714cbe" providerId="LiveId" clId="{A0076837-D884-4F2D-B46F-D4A29D846232}" dt="2023-01-04T21:21:17.352" v="3"/>
          <ac:spMkLst>
            <pc:docMk/>
            <pc:sldMasterMk cId="1872243662" sldId="2147483648"/>
            <ac:spMk id="9" creationId="{3A48FF84-4BF9-4B8F-66BC-5E7425CA66BE}"/>
          </ac:spMkLst>
        </pc:spChg>
        <pc:spChg chg="add del mod">
          <ac:chgData name="julian lalu" userId="53ae8bccc8714cbe" providerId="LiveId" clId="{A0076837-D884-4F2D-B46F-D4A29D846232}" dt="2023-01-04T21:21:17.352" v="3"/>
          <ac:spMkLst>
            <pc:docMk/>
            <pc:sldMasterMk cId="1872243662" sldId="2147483648"/>
            <ac:spMk id="10" creationId="{F522AEB8-7A41-B816-1E16-8777CB297C61}"/>
          </ac:spMkLst>
        </pc:spChg>
        <pc:spChg chg="add mod">
          <ac:chgData name="julian lalu" userId="53ae8bccc8714cbe" providerId="LiveId" clId="{A0076837-D884-4F2D-B46F-D4A29D846232}" dt="2023-01-04T21:31:13.572" v="69" actId="1076"/>
          <ac:spMkLst>
            <pc:docMk/>
            <pc:sldMasterMk cId="1872243662" sldId="2147483648"/>
            <ac:spMk id="11" creationId="{32A7896B-72D7-2F18-4FB2-A3A60B0D09CC}"/>
          </ac:spMkLst>
        </pc:spChg>
        <pc:spChg chg="add mod">
          <ac:chgData name="julian lalu" userId="53ae8bccc8714cbe" providerId="LiveId" clId="{A0076837-D884-4F2D-B46F-D4A29D846232}" dt="2023-01-04T21:31:01.523" v="66" actId="1076"/>
          <ac:spMkLst>
            <pc:docMk/>
            <pc:sldMasterMk cId="1872243662" sldId="2147483648"/>
            <ac:spMk id="12" creationId="{F523612B-50AB-9860-8881-20FA635BD318}"/>
          </ac:spMkLst>
        </pc:spChg>
        <pc:spChg chg="add del mod ord">
          <ac:chgData name="julian lalu" userId="53ae8bccc8714cbe" providerId="LiveId" clId="{A0076837-D884-4F2D-B46F-D4A29D846232}" dt="2023-01-04T21:34:07.875" v="155" actId="478"/>
          <ac:spMkLst>
            <pc:docMk/>
            <pc:sldMasterMk cId="1872243662" sldId="2147483648"/>
            <ac:spMk id="14" creationId="{BFFF5637-A988-149E-C2E1-B0FC98BB9864}"/>
          </ac:spMkLst>
        </pc:spChg>
        <pc:spChg chg="add mod ord">
          <ac:chgData name="julian lalu" userId="53ae8bccc8714cbe" providerId="LiveId" clId="{A0076837-D884-4F2D-B46F-D4A29D846232}" dt="2023-01-04T21:34:47.729" v="162" actId="167"/>
          <ac:spMkLst>
            <pc:docMk/>
            <pc:sldMasterMk cId="1872243662" sldId="2147483648"/>
            <ac:spMk id="15" creationId="{14F54A91-B58D-ED7C-9337-75D2744F7DB8}"/>
          </ac:spMkLst>
        </pc:spChg>
        <pc:picChg chg="add mod">
          <ac:chgData name="julian lalu" userId="53ae8bccc8714cbe" providerId="LiveId" clId="{A0076837-D884-4F2D-B46F-D4A29D846232}" dt="2023-01-04T21:35:08.148" v="164" actId="1076"/>
          <ac:picMkLst>
            <pc:docMk/>
            <pc:sldMasterMk cId="1872243662" sldId="2147483648"/>
            <ac:picMk id="8" creationId="{C5B82AB8-7D29-E06D-FF52-C67CFB4FC87C}"/>
          </ac:picMkLst>
        </pc:picChg>
        <pc:cxnChg chg="add del mod">
          <ac:chgData name="julian lalu" userId="53ae8bccc8714cbe" providerId="LiveId" clId="{A0076837-D884-4F2D-B46F-D4A29D846232}" dt="2023-01-04T21:23:01.663" v="14" actId="21"/>
          <ac:cxnSpMkLst>
            <pc:docMk/>
            <pc:sldMasterMk cId="1872243662" sldId="2147483648"/>
            <ac:cxnSpMk id="13" creationId="{8D576E30-06C9-5F9E-887B-5E7044FF8993}"/>
          </ac:cxnSpMkLst>
        </pc:cxnChg>
        <pc:cxnChg chg="add del mod">
          <ac:chgData name="julian lalu" userId="53ae8bccc8714cbe" providerId="LiveId" clId="{A0076837-D884-4F2D-B46F-D4A29D846232}" dt="2023-01-05T20:23:15.292" v="336" actId="21"/>
          <ac:cxnSpMkLst>
            <pc:docMk/>
            <pc:sldMasterMk cId="1872243662" sldId="2147483648"/>
            <ac:cxnSpMk id="16" creationId="{4B505FA0-8279-AF56-7807-5689D3261F36}"/>
          </ac:cxnSpMkLst>
        </pc:cxnChg>
        <pc:sldLayoutChg chg="addSp delSp modSp mod">
          <pc:chgData name="julian lalu" userId="53ae8bccc8714cbe" providerId="LiveId" clId="{A0076837-D884-4F2D-B46F-D4A29D846232}" dt="2023-01-04T21:49:24.422" v="283" actId="207"/>
          <pc:sldLayoutMkLst>
            <pc:docMk/>
            <pc:sldMasterMk cId="1872243662" sldId="2147483648"/>
            <pc:sldLayoutMk cId="2358722655" sldId="2147483649"/>
          </pc:sldLayoutMkLst>
          <pc:spChg chg="mod">
            <ac:chgData name="julian lalu" userId="53ae8bccc8714cbe" providerId="LiveId" clId="{A0076837-D884-4F2D-B46F-D4A29D846232}" dt="2023-01-04T21:49:24.422" v="283" actId="207"/>
            <ac:spMkLst>
              <pc:docMk/>
              <pc:sldMasterMk cId="1872243662" sldId="2147483648"/>
              <pc:sldLayoutMk cId="2358722655" sldId="2147483649"/>
              <ac:spMk id="2" creationId="{DE454AEA-FDBC-572B-13E5-AF7A41F32052}"/>
            </ac:spMkLst>
          </pc:spChg>
          <pc:spChg chg="mod">
            <ac:chgData name="julian lalu" userId="53ae8bccc8714cbe" providerId="LiveId" clId="{A0076837-D884-4F2D-B46F-D4A29D846232}" dt="2023-01-04T21:49:24.422" v="283" actId="207"/>
            <ac:spMkLst>
              <pc:docMk/>
              <pc:sldMasterMk cId="1872243662" sldId="2147483648"/>
              <pc:sldLayoutMk cId="2358722655" sldId="2147483649"/>
              <ac:spMk id="3" creationId="{1CBE48FD-362B-1CFE-DDFD-6C4EE234540A}"/>
            </ac:spMkLst>
          </pc:spChg>
          <pc:spChg chg="del">
            <ac:chgData name="julian lalu" userId="53ae8bccc8714cbe" providerId="LiveId" clId="{A0076837-D884-4F2D-B46F-D4A29D846232}" dt="2023-01-04T21:28:08.877" v="39" actId="478"/>
            <ac:spMkLst>
              <pc:docMk/>
              <pc:sldMasterMk cId="1872243662" sldId="2147483648"/>
              <pc:sldLayoutMk cId="2358722655" sldId="2147483649"/>
              <ac:spMk id="4" creationId="{B4E91CCA-20C0-9CA0-ECE8-8587093567E1}"/>
            </ac:spMkLst>
          </pc:spChg>
          <pc:spChg chg="del">
            <ac:chgData name="julian lalu" userId="53ae8bccc8714cbe" providerId="LiveId" clId="{A0076837-D884-4F2D-B46F-D4A29D846232}" dt="2023-01-04T21:28:10.152" v="40" actId="478"/>
            <ac:spMkLst>
              <pc:docMk/>
              <pc:sldMasterMk cId="1872243662" sldId="2147483648"/>
              <pc:sldLayoutMk cId="2358722655" sldId="2147483649"/>
              <ac:spMk id="5" creationId="{59E24056-6D5C-59DD-925D-8E27D0E0AC57}"/>
            </ac:spMkLst>
          </pc:spChg>
          <pc:picChg chg="add del mod">
            <ac:chgData name="julian lalu" userId="53ae8bccc8714cbe" providerId="LiveId" clId="{A0076837-D884-4F2D-B46F-D4A29D846232}" dt="2023-01-04T21:24:51.816" v="17"/>
            <ac:picMkLst>
              <pc:docMk/>
              <pc:sldMasterMk cId="1872243662" sldId="2147483648"/>
              <pc:sldLayoutMk cId="2358722655" sldId="2147483649"/>
              <ac:picMk id="8" creationId="{C3922049-328B-C5B1-4345-A29F9D74E821}"/>
            </ac:picMkLst>
          </pc:picChg>
          <pc:picChg chg="add del mod">
            <ac:chgData name="julian lalu" userId="53ae8bccc8714cbe" providerId="LiveId" clId="{A0076837-D884-4F2D-B46F-D4A29D846232}" dt="2023-01-04T21:24:55.073" v="19"/>
            <ac:picMkLst>
              <pc:docMk/>
              <pc:sldMasterMk cId="1872243662" sldId="2147483648"/>
              <pc:sldLayoutMk cId="2358722655" sldId="2147483649"/>
              <ac:picMk id="10" creationId="{C31CD00E-D205-D9DE-C012-5A0DA92761B3}"/>
            </ac:picMkLst>
          </pc:picChg>
        </pc:sldLayoutChg>
        <pc:sldLayoutChg chg="addSp delSp modSp mod">
          <pc:chgData name="julian lalu" userId="53ae8bccc8714cbe" providerId="LiveId" clId="{A0076837-D884-4F2D-B46F-D4A29D846232}" dt="2023-01-09T20:25:09.959" v="2309" actId="6549"/>
          <pc:sldLayoutMkLst>
            <pc:docMk/>
            <pc:sldMasterMk cId="1872243662" sldId="2147483648"/>
            <pc:sldLayoutMk cId="3299180783" sldId="2147483650"/>
          </pc:sldLayoutMkLst>
          <pc:spChg chg="mod">
            <ac:chgData name="julian lalu" userId="53ae8bccc8714cbe" providerId="LiveId" clId="{A0076837-D884-4F2D-B46F-D4A29D846232}" dt="2023-01-04T21:47:58.623" v="269" actId="2711"/>
            <ac:spMkLst>
              <pc:docMk/>
              <pc:sldMasterMk cId="1872243662" sldId="2147483648"/>
              <pc:sldLayoutMk cId="3299180783" sldId="2147483650"/>
              <ac:spMk id="2" creationId="{50A5FEC6-C023-866D-8E61-AEEFC81710E8}"/>
            </ac:spMkLst>
          </pc:spChg>
          <pc:spChg chg="mod">
            <ac:chgData name="julian lalu" userId="53ae8bccc8714cbe" providerId="LiveId" clId="{A0076837-D884-4F2D-B46F-D4A29D846232}" dt="2023-01-04T21:51:29.126" v="294" actId="12"/>
            <ac:spMkLst>
              <pc:docMk/>
              <pc:sldMasterMk cId="1872243662" sldId="2147483648"/>
              <pc:sldLayoutMk cId="3299180783" sldId="2147483650"/>
              <ac:spMk id="3" creationId="{0B650C71-E33A-9115-FD1B-19C6263F4401}"/>
            </ac:spMkLst>
          </pc:spChg>
          <pc:spChg chg="del">
            <ac:chgData name="julian lalu" userId="53ae8bccc8714cbe" providerId="LiveId" clId="{A0076837-D884-4F2D-B46F-D4A29D846232}" dt="2023-01-04T21:28:14.348" v="41" actId="478"/>
            <ac:spMkLst>
              <pc:docMk/>
              <pc:sldMasterMk cId="1872243662" sldId="2147483648"/>
              <pc:sldLayoutMk cId="3299180783" sldId="2147483650"/>
              <ac:spMk id="4" creationId="{50040CD7-CEFC-7363-5349-6BAB830FF07B}"/>
            </ac:spMkLst>
          </pc:spChg>
          <pc:spChg chg="del">
            <ac:chgData name="julian lalu" userId="53ae8bccc8714cbe" providerId="LiveId" clId="{A0076837-D884-4F2D-B46F-D4A29D846232}" dt="2023-01-04T21:29:05.623" v="42" actId="478"/>
            <ac:spMkLst>
              <pc:docMk/>
              <pc:sldMasterMk cId="1872243662" sldId="2147483648"/>
              <pc:sldLayoutMk cId="3299180783" sldId="2147483650"/>
              <ac:spMk id="5" creationId="{606FA3E9-1B03-B7EA-5293-DF2337B7111C}"/>
            </ac:spMkLst>
          </pc:spChg>
          <pc:spChg chg="mod">
            <ac:chgData name="julian lalu" userId="53ae8bccc8714cbe" providerId="LiveId" clId="{A0076837-D884-4F2D-B46F-D4A29D846232}" dt="2023-01-09T20:25:09.959" v="2309" actId="6549"/>
            <ac:spMkLst>
              <pc:docMk/>
              <pc:sldMasterMk cId="1872243662" sldId="2147483648"/>
              <pc:sldLayoutMk cId="3299180783" sldId="2147483650"/>
              <ac:spMk id="22" creationId="{1AE0FBC9-21E5-4832-BE0D-6751FBE05176}"/>
            </ac:spMkLst>
          </pc:spChg>
          <pc:cxnChg chg="add mod">
            <ac:chgData name="julian lalu" userId="53ae8bccc8714cbe" providerId="LiveId" clId="{A0076837-D884-4F2D-B46F-D4A29D846232}" dt="2023-01-04T21:23:04.852" v="15"/>
            <ac:cxnSpMkLst>
              <pc:docMk/>
              <pc:sldMasterMk cId="1872243662" sldId="2147483648"/>
              <pc:sldLayoutMk cId="3299180783" sldId="2147483650"/>
              <ac:cxnSpMk id="7" creationId="{6878044C-5D02-3BD0-359A-D1E3F960CA52}"/>
            </ac:cxnSpMkLst>
          </pc:cxnChg>
        </pc:sldLayoutChg>
        <pc:sldLayoutChg chg="delSp modSp mod">
          <pc:chgData name="julian lalu" userId="53ae8bccc8714cbe" providerId="LiveId" clId="{A0076837-D884-4F2D-B46F-D4A29D846232}" dt="2023-01-04T21:48:14.994" v="274" actId="2711"/>
          <pc:sldLayoutMkLst>
            <pc:docMk/>
            <pc:sldMasterMk cId="1872243662" sldId="2147483648"/>
            <pc:sldLayoutMk cId="373417188" sldId="2147483651"/>
          </pc:sldLayoutMkLst>
          <pc:spChg chg="mod">
            <ac:chgData name="julian lalu" userId="53ae8bccc8714cbe" providerId="LiveId" clId="{A0076837-D884-4F2D-B46F-D4A29D846232}" dt="2023-01-04T21:48:14.994" v="274" actId="2711"/>
            <ac:spMkLst>
              <pc:docMk/>
              <pc:sldMasterMk cId="1872243662" sldId="2147483648"/>
              <pc:sldLayoutMk cId="373417188" sldId="2147483651"/>
              <ac:spMk id="2" creationId="{A303525A-DB9A-66ED-7F64-A2F5A5423FE4}"/>
            </ac:spMkLst>
          </pc:spChg>
          <pc:spChg chg="mod">
            <ac:chgData name="julian lalu" userId="53ae8bccc8714cbe" providerId="LiveId" clId="{A0076837-D884-4F2D-B46F-D4A29D846232}" dt="2023-01-04T21:48:14.994" v="274" actId="2711"/>
            <ac:spMkLst>
              <pc:docMk/>
              <pc:sldMasterMk cId="1872243662" sldId="2147483648"/>
              <pc:sldLayoutMk cId="373417188" sldId="2147483651"/>
              <ac:spMk id="3" creationId="{7FB03A56-5D15-79F6-ABF6-8B3B6C5515BC}"/>
            </ac:spMkLst>
          </pc:spChg>
          <pc:spChg chg="del">
            <ac:chgData name="julian lalu" userId="53ae8bccc8714cbe" providerId="LiveId" clId="{A0076837-D884-4F2D-B46F-D4A29D846232}" dt="2023-01-04T21:29:26.172" v="45" actId="478"/>
            <ac:spMkLst>
              <pc:docMk/>
              <pc:sldMasterMk cId="1872243662" sldId="2147483648"/>
              <pc:sldLayoutMk cId="373417188" sldId="2147483651"/>
              <ac:spMk id="4" creationId="{6AA372B2-424A-0846-A69B-7EDC817C991A}"/>
            </ac:spMkLst>
          </pc:spChg>
          <pc:spChg chg="del mod">
            <ac:chgData name="julian lalu" userId="53ae8bccc8714cbe" providerId="LiveId" clId="{A0076837-D884-4F2D-B46F-D4A29D846232}" dt="2023-01-04T21:29:29.244" v="50" actId="478"/>
            <ac:spMkLst>
              <pc:docMk/>
              <pc:sldMasterMk cId="1872243662" sldId="2147483648"/>
              <pc:sldLayoutMk cId="373417188" sldId="2147483651"/>
              <ac:spMk id="5" creationId="{E07AC044-E99E-C400-D17E-419A3A790A3D}"/>
            </ac:spMkLst>
          </pc:spChg>
        </pc:sldLayoutChg>
        <pc:sldLayoutChg chg="addSp delSp modSp mod">
          <pc:chgData name="julian lalu" userId="53ae8bccc8714cbe" providerId="LiveId" clId="{A0076837-D884-4F2D-B46F-D4A29D846232}" dt="2023-01-09T20:35:33.645" v="2451"/>
          <pc:sldLayoutMkLst>
            <pc:docMk/>
            <pc:sldMasterMk cId="1872243662" sldId="2147483648"/>
            <pc:sldLayoutMk cId="36978944" sldId="2147483652"/>
          </pc:sldLayoutMkLst>
          <pc:spChg chg="mod">
            <ac:chgData name="julian lalu" userId="53ae8bccc8714cbe" providerId="LiveId" clId="{A0076837-D884-4F2D-B46F-D4A29D846232}" dt="2023-01-04T21:48:20.296" v="275" actId="2711"/>
            <ac:spMkLst>
              <pc:docMk/>
              <pc:sldMasterMk cId="1872243662" sldId="2147483648"/>
              <pc:sldLayoutMk cId="36978944" sldId="2147483652"/>
              <ac:spMk id="2" creationId="{F7C4308E-9EAC-3718-9BD5-4F488572AB86}"/>
            </ac:spMkLst>
          </pc:spChg>
          <pc:spChg chg="mod">
            <ac:chgData name="julian lalu" userId="53ae8bccc8714cbe" providerId="LiveId" clId="{A0076837-D884-4F2D-B46F-D4A29D846232}" dt="2023-01-04T21:52:38.902" v="295" actId="12"/>
            <ac:spMkLst>
              <pc:docMk/>
              <pc:sldMasterMk cId="1872243662" sldId="2147483648"/>
              <pc:sldLayoutMk cId="36978944" sldId="2147483652"/>
              <ac:spMk id="3" creationId="{DAE1AFBE-B553-2DBA-B976-C1B3A2F939B9}"/>
            </ac:spMkLst>
          </pc:spChg>
          <pc:spChg chg="mod">
            <ac:chgData name="julian lalu" userId="53ae8bccc8714cbe" providerId="LiveId" clId="{A0076837-D884-4F2D-B46F-D4A29D846232}" dt="2023-01-04T21:52:43.705" v="296" actId="12"/>
            <ac:spMkLst>
              <pc:docMk/>
              <pc:sldMasterMk cId="1872243662" sldId="2147483648"/>
              <pc:sldLayoutMk cId="36978944" sldId="2147483652"/>
              <ac:spMk id="4" creationId="{8758776A-F0A3-F640-0558-EDF46D9979A1}"/>
            </ac:spMkLst>
          </pc:spChg>
          <pc:spChg chg="add mod">
            <ac:chgData name="julian lalu" userId="53ae8bccc8714cbe" providerId="LiveId" clId="{A0076837-D884-4F2D-B46F-D4A29D846232}" dt="2023-01-09T20:35:33.645" v="2451"/>
            <ac:spMkLst>
              <pc:docMk/>
              <pc:sldMasterMk cId="1872243662" sldId="2147483648"/>
              <pc:sldLayoutMk cId="36978944" sldId="2147483652"/>
              <ac:spMk id="5" creationId="{5E4806B8-D060-230C-AC00-08399D13B5CB}"/>
            </ac:spMkLst>
          </pc:spChg>
          <pc:spChg chg="del">
            <ac:chgData name="julian lalu" userId="53ae8bccc8714cbe" providerId="LiveId" clId="{A0076837-D884-4F2D-B46F-D4A29D846232}" dt="2023-01-04T21:36:41.122" v="176" actId="478"/>
            <ac:spMkLst>
              <pc:docMk/>
              <pc:sldMasterMk cId="1872243662" sldId="2147483648"/>
              <pc:sldLayoutMk cId="36978944" sldId="2147483652"/>
              <ac:spMk id="5" creationId="{EC4294BB-0BE0-FFDC-C22F-DD3FED41C929}"/>
            </ac:spMkLst>
          </pc:spChg>
          <pc:spChg chg="del">
            <ac:chgData name="julian lalu" userId="53ae8bccc8714cbe" providerId="LiveId" clId="{A0076837-D884-4F2D-B46F-D4A29D846232}" dt="2023-01-04T21:36:40.402" v="175" actId="478"/>
            <ac:spMkLst>
              <pc:docMk/>
              <pc:sldMasterMk cId="1872243662" sldId="2147483648"/>
              <pc:sldLayoutMk cId="36978944" sldId="2147483652"/>
              <ac:spMk id="6" creationId="{9DDFCD90-934F-7610-D0AA-51E31A60C7C2}"/>
            </ac:spMkLst>
          </pc:spChg>
          <pc:spChg chg="del mod">
            <ac:chgData name="julian lalu" userId="53ae8bccc8714cbe" providerId="LiveId" clId="{A0076837-D884-4F2D-B46F-D4A29D846232}" dt="2023-01-09T20:35:33.415" v="2450" actId="478"/>
            <ac:spMkLst>
              <pc:docMk/>
              <pc:sldMasterMk cId="1872243662" sldId="2147483648"/>
              <pc:sldLayoutMk cId="36978944" sldId="2147483652"/>
              <ac:spMk id="9" creationId="{53BEE9CE-ECFC-474A-B3D1-B15C79353768}"/>
            </ac:spMkLst>
          </pc:spChg>
          <pc:cxnChg chg="add mod">
            <ac:chgData name="julian lalu" userId="53ae8bccc8714cbe" providerId="LiveId" clId="{A0076837-D884-4F2D-B46F-D4A29D846232}" dt="2023-01-04T21:36:57.114" v="180"/>
            <ac:cxnSpMkLst>
              <pc:docMk/>
              <pc:sldMasterMk cId="1872243662" sldId="2147483648"/>
              <pc:sldLayoutMk cId="36978944" sldId="2147483652"/>
              <ac:cxnSpMk id="8" creationId="{2F9DDF04-B6CE-30BB-5B20-E04FF347421A}"/>
            </ac:cxnSpMkLst>
          </pc:cxnChg>
        </pc:sldLayoutChg>
        <pc:sldLayoutChg chg="addSp delSp modSp mod">
          <pc:chgData name="julian lalu" userId="53ae8bccc8714cbe" providerId="LiveId" clId="{A0076837-D884-4F2D-B46F-D4A29D846232}" dt="2023-01-09T20:35:36.523" v="2454"/>
          <pc:sldLayoutMkLst>
            <pc:docMk/>
            <pc:sldMasterMk cId="1872243662" sldId="2147483648"/>
            <pc:sldLayoutMk cId="3232469214" sldId="2147483653"/>
          </pc:sldLayoutMkLst>
          <pc:spChg chg="add mod">
            <ac:chgData name="julian lalu" userId="53ae8bccc8714cbe" providerId="LiveId" clId="{A0076837-D884-4F2D-B46F-D4A29D846232}" dt="2023-01-09T20:35:36.523" v="2454"/>
            <ac:spMkLst>
              <pc:docMk/>
              <pc:sldMasterMk cId="1872243662" sldId="2147483648"/>
              <pc:sldLayoutMk cId="3232469214" sldId="2147483653"/>
              <ac:spMk id="2" creationId="{624100D2-E877-5900-0A30-C8D40A5E680B}"/>
            </ac:spMkLst>
          </pc:spChg>
          <pc:spChg chg="del mod">
            <ac:chgData name="julian lalu" userId="53ae8bccc8714cbe" providerId="LiveId" clId="{A0076837-D884-4F2D-B46F-D4A29D846232}" dt="2023-01-04T21:38:59.327" v="195" actId="478"/>
            <ac:spMkLst>
              <pc:docMk/>
              <pc:sldMasterMk cId="1872243662" sldId="2147483648"/>
              <pc:sldLayoutMk cId="3232469214" sldId="2147483653"/>
              <ac:spMk id="2" creationId="{AD95E7F1-17DC-4D6A-6401-11E05FDB90C7}"/>
            </ac:spMkLst>
          </pc:spChg>
          <pc:spChg chg="mod">
            <ac:chgData name="julian lalu" userId="53ae8bccc8714cbe" providerId="LiveId" clId="{A0076837-D884-4F2D-B46F-D4A29D846232}" dt="2023-01-04T21:48:26.159" v="276" actId="2711"/>
            <ac:spMkLst>
              <pc:docMk/>
              <pc:sldMasterMk cId="1872243662" sldId="2147483648"/>
              <pc:sldLayoutMk cId="3232469214" sldId="2147483653"/>
              <ac:spMk id="3" creationId="{CF5AE794-F54F-9A66-97F4-229D263B0E54}"/>
            </ac:spMkLst>
          </pc:spChg>
          <pc:spChg chg="mod">
            <ac:chgData name="julian lalu" userId="53ae8bccc8714cbe" providerId="LiveId" clId="{A0076837-D884-4F2D-B46F-D4A29D846232}" dt="2023-01-04T21:52:50.022" v="297" actId="12"/>
            <ac:spMkLst>
              <pc:docMk/>
              <pc:sldMasterMk cId="1872243662" sldId="2147483648"/>
              <pc:sldLayoutMk cId="3232469214" sldId="2147483653"/>
              <ac:spMk id="4" creationId="{8C86B5B8-CF35-75EB-1F9A-4E796093FEA7}"/>
            </ac:spMkLst>
          </pc:spChg>
          <pc:spChg chg="mod">
            <ac:chgData name="julian lalu" userId="53ae8bccc8714cbe" providerId="LiveId" clId="{A0076837-D884-4F2D-B46F-D4A29D846232}" dt="2023-01-04T21:48:26.159" v="276" actId="2711"/>
            <ac:spMkLst>
              <pc:docMk/>
              <pc:sldMasterMk cId="1872243662" sldId="2147483648"/>
              <pc:sldLayoutMk cId="3232469214" sldId="2147483653"/>
              <ac:spMk id="5" creationId="{068DC8BB-9197-C9A4-9ABE-3E6A47E9440F}"/>
            </ac:spMkLst>
          </pc:spChg>
          <pc:spChg chg="mod">
            <ac:chgData name="julian lalu" userId="53ae8bccc8714cbe" providerId="LiveId" clId="{A0076837-D884-4F2D-B46F-D4A29D846232}" dt="2023-01-04T21:52:53.609" v="298" actId="12"/>
            <ac:spMkLst>
              <pc:docMk/>
              <pc:sldMasterMk cId="1872243662" sldId="2147483648"/>
              <pc:sldLayoutMk cId="3232469214" sldId="2147483653"/>
              <ac:spMk id="6" creationId="{420955E6-4E24-122E-A27E-E8EF8218BE64}"/>
            </ac:spMkLst>
          </pc:spChg>
          <pc:spChg chg="del">
            <ac:chgData name="julian lalu" userId="53ae8bccc8714cbe" providerId="LiveId" clId="{A0076837-D884-4F2D-B46F-D4A29D846232}" dt="2023-01-04T21:37:36.423" v="188" actId="478"/>
            <ac:spMkLst>
              <pc:docMk/>
              <pc:sldMasterMk cId="1872243662" sldId="2147483648"/>
              <pc:sldLayoutMk cId="3232469214" sldId="2147483653"/>
              <ac:spMk id="7" creationId="{5D121C77-FA3F-CDCA-20F1-A490BF037B6C}"/>
            </ac:spMkLst>
          </pc:spChg>
          <pc:spChg chg="del">
            <ac:chgData name="julian lalu" userId="53ae8bccc8714cbe" providerId="LiveId" clId="{A0076837-D884-4F2D-B46F-D4A29D846232}" dt="2023-01-04T21:37:36.805" v="189" actId="478"/>
            <ac:spMkLst>
              <pc:docMk/>
              <pc:sldMasterMk cId="1872243662" sldId="2147483648"/>
              <pc:sldLayoutMk cId="3232469214" sldId="2147483653"/>
              <ac:spMk id="8" creationId="{A7B9C4EC-D0FB-3A32-64EC-91E15913C16B}"/>
            </ac:spMkLst>
          </pc:spChg>
          <pc:spChg chg="add mod">
            <ac:chgData name="julian lalu" userId="53ae8bccc8714cbe" providerId="LiveId" clId="{A0076837-D884-4F2D-B46F-D4A29D846232}" dt="2023-01-04T21:48:26.159" v="276" actId="2711"/>
            <ac:spMkLst>
              <pc:docMk/>
              <pc:sldMasterMk cId="1872243662" sldId="2147483648"/>
              <pc:sldLayoutMk cId="3232469214" sldId="2147483653"/>
              <ac:spMk id="11" creationId="{563A3243-8043-F017-4753-ADE09FE93924}"/>
            </ac:spMkLst>
          </pc:spChg>
          <pc:spChg chg="del">
            <ac:chgData name="julian lalu" userId="53ae8bccc8714cbe" providerId="LiveId" clId="{A0076837-D884-4F2D-B46F-D4A29D846232}" dt="2023-01-09T20:35:36.302" v="2453" actId="478"/>
            <ac:spMkLst>
              <pc:docMk/>
              <pc:sldMasterMk cId="1872243662" sldId="2147483648"/>
              <pc:sldLayoutMk cId="3232469214" sldId="2147483653"/>
              <ac:spMk id="12" creationId="{77947645-DA29-4080-B8E1-12423A2E28D8}"/>
            </ac:spMkLst>
          </pc:spChg>
          <pc:cxnChg chg="add mod">
            <ac:chgData name="julian lalu" userId="53ae8bccc8714cbe" providerId="LiveId" clId="{A0076837-D884-4F2D-B46F-D4A29D846232}" dt="2023-01-04T21:37:24.506" v="184"/>
            <ac:cxnSpMkLst>
              <pc:docMk/>
              <pc:sldMasterMk cId="1872243662" sldId="2147483648"/>
              <pc:sldLayoutMk cId="3232469214" sldId="2147483653"/>
              <ac:cxnSpMk id="10" creationId="{A14EF0E0-11EE-0EDD-F3B4-22566D1D84AB}"/>
            </ac:cxnSpMkLst>
          </pc:cxnChg>
        </pc:sldLayoutChg>
        <pc:sldLayoutChg chg="addSp delSp modSp mod">
          <pc:chgData name="julian lalu" userId="53ae8bccc8714cbe" providerId="LiveId" clId="{A0076837-D884-4F2D-B46F-D4A29D846232}" dt="2023-01-04T21:48:39.725" v="277" actId="2711"/>
          <pc:sldLayoutMkLst>
            <pc:docMk/>
            <pc:sldMasterMk cId="1872243662" sldId="2147483648"/>
            <pc:sldLayoutMk cId="1735850448" sldId="2147483654"/>
          </pc:sldLayoutMkLst>
          <pc:spChg chg="del mod">
            <ac:chgData name="julian lalu" userId="53ae8bccc8714cbe" providerId="LiveId" clId="{A0076837-D884-4F2D-B46F-D4A29D846232}" dt="2023-01-04T21:39:10.898" v="197" actId="478"/>
            <ac:spMkLst>
              <pc:docMk/>
              <pc:sldMasterMk cId="1872243662" sldId="2147483648"/>
              <pc:sldLayoutMk cId="1735850448" sldId="2147483654"/>
              <ac:spMk id="2" creationId="{1C13D1EA-2E67-8E96-8A42-80D5EDB886D4}"/>
            </ac:spMkLst>
          </pc:spChg>
          <pc:spChg chg="del">
            <ac:chgData name="julian lalu" userId="53ae8bccc8714cbe" providerId="LiveId" clId="{A0076837-D884-4F2D-B46F-D4A29D846232}" dt="2023-01-04T21:29:36.777" v="51" actId="478"/>
            <ac:spMkLst>
              <pc:docMk/>
              <pc:sldMasterMk cId="1872243662" sldId="2147483648"/>
              <pc:sldLayoutMk cId="1735850448" sldId="2147483654"/>
              <ac:spMk id="3" creationId="{6FD702A6-176E-6127-12F4-19D851446768}"/>
            </ac:spMkLst>
          </pc:spChg>
          <pc:spChg chg="del">
            <ac:chgData name="julian lalu" userId="53ae8bccc8714cbe" providerId="LiveId" clId="{A0076837-D884-4F2D-B46F-D4A29D846232}" dt="2023-01-04T21:39:13.620" v="199" actId="478"/>
            <ac:spMkLst>
              <pc:docMk/>
              <pc:sldMasterMk cId="1872243662" sldId="2147483648"/>
              <pc:sldLayoutMk cId="1735850448" sldId="2147483654"/>
              <ac:spMk id="4" creationId="{63F2C241-0D23-6C36-4B9B-0F89B42336EF}"/>
            </ac:spMkLst>
          </pc:spChg>
          <pc:spChg chg="add mod">
            <ac:chgData name="julian lalu" userId="53ae8bccc8714cbe" providerId="LiveId" clId="{A0076837-D884-4F2D-B46F-D4A29D846232}" dt="2023-01-04T21:48:39.725" v="277" actId="2711"/>
            <ac:spMkLst>
              <pc:docMk/>
              <pc:sldMasterMk cId="1872243662" sldId="2147483648"/>
              <pc:sldLayoutMk cId="1735850448" sldId="2147483654"/>
              <ac:spMk id="7" creationId="{AB61CA0E-7010-8A7D-0D63-E256E226AD7F}"/>
            </ac:spMkLst>
          </pc:spChg>
          <pc:cxnChg chg="add mod">
            <ac:chgData name="julian lalu" userId="53ae8bccc8714cbe" providerId="LiveId" clId="{A0076837-D884-4F2D-B46F-D4A29D846232}" dt="2023-01-04T21:37:42.455" v="190"/>
            <ac:cxnSpMkLst>
              <pc:docMk/>
              <pc:sldMasterMk cId="1872243662" sldId="2147483648"/>
              <pc:sldLayoutMk cId="1735850448" sldId="2147483654"/>
              <ac:cxnSpMk id="6" creationId="{E6272933-18C9-033C-BB31-BD2C23761CE2}"/>
            </ac:cxnSpMkLst>
          </pc:cxnChg>
        </pc:sldLayoutChg>
        <pc:sldLayoutChg chg="delSp mod">
          <pc:chgData name="julian lalu" userId="53ae8bccc8714cbe" providerId="LiveId" clId="{A0076837-D884-4F2D-B46F-D4A29D846232}" dt="2023-01-04T21:39:19.260" v="201" actId="478"/>
          <pc:sldLayoutMkLst>
            <pc:docMk/>
            <pc:sldMasterMk cId="1872243662" sldId="2147483648"/>
            <pc:sldLayoutMk cId="2373837973" sldId="2147483655"/>
          </pc:sldLayoutMkLst>
          <pc:spChg chg="del">
            <ac:chgData name="julian lalu" userId="53ae8bccc8714cbe" providerId="LiveId" clId="{A0076837-D884-4F2D-B46F-D4A29D846232}" dt="2023-01-04T21:39:18.419" v="200" actId="478"/>
            <ac:spMkLst>
              <pc:docMk/>
              <pc:sldMasterMk cId="1872243662" sldId="2147483648"/>
              <pc:sldLayoutMk cId="2373837973" sldId="2147483655"/>
              <ac:spMk id="2" creationId="{F718F483-4C52-7EE4-3328-D962F39E7C05}"/>
            </ac:spMkLst>
          </pc:spChg>
          <pc:spChg chg="del">
            <ac:chgData name="julian lalu" userId="53ae8bccc8714cbe" providerId="LiveId" clId="{A0076837-D884-4F2D-B46F-D4A29D846232}" dt="2023-01-04T21:39:19.260" v="201" actId="478"/>
            <ac:spMkLst>
              <pc:docMk/>
              <pc:sldMasterMk cId="1872243662" sldId="2147483648"/>
              <pc:sldLayoutMk cId="2373837973" sldId="2147483655"/>
              <ac:spMk id="3" creationId="{21F123DE-C7F3-E4BA-4427-2339E3B9436B}"/>
            </ac:spMkLst>
          </pc:spChg>
        </pc:sldLayoutChg>
        <pc:sldLayoutChg chg="delSp modSp mod">
          <pc:chgData name="julian lalu" userId="53ae8bccc8714cbe" providerId="LiveId" clId="{A0076837-D884-4F2D-B46F-D4A29D846232}" dt="2023-01-04T21:53:01.559" v="299" actId="12"/>
          <pc:sldLayoutMkLst>
            <pc:docMk/>
            <pc:sldMasterMk cId="1872243662" sldId="2147483648"/>
            <pc:sldLayoutMk cId="2381245851" sldId="2147483656"/>
          </pc:sldLayoutMkLst>
          <pc:spChg chg="mod">
            <ac:chgData name="julian lalu" userId="53ae8bccc8714cbe" providerId="LiveId" clId="{A0076837-D884-4F2D-B46F-D4A29D846232}" dt="2023-01-04T21:48:45.545" v="278" actId="2711"/>
            <ac:spMkLst>
              <pc:docMk/>
              <pc:sldMasterMk cId="1872243662" sldId="2147483648"/>
              <pc:sldLayoutMk cId="2381245851" sldId="2147483656"/>
              <ac:spMk id="2" creationId="{0F4C568A-B4D4-5F8B-6A65-A247AE2501D6}"/>
            </ac:spMkLst>
          </pc:spChg>
          <pc:spChg chg="mod">
            <ac:chgData name="julian lalu" userId="53ae8bccc8714cbe" providerId="LiveId" clId="{A0076837-D884-4F2D-B46F-D4A29D846232}" dt="2023-01-04T21:53:01.559" v="299" actId="12"/>
            <ac:spMkLst>
              <pc:docMk/>
              <pc:sldMasterMk cId="1872243662" sldId="2147483648"/>
              <pc:sldLayoutMk cId="2381245851" sldId="2147483656"/>
              <ac:spMk id="3" creationId="{866BE890-5D19-D5A4-EE9E-49351A10FF9E}"/>
            </ac:spMkLst>
          </pc:spChg>
          <pc:spChg chg="mod">
            <ac:chgData name="julian lalu" userId="53ae8bccc8714cbe" providerId="LiveId" clId="{A0076837-D884-4F2D-B46F-D4A29D846232}" dt="2023-01-04T21:48:45.545" v="278" actId="2711"/>
            <ac:spMkLst>
              <pc:docMk/>
              <pc:sldMasterMk cId="1872243662" sldId="2147483648"/>
              <pc:sldLayoutMk cId="2381245851" sldId="2147483656"/>
              <ac:spMk id="4" creationId="{C0BB90F1-3A96-D918-8DB1-D107A356F758}"/>
            </ac:spMkLst>
          </pc:spChg>
          <pc:spChg chg="del">
            <ac:chgData name="julian lalu" userId="53ae8bccc8714cbe" providerId="LiveId" clId="{A0076837-D884-4F2D-B46F-D4A29D846232}" dt="2023-01-04T21:39:22.194" v="203" actId="478"/>
            <ac:spMkLst>
              <pc:docMk/>
              <pc:sldMasterMk cId="1872243662" sldId="2147483648"/>
              <pc:sldLayoutMk cId="2381245851" sldId="2147483656"/>
              <ac:spMk id="5" creationId="{6F6B4192-5EA3-E618-A16C-EE16472051E4}"/>
            </ac:spMkLst>
          </pc:spChg>
          <pc:spChg chg="del">
            <ac:chgData name="julian lalu" userId="53ae8bccc8714cbe" providerId="LiveId" clId="{A0076837-D884-4F2D-B46F-D4A29D846232}" dt="2023-01-04T21:39:21.763" v="202" actId="478"/>
            <ac:spMkLst>
              <pc:docMk/>
              <pc:sldMasterMk cId="1872243662" sldId="2147483648"/>
              <pc:sldLayoutMk cId="2381245851" sldId="2147483656"/>
              <ac:spMk id="6" creationId="{632F3585-AD81-8827-BDEF-44D12AFDD483}"/>
            </ac:spMkLst>
          </pc:spChg>
        </pc:sldLayoutChg>
        <pc:sldLayoutChg chg="delSp modSp mod">
          <pc:chgData name="julian lalu" userId="53ae8bccc8714cbe" providerId="LiveId" clId="{A0076837-D884-4F2D-B46F-D4A29D846232}" dt="2023-01-04T21:48:51.085" v="279" actId="2711"/>
          <pc:sldLayoutMkLst>
            <pc:docMk/>
            <pc:sldMasterMk cId="1872243662" sldId="2147483648"/>
            <pc:sldLayoutMk cId="943763291" sldId="2147483657"/>
          </pc:sldLayoutMkLst>
          <pc:spChg chg="mod">
            <ac:chgData name="julian lalu" userId="53ae8bccc8714cbe" providerId="LiveId" clId="{A0076837-D884-4F2D-B46F-D4A29D846232}" dt="2023-01-04T21:48:51.085" v="279" actId="2711"/>
            <ac:spMkLst>
              <pc:docMk/>
              <pc:sldMasterMk cId="1872243662" sldId="2147483648"/>
              <pc:sldLayoutMk cId="943763291" sldId="2147483657"/>
              <ac:spMk id="2" creationId="{E8E78194-F762-00DE-6307-F75C2ED72DAA}"/>
            </ac:spMkLst>
          </pc:spChg>
          <pc:spChg chg="mod">
            <ac:chgData name="julian lalu" userId="53ae8bccc8714cbe" providerId="LiveId" clId="{A0076837-D884-4F2D-B46F-D4A29D846232}" dt="2023-01-04T21:48:51.085" v="279" actId="2711"/>
            <ac:spMkLst>
              <pc:docMk/>
              <pc:sldMasterMk cId="1872243662" sldId="2147483648"/>
              <pc:sldLayoutMk cId="943763291" sldId="2147483657"/>
              <ac:spMk id="3" creationId="{6B5223F9-3D85-E0F8-9306-D774EB693794}"/>
            </ac:spMkLst>
          </pc:spChg>
          <pc:spChg chg="mod">
            <ac:chgData name="julian lalu" userId="53ae8bccc8714cbe" providerId="LiveId" clId="{A0076837-D884-4F2D-B46F-D4A29D846232}" dt="2023-01-04T21:48:51.085" v="279" actId="2711"/>
            <ac:spMkLst>
              <pc:docMk/>
              <pc:sldMasterMk cId="1872243662" sldId="2147483648"/>
              <pc:sldLayoutMk cId="943763291" sldId="2147483657"/>
              <ac:spMk id="4" creationId="{A8ADE118-9903-2C7E-87AB-A088F1EF97BB}"/>
            </ac:spMkLst>
          </pc:spChg>
          <pc:spChg chg="del">
            <ac:chgData name="julian lalu" userId="53ae8bccc8714cbe" providerId="LiveId" clId="{A0076837-D884-4F2D-B46F-D4A29D846232}" dt="2023-01-04T21:39:47.490" v="209" actId="478"/>
            <ac:spMkLst>
              <pc:docMk/>
              <pc:sldMasterMk cId="1872243662" sldId="2147483648"/>
              <pc:sldLayoutMk cId="943763291" sldId="2147483657"/>
              <ac:spMk id="5" creationId="{85A16572-BB5A-4910-7BD4-A02B0BC7D102}"/>
            </ac:spMkLst>
          </pc:spChg>
          <pc:spChg chg="del">
            <ac:chgData name="julian lalu" userId="53ae8bccc8714cbe" providerId="LiveId" clId="{A0076837-D884-4F2D-B46F-D4A29D846232}" dt="2023-01-04T21:39:46.707" v="208" actId="478"/>
            <ac:spMkLst>
              <pc:docMk/>
              <pc:sldMasterMk cId="1872243662" sldId="2147483648"/>
              <pc:sldLayoutMk cId="943763291" sldId="2147483657"/>
              <ac:spMk id="6" creationId="{8F6F9C08-671E-9722-6A1C-65C1991FA30F}"/>
            </ac:spMkLst>
          </pc:spChg>
        </pc:sldLayoutChg>
        <pc:sldLayoutChg chg="delSp modSp mod">
          <pc:chgData name="julian lalu" userId="53ae8bccc8714cbe" providerId="LiveId" clId="{A0076837-D884-4F2D-B46F-D4A29D846232}" dt="2023-01-04T21:53:09.391" v="300" actId="12"/>
          <pc:sldLayoutMkLst>
            <pc:docMk/>
            <pc:sldMasterMk cId="1872243662" sldId="2147483648"/>
            <pc:sldLayoutMk cId="665887820" sldId="2147483658"/>
          </pc:sldLayoutMkLst>
          <pc:spChg chg="mod">
            <ac:chgData name="julian lalu" userId="53ae8bccc8714cbe" providerId="LiveId" clId="{A0076837-D884-4F2D-B46F-D4A29D846232}" dt="2023-01-04T21:48:55.516" v="280" actId="2711"/>
            <ac:spMkLst>
              <pc:docMk/>
              <pc:sldMasterMk cId="1872243662" sldId="2147483648"/>
              <pc:sldLayoutMk cId="665887820" sldId="2147483658"/>
              <ac:spMk id="2" creationId="{3DDF36AE-16CA-8762-B471-C61811730EC6}"/>
            </ac:spMkLst>
          </pc:spChg>
          <pc:spChg chg="mod">
            <ac:chgData name="julian lalu" userId="53ae8bccc8714cbe" providerId="LiveId" clId="{A0076837-D884-4F2D-B46F-D4A29D846232}" dt="2023-01-04T21:53:09.391" v="300" actId="12"/>
            <ac:spMkLst>
              <pc:docMk/>
              <pc:sldMasterMk cId="1872243662" sldId="2147483648"/>
              <pc:sldLayoutMk cId="665887820" sldId="2147483658"/>
              <ac:spMk id="3" creationId="{3299DA80-8094-FF61-2783-5D87A906976A}"/>
            </ac:spMkLst>
          </pc:spChg>
          <pc:spChg chg="del">
            <ac:chgData name="julian lalu" userId="53ae8bccc8714cbe" providerId="LiveId" clId="{A0076837-D884-4F2D-B46F-D4A29D846232}" dt="2023-01-04T21:40:28.144" v="213" actId="478"/>
            <ac:spMkLst>
              <pc:docMk/>
              <pc:sldMasterMk cId="1872243662" sldId="2147483648"/>
              <pc:sldLayoutMk cId="665887820" sldId="2147483658"/>
              <ac:spMk id="4" creationId="{A6EE4B6F-F501-2D06-9109-08F295197934}"/>
            </ac:spMkLst>
          </pc:spChg>
          <pc:spChg chg="del mod">
            <ac:chgData name="julian lalu" userId="53ae8bccc8714cbe" providerId="LiveId" clId="{A0076837-D884-4F2D-B46F-D4A29D846232}" dt="2023-01-04T21:40:29.337" v="215" actId="478"/>
            <ac:spMkLst>
              <pc:docMk/>
              <pc:sldMasterMk cId="1872243662" sldId="2147483648"/>
              <pc:sldLayoutMk cId="665887820" sldId="2147483658"/>
              <ac:spMk id="5" creationId="{4A9F24B6-6E91-5D9D-BD67-2B49C88EEBF4}"/>
            </ac:spMkLst>
          </pc:spChg>
        </pc:sldLayoutChg>
        <pc:sldLayoutChg chg="delSp modSp mod">
          <pc:chgData name="julian lalu" userId="53ae8bccc8714cbe" providerId="LiveId" clId="{A0076837-D884-4F2D-B46F-D4A29D846232}" dt="2023-01-04T21:53:16.124" v="301" actId="12"/>
          <pc:sldLayoutMkLst>
            <pc:docMk/>
            <pc:sldMasterMk cId="1872243662" sldId="2147483648"/>
            <pc:sldLayoutMk cId="2816719788" sldId="2147483659"/>
          </pc:sldLayoutMkLst>
          <pc:spChg chg="mod">
            <ac:chgData name="julian lalu" userId="53ae8bccc8714cbe" providerId="LiveId" clId="{A0076837-D884-4F2D-B46F-D4A29D846232}" dt="2023-01-04T21:49:02.403" v="281" actId="2711"/>
            <ac:spMkLst>
              <pc:docMk/>
              <pc:sldMasterMk cId="1872243662" sldId="2147483648"/>
              <pc:sldLayoutMk cId="2816719788" sldId="2147483659"/>
              <ac:spMk id="2" creationId="{87ACCDF0-8CD2-3751-E337-2A11F390A826}"/>
            </ac:spMkLst>
          </pc:spChg>
          <pc:spChg chg="mod">
            <ac:chgData name="julian lalu" userId="53ae8bccc8714cbe" providerId="LiveId" clId="{A0076837-D884-4F2D-B46F-D4A29D846232}" dt="2023-01-04T21:53:16.124" v="301" actId="12"/>
            <ac:spMkLst>
              <pc:docMk/>
              <pc:sldMasterMk cId="1872243662" sldId="2147483648"/>
              <pc:sldLayoutMk cId="2816719788" sldId="2147483659"/>
              <ac:spMk id="3" creationId="{7F562A42-E7AC-9A5B-1344-775D2BB22CF9}"/>
            </ac:spMkLst>
          </pc:spChg>
          <pc:spChg chg="del">
            <ac:chgData name="julian lalu" userId="53ae8bccc8714cbe" providerId="LiveId" clId="{A0076837-D884-4F2D-B46F-D4A29D846232}" dt="2023-01-04T21:36:24.156" v="172" actId="478"/>
            <ac:spMkLst>
              <pc:docMk/>
              <pc:sldMasterMk cId="1872243662" sldId="2147483648"/>
              <pc:sldLayoutMk cId="2816719788" sldId="2147483659"/>
              <ac:spMk id="4" creationId="{76CFB7E3-57EC-9609-98B9-A324580B65BD}"/>
            </ac:spMkLst>
          </pc:spChg>
          <pc:spChg chg="del">
            <ac:chgData name="julian lalu" userId="53ae8bccc8714cbe" providerId="LiveId" clId="{A0076837-D884-4F2D-B46F-D4A29D846232}" dt="2023-01-04T21:36:20.088" v="171" actId="478"/>
            <ac:spMkLst>
              <pc:docMk/>
              <pc:sldMasterMk cId="1872243662" sldId="2147483648"/>
              <pc:sldLayoutMk cId="2816719788" sldId="2147483659"/>
              <ac:spMk id="5" creationId="{8F57580E-5DC5-1788-CA2D-D02D52BAD65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881BECA-A2C9-45B5-A652-FCA45D0C2F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a:extLst>
              <a:ext uri="{FF2B5EF4-FFF2-40B4-BE49-F238E27FC236}">
                <a16:creationId xmlns:a16="http://schemas.microsoft.com/office/drawing/2014/main" id="{656E61C2-29AD-424D-A799-202935B53C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4D0BD2-FF3A-4E46-AD67-82F2C97ED644}" type="datetimeFigureOut">
              <a:rPr lang="fr-CA" smtClean="0"/>
              <a:t>2023-03-16</a:t>
            </a:fld>
            <a:endParaRPr lang="fr-CA"/>
          </a:p>
        </p:txBody>
      </p:sp>
      <p:sp>
        <p:nvSpPr>
          <p:cNvPr id="4" name="Espace réservé du pied de page 3">
            <a:extLst>
              <a:ext uri="{FF2B5EF4-FFF2-40B4-BE49-F238E27FC236}">
                <a16:creationId xmlns:a16="http://schemas.microsoft.com/office/drawing/2014/main" id="{566ED62F-9193-479D-AC29-F5C6471514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a:extLst>
              <a:ext uri="{FF2B5EF4-FFF2-40B4-BE49-F238E27FC236}">
                <a16:creationId xmlns:a16="http://schemas.microsoft.com/office/drawing/2014/main" id="{5EAB50F6-2DDF-4273-A91A-37FBBC2DEA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50E9E-F270-44AF-97AC-DD31F573AD17}" type="slidenum">
              <a:rPr lang="fr-CA" smtClean="0"/>
              <a:t>‹N°›</a:t>
            </a:fld>
            <a:endParaRPr lang="fr-CA"/>
          </a:p>
        </p:txBody>
      </p:sp>
    </p:spTree>
    <p:extLst>
      <p:ext uri="{BB962C8B-B14F-4D97-AF65-F5344CB8AC3E}">
        <p14:creationId xmlns:p14="http://schemas.microsoft.com/office/powerpoint/2010/main" val="1393648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CD7A8-318A-497C-842F-1092E9FB0797}" type="datetimeFigureOut">
              <a:rPr lang="fr-FR" smtClean="0"/>
              <a:t>16/03/2023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32568-E642-4D86-A21F-322B3D5A8CAF}" type="slidenum">
              <a:rPr lang="fr-FR" smtClean="0"/>
              <a:t>‹N°›</a:t>
            </a:fld>
            <a:endParaRPr lang="fr-FR"/>
          </a:p>
        </p:txBody>
      </p:sp>
    </p:spTree>
    <p:extLst>
      <p:ext uri="{BB962C8B-B14F-4D97-AF65-F5344CB8AC3E}">
        <p14:creationId xmlns:p14="http://schemas.microsoft.com/office/powerpoint/2010/main" val="119880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a:t>
            </a:fld>
            <a:endParaRPr lang="fr-FR"/>
          </a:p>
        </p:txBody>
      </p:sp>
    </p:spTree>
    <p:extLst>
      <p:ext uri="{BB962C8B-B14F-4D97-AF65-F5344CB8AC3E}">
        <p14:creationId xmlns:p14="http://schemas.microsoft.com/office/powerpoint/2010/main" val="1549977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16</a:t>
            </a:fld>
            <a:endParaRPr lang="fr-FR"/>
          </a:p>
        </p:txBody>
      </p:sp>
    </p:spTree>
    <p:extLst>
      <p:ext uri="{BB962C8B-B14F-4D97-AF65-F5344CB8AC3E}">
        <p14:creationId xmlns:p14="http://schemas.microsoft.com/office/powerpoint/2010/main" val="28374346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225</a:t>
            </a:fld>
            <a:endParaRPr lang="fr-FR"/>
          </a:p>
        </p:txBody>
      </p:sp>
    </p:spTree>
    <p:extLst>
      <p:ext uri="{BB962C8B-B14F-4D97-AF65-F5344CB8AC3E}">
        <p14:creationId xmlns:p14="http://schemas.microsoft.com/office/powerpoint/2010/main" val="16353569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227</a:t>
            </a:fld>
            <a:endParaRPr lang="fr-FR"/>
          </a:p>
        </p:txBody>
      </p:sp>
    </p:spTree>
    <p:extLst>
      <p:ext uri="{BB962C8B-B14F-4D97-AF65-F5344CB8AC3E}">
        <p14:creationId xmlns:p14="http://schemas.microsoft.com/office/powerpoint/2010/main" val="31507777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228</a:t>
            </a:fld>
            <a:endParaRPr lang="fr-FR"/>
          </a:p>
        </p:txBody>
      </p:sp>
    </p:spTree>
    <p:extLst>
      <p:ext uri="{BB962C8B-B14F-4D97-AF65-F5344CB8AC3E}">
        <p14:creationId xmlns:p14="http://schemas.microsoft.com/office/powerpoint/2010/main" val="341591194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229</a:t>
            </a:fld>
            <a:endParaRPr lang="fr-FR"/>
          </a:p>
        </p:txBody>
      </p:sp>
    </p:spTree>
    <p:extLst>
      <p:ext uri="{BB962C8B-B14F-4D97-AF65-F5344CB8AC3E}">
        <p14:creationId xmlns:p14="http://schemas.microsoft.com/office/powerpoint/2010/main" val="8583646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https://www.digitalocean.com/community/conceptual-articles/s-o-l-i-d-the-first-five-principles-of-object-oriented-design-fr</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230</a:t>
            </a:fld>
            <a:endParaRPr lang="fr-FR"/>
          </a:p>
        </p:txBody>
      </p:sp>
    </p:spTree>
    <p:extLst>
      <p:ext uri="{BB962C8B-B14F-4D97-AF65-F5344CB8AC3E}">
        <p14:creationId xmlns:p14="http://schemas.microsoft.com/office/powerpoint/2010/main" val="24325272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231</a:t>
            </a:fld>
            <a:endParaRPr lang="fr-FR"/>
          </a:p>
        </p:txBody>
      </p:sp>
    </p:spTree>
    <p:extLst>
      <p:ext uri="{BB962C8B-B14F-4D97-AF65-F5344CB8AC3E}">
        <p14:creationId xmlns:p14="http://schemas.microsoft.com/office/powerpoint/2010/main" val="17257493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232</a:t>
            </a:fld>
            <a:endParaRPr lang="fr-FR"/>
          </a:p>
        </p:txBody>
      </p:sp>
    </p:spTree>
    <p:extLst>
      <p:ext uri="{BB962C8B-B14F-4D97-AF65-F5344CB8AC3E}">
        <p14:creationId xmlns:p14="http://schemas.microsoft.com/office/powerpoint/2010/main" val="10432327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233</a:t>
            </a:fld>
            <a:endParaRPr lang="fr-FR"/>
          </a:p>
        </p:txBody>
      </p:sp>
    </p:spTree>
    <p:extLst>
      <p:ext uri="{BB962C8B-B14F-4D97-AF65-F5344CB8AC3E}">
        <p14:creationId xmlns:p14="http://schemas.microsoft.com/office/powerpoint/2010/main" val="35586633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234</a:t>
            </a:fld>
            <a:endParaRPr lang="fr-FR"/>
          </a:p>
        </p:txBody>
      </p:sp>
    </p:spTree>
    <p:extLst>
      <p:ext uri="{BB962C8B-B14F-4D97-AF65-F5344CB8AC3E}">
        <p14:creationId xmlns:p14="http://schemas.microsoft.com/office/powerpoint/2010/main" val="264413872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235</a:t>
            </a:fld>
            <a:endParaRPr lang="fr-FR"/>
          </a:p>
        </p:txBody>
      </p:sp>
    </p:spTree>
    <p:extLst>
      <p:ext uri="{BB962C8B-B14F-4D97-AF65-F5344CB8AC3E}">
        <p14:creationId xmlns:p14="http://schemas.microsoft.com/office/powerpoint/2010/main" val="120449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17</a:t>
            </a:fld>
            <a:endParaRPr lang="fr-FR"/>
          </a:p>
        </p:txBody>
      </p:sp>
    </p:spTree>
    <p:extLst>
      <p:ext uri="{BB962C8B-B14F-4D97-AF65-F5344CB8AC3E}">
        <p14:creationId xmlns:p14="http://schemas.microsoft.com/office/powerpoint/2010/main" val="402026709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238</a:t>
            </a:fld>
            <a:endParaRPr lang="fr-FR"/>
          </a:p>
        </p:txBody>
      </p:sp>
    </p:spTree>
    <p:extLst>
      <p:ext uri="{BB962C8B-B14F-4D97-AF65-F5344CB8AC3E}">
        <p14:creationId xmlns:p14="http://schemas.microsoft.com/office/powerpoint/2010/main" val="227897747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239</a:t>
            </a:fld>
            <a:endParaRPr lang="fr-FR"/>
          </a:p>
        </p:txBody>
      </p:sp>
    </p:spTree>
    <p:extLst>
      <p:ext uri="{BB962C8B-B14F-4D97-AF65-F5344CB8AC3E}">
        <p14:creationId xmlns:p14="http://schemas.microsoft.com/office/powerpoint/2010/main" val="8472052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240</a:t>
            </a:fld>
            <a:endParaRPr lang="fr-FR"/>
          </a:p>
        </p:txBody>
      </p:sp>
    </p:spTree>
    <p:extLst>
      <p:ext uri="{BB962C8B-B14F-4D97-AF65-F5344CB8AC3E}">
        <p14:creationId xmlns:p14="http://schemas.microsoft.com/office/powerpoint/2010/main" val="202579828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241</a:t>
            </a:fld>
            <a:endParaRPr lang="fr-FR"/>
          </a:p>
        </p:txBody>
      </p:sp>
    </p:spTree>
    <p:extLst>
      <p:ext uri="{BB962C8B-B14F-4D97-AF65-F5344CB8AC3E}">
        <p14:creationId xmlns:p14="http://schemas.microsoft.com/office/powerpoint/2010/main" val="10325137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242</a:t>
            </a:fld>
            <a:endParaRPr lang="fr-FR"/>
          </a:p>
        </p:txBody>
      </p:sp>
    </p:spTree>
    <p:extLst>
      <p:ext uri="{BB962C8B-B14F-4D97-AF65-F5344CB8AC3E}">
        <p14:creationId xmlns:p14="http://schemas.microsoft.com/office/powerpoint/2010/main" val="16228961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243</a:t>
            </a:fld>
            <a:endParaRPr lang="fr-FR"/>
          </a:p>
        </p:txBody>
      </p:sp>
    </p:spTree>
    <p:extLst>
      <p:ext uri="{BB962C8B-B14F-4D97-AF65-F5344CB8AC3E}">
        <p14:creationId xmlns:p14="http://schemas.microsoft.com/office/powerpoint/2010/main" val="11694601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244</a:t>
            </a:fld>
            <a:endParaRPr lang="fr-FR"/>
          </a:p>
        </p:txBody>
      </p:sp>
    </p:spTree>
    <p:extLst>
      <p:ext uri="{BB962C8B-B14F-4D97-AF65-F5344CB8AC3E}">
        <p14:creationId xmlns:p14="http://schemas.microsoft.com/office/powerpoint/2010/main" val="9067118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245</a:t>
            </a:fld>
            <a:endParaRPr lang="fr-FR"/>
          </a:p>
        </p:txBody>
      </p:sp>
    </p:spTree>
    <p:extLst>
      <p:ext uri="{BB962C8B-B14F-4D97-AF65-F5344CB8AC3E}">
        <p14:creationId xmlns:p14="http://schemas.microsoft.com/office/powerpoint/2010/main" val="26017205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llvm-profdata</a:t>
            </a:r>
            <a:r>
              <a:rPr lang="fr-FR" dirty="0"/>
              <a:t> merge .</a:t>
            </a:r>
            <a:r>
              <a:rPr lang="fr-FR" dirty="0" err="1"/>
              <a:t>profdata</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246</a:t>
            </a:fld>
            <a:endParaRPr lang="fr-FR"/>
          </a:p>
        </p:txBody>
      </p:sp>
    </p:spTree>
    <p:extLst>
      <p:ext uri="{BB962C8B-B14F-4D97-AF65-F5344CB8AC3E}">
        <p14:creationId xmlns:p14="http://schemas.microsoft.com/office/powerpoint/2010/main" val="81167493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llvm-profdata</a:t>
            </a:r>
            <a:r>
              <a:rPr lang="fr-FR" dirty="0"/>
              <a:t> merge .</a:t>
            </a:r>
            <a:r>
              <a:rPr lang="fr-FR" dirty="0" err="1"/>
              <a:t>profdata</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247</a:t>
            </a:fld>
            <a:endParaRPr lang="fr-FR"/>
          </a:p>
        </p:txBody>
      </p:sp>
    </p:spTree>
    <p:extLst>
      <p:ext uri="{BB962C8B-B14F-4D97-AF65-F5344CB8AC3E}">
        <p14:creationId xmlns:p14="http://schemas.microsoft.com/office/powerpoint/2010/main" val="121884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a:t>
            </a:fld>
            <a:endParaRPr lang="fr-FR"/>
          </a:p>
        </p:txBody>
      </p:sp>
    </p:spTree>
    <p:extLst>
      <p:ext uri="{BB962C8B-B14F-4D97-AF65-F5344CB8AC3E}">
        <p14:creationId xmlns:p14="http://schemas.microsoft.com/office/powerpoint/2010/main" val="14884379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llvm-profdata</a:t>
            </a:r>
            <a:r>
              <a:rPr lang="fr-FR" dirty="0"/>
              <a:t> merge .</a:t>
            </a:r>
            <a:r>
              <a:rPr lang="fr-FR" dirty="0" err="1"/>
              <a:t>profdata</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248</a:t>
            </a:fld>
            <a:endParaRPr lang="fr-FR"/>
          </a:p>
        </p:txBody>
      </p:sp>
    </p:spTree>
    <p:extLst>
      <p:ext uri="{BB962C8B-B14F-4D97-AF65-F5344CB8AC3E}">
        <p14:creationId xmlns:p14="http://schemas.microsoft.com/office/powerpoint/2010/main" val="321741027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https://godbolt.org/z/K17oxsoTb</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253</a:t>
            </a:fld>
            <a:endParaRPr lang="fr-FR"/>
          </a:p>
        </p:txBody>
      </p:sp>
    </p:spTree>
    <p:extLst>
      <p:ext uri="{BB962C8B-B14F-4D97-AF65-F5344CB8AC3E}">
        <p14:creationId xmlns:p14="http://schemas.microsoft.com/office/powerpoint/2010/main" val="131722513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https://godbolt.org/z/K17oxsoTb</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254</a:t>
            </a:fld>
            <a:endParaRPr lang="fr-FR"/>
          </a:p>
        </p:txBody>
      </p:sp>
    </p:spTree>
    <p:extLst>
      <p:ext uri="{BB962C8B-B14F-4D97-AF65-F5344CB8AC3E}">
        <p14:creationId xmlns:p14="http://schemas.microsoft.com/office/powerpoint/2010/main" val="321836820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256</a:t>
            </a:fld>
            <a:endParaRPr lang="fr-FR"/>
          </a:p>
        </p:txBody>
      </p:sp>
    </p:spTree>
    <p:extLst>
      <p:ext uri="{BB962C8B-B14F-4D97-AF65-F5344CB8AC3E}">
        <p14:creationId xmlns:p14="http://schemas.microsoft.com/office/powerpoint/2010/main" val="191011479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https://godbolt.org/z/4MvGKqb5E</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258</a:t>
            </a:fld>
            <a:endParaRPr lang="fr-FR"/>
          </a:p>
        </p:txBody>
      </p:sp>
    </p:spTree>
    <p:extLst>
      <p:ext uri="{BB962C8B-B14F-4D97-AF65-F5344CB8AC3E}">
        <p14:creationId xmlns:p14="http://schemas.microsoft.com/office/powerpoint/2010/main" val="6953689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https://godbolt.org/z/j6bxYaMEf</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259</a:t>
            </a:fld>
            <a:endParaRPr lang="fr-FR"/>
          </a:p>
        </p:txBody>
      </p:sp>
    </p:spTree>
    <p:extLst>
      <p:ext uri="{BB962C8B-B14F-4D97-AF65-F5344CB8AC3E}">
        <p14:creationId xmlns:p14="http://schemas.microsoft.com/office/powerpoint/2010/main" val="385607456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https://godbolt.org/z/zYc4YTxzr</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260</a:t>
            </a:fld>
            <a:endParaRPr lang="fr-FR"/>
          </a:p>
        </p:txBody>
      </p:sp>
    </p:spTree>
    <p:extLst>
      <p:ext uri="{BB962C8B-B14F-4D97-AF65-F5344CB8AC3E}">
        <p14:creationId xmlns:p14="http://schemas.microsoft.com/office/powerpoint/2010/main" val="329650401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https://godbolt.org/z/j6bxYaMEf</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261</a:t>
            </a:fld>
            <a:endParaRPr lang="fr-FR"/>
          </a:p>
        </p:txBody>
      </p:sp>
    </p:spTree>
    <p:extLst>
      <p:ext uri="{BB962C8B-B14F-4D97-AF65-F5344CB8AC3E}">
        <p14:creationId xmlns:p14="http://schemas.microsoft.com/office/powerpoint/2010/main" val="154413903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b="1" dirty="0"/>
              <a:t>Client</a:t>
            </a:r>
            <a:r>
              <a:rPr lang="fr-FR" dirty="0"/>
              <a:t> est une classe qui contient la logique métier du programme.</a:t>
            </a:r>
          </a:p>
          <a:p>
            <a:r>
              <a:rPr lang="fr-FR" dirty="0"/>
              <a:t>L’</a:t>
            </a:r>
            <a:r>
              <a:rPr lang="fr-FR" b="1" dirty="0"/>
              <a:t>Interface Client</a:t>
            </a:r>
            <a:r>
              <a:rPr lang="fr-FR" dirty="0"/>
              <a:t> décrit un protocole que les autres classes doivent implémenter afin de pouvoir collaborer avec le code client.</a:t>
            </a:r>
          </a:p>
          <a:p>
            <a:r>
              <a:rPr lang="fr-FR" dirty="0"/>
              <a:t>Le </a:t>
            </a:r>
            <a:r>
              <a:rPr lang="fr-FR" b="1" dirty="0"/>
              <a:t>Service</a:t>
            </a:r>
            <a:r>
              <a:rPr lang="fr-FR" dirty="0"/>
              <a:t> représente une classe que l’on veut utiliser (souvent une application externe ou héritée). Le client ne peut pas l’utiliser directement, car son interface n’est pas compatible.</a:t>
            </a:r>
          </a:p>
          <a:p>
            <a:r>
              <a:rPr lang="fr-FR" dirty="0"/>
              <a:t>L’</a:t>
            </a:r>
            <a:r>
              <a:rPr lang="fr-FR" b="1" dirty="0"/>
              <a:t>Adaptateur</a:t>
            </a:r>
            <a:r>
              <a:rPr lang="fr-FR" dirty="0"/>
              <a:t> est une classe qui peut interagir à la fois avec le client et le service : il implémente l’interface client et encapsule l’objet service. L’adaptateur reçoit des appels du client via l’interface et les convertit en appels à l’objet du service encapsulé, dans un format qu’il peut gérer.</a:t>
            </a:r>
          </a:p>
          <a:p>
            <a:r>
              <a:rPr lang="fr-FR" dirty="0"/>
              <a:t>Le code client n’est pas couplé avec la classe de l’adaptateur concret tant qu’il se contente d’utiliser l’interface du client. Grâce à cela, vous pouvez ajouter de nouveaux types d’adaptateurs dans le programme sans modifier le code client existant. Ce fonctionnement se révèle très pratique si l’interface d’une classe d’un service est modifiée ou remplacée : créez juste une nouvelle classe adaptateur sans toucher au code client.</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262</a:t>
            </a:fld>
            <a:endParaRPr lang="fr-FR"/>
          </a:p>
        </p:txBody>
      </p:sp>
    </p:spTree>
    <p:extLst>
      <p:ext uri="{BB962C8B-B14F-4D97-AF65-F5344CB8AC3E}">
        <p14:creationId xmlns:p14="http://schemas.microsoft.com/office/powerpoint/2010/main" val="121158820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263</a:t>
            </a:fld>
            <a:endParaRPr lang="fr-FR"/>
          </a:p>
        </p:txBody>
      </p:sp>
    </p:spTree>
    <p:extLst>
      <p:ext uri="{BB962C8B-B14F-4D97-AF65-F5344CB8AC3E}">
        <p14:creationId xmlns:p14="http://schemas.microsoft.com/office/powerpoint/2010/main" val="2178630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19</a:t>
            </a:fld>
            <a:endParaRPr lang="fr-FR"/>
          </a:p>
        </p:txBody>
      </p:sp>
    </p:spTree>
    <p:extLst>
      <p:ext uri="{BB962C8B-B14F-4D97-AF65-F5344CB8AC3E}">
        <p14:creationId xmlns:p14="http://schemas.microsoft.com/office/powerpoint/2010/main" val="285139077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264</a:t>
            </a:fld>
            <a:endParaRPr lang="fr-FR"/>
          </a:p>
        </p:txBody>
      </p:sp>
    </p:spTree>
    <p:extLst>
      <p:ext uri="{BB962C8B-B14F-4D97-AF65-F5344CB8AC3E}">
        <p14:creationId xmlns:p14="http://schemas.microsoft.com/office/powerpoint/2010/main" val="410578169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classe pour chaque état</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265</a:t>
            </a:fld>
            <a:endParaRPr lang="fr-FR"/>
          </a:p>
        </p:txBody>
      </p:sp>
    </p:spTree>
    <p:extLst>
      <p:ext uri="{BB962C8B-B14F-4D97-AF65-F5344CB8AC3E}">
        <p14:creationId xmlns:p14="http://schemas.microsoft.com/office/powerpoint/2010/main" val="232326287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classe pour chaque état</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266</a:t>
            </a:fld>
            <a:endParaRPr lang="fr-FR"/>
          </a:p>
        </p:txBody>
      </p:sp>
    </p:spTree>
    <p:extLst>
      <p:ext uri="{BB962C8B-B14F-4D97-AF65-F5344CB8AC3E}">
        <p14:creationId xmlns:p14="http://schemas.microsoft.com/office/powerpoint/2010/main" val="267618062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https://godbolt.org/z/7KPaYEhPc</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267</a:t>
            </a:fld>
            <a:endParaRPr lang="fr-FR"/>
          </a:p>
        </p:txBody>
      </p:sp>
    </p:spTree>
    <p:extLst>
      <p:ext uri="{BB962C8B-B14F-4D97-AF65-F5344CB8AC3E}">
        <p14:creationId xmlns:p14="http://schemas.microsoft.com/office/powerpoint/2010/main" val="413336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https://godbolt.org/z/7KPaYEhPc</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268</a:t>
            </a:fld>
            <a:endParaRPr lang="fr-FR"/>
          </a:p>
        </p:txBody>
      </p:sp>
    </p:spTree>
    <p:extLst>
      <p:ext uri="{BB962C8B-B14F-4D97-AF65-F5344CB8AC3E}">
        <p14:creationId xmlns:p14="http://schemas.microsoft.com/office/powerpoint/2010/main" val="1054992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a:t>
            </a:fld>
            <a:endParaRPr lang="fr-FR"/>
          </a:p>
        </p:txBody>
      </p:sp>
    </p:spTree>
    <p:extLst>
      <p:ext uri="{BB962C8B-B14F-4D97-AF65-F5344CB8AC3E}">
        <p14:creationId xmlns:p14="http://schemas.microsoft.com/office/powerpoint/2010/main" val="416295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21</a:t>
            </a:fld>
            <a:endParaRPr lang="fr-FR"/>
          </a:p>
        </p:txBody>
      </p:sp>
    </p:spTree>
    <p:extLst>
      <p:ext uri="{BB962C8B-B14F-4D97-AF65-F5344CB8AC3E}">
        <p14:creationId xmlns:p14="http://schemas.microsoft.com/office/powerpoint/2010/main" val="4182443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a:t>
            </a:fld>
            <a:endParaRPr lang="fr-FR"/>
          </a:p>
        </p:txBody>
      </p:sp>
    </p:spTree>
    <p:extLst>
      <p:ext uri="{BB962C8B-B14F-4D97-AF65-F5344CB8AC3E}">
        <p14:creationId xmlns:p14="http://schemas.microsoft.com/office/powerpoint/2010/main" val="3990325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23</a:t>
            </a:fld>
            <a:endParaRPr lang="fr-FR"/>
          </a:p>
        </p:txBody>
      </p:sp>
    </p:spTree>
    <p:extLst>
      <p:ext uri="{BB962C8B-B14F-4D97-AF65-F5344CB8AC3E}">
        <p14:creationId xmlns:p14="http://schemas.microsoft.com/office/powerpoint/2010/main" val="253870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24</a:t>
            </a:fld>
            <a:endParaRPr lang="fr-FR"/>
          </a:p>
        </p:txBody>
      </p:sp>
    </p:spTree>
    <p:extLst>
      <p:ext uri="{BB962C8B-B14F-4D97-AF65-F5344CB8AC3E}">
        <p14:creationId xmlns:p14="http://schemas.microsoft.com/office/powerpoint/2010/main" val="978551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25</a:t>
            </a:fld>
            <a:endParaRPr lang="fr-FR"/>
          </a:p>
        </p:txBody>
      </p:sp>
    </p:spTree>
    <p:extLst>
      <p:ext uri="{BB962C8B-B14F-4D97-AF65-F5344CB8AC3E}">
        <p14:creationId xmlns:p14="http://schemas.microsoft.com/office/powerpoint/2010/main" val="257202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u="none" dirty="0"/>
          </a:p>
          <a:p>
            <a:pPr marL="171450" indent="-171450">
              <a:buFont typeface="Arial" panose="020B0604020202020204" pitchFamily="34" charset="0"/>
              <a:buChar char="•"/>
            </a:pPr>
            <a:endParaRPr lang="fr-FR" u="none" dirty="0"/>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a:t>
            </a:fld>
            <a:endParaRPr lang="fr-FR" dirty="0"/>
          </a:p>
        </p:txBody>
      </p:sp>
    </p:spTree>
    <p:extLst>
      <p:ext uri="{BB962C8B-B14F-4D97-AF65-F5344CB8AC3E}">
        <p14:creationId xmlns:p14="http://schemas.microsoft.com/office/powerpoint/2010/main" val="3991774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26</a:t>
            </a:fld>
            <a:endParaRPr lang="fr-FR"/>
          </a:p>
        </p:txBody>
      </p:sp>
    </p:spTree>
    <p:extLst>
      <p:ext uri="{BB962C8B-B14F-4D97-AF65-F5344CB8AC3E}">
        <p14:creationId xmlns:p14="http://schemas.microsoft.com/office/powerpoint/2010/main" val="10937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27</a:t>
            </a:fld>
            <a:endParaRPr lang="fr-FR"/>
          </a:p>
        </p:txBody>
      </p:sp>
    </p:spTree>
    <p:extLst>
      <p:ext uri="{BB962C8B-B14F-4D97-AF65-F5344CB8AC3E}">
        <p14:creationId xmlns:p14="http://schemas.microsoft.com/office/powerpoint/2010/main" val="58649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28</a:t>
            </a:fld>
            <a:endParaRPr lang="fr-FR"/>
          </a:p>
        </p:txBody>
      </p:sp>
    </p:spTree>
    <p:extLst>
      <p:ext uri="{BB962C8B-B14F-4D97-AF65-F5344CB8AC3E}">
        <p14:creationId xmlns:p14="http://schemas.microsoft.com/office/powerpoint/2010/main" val="214745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29</a:t>
            </a:fld>
            <a:endParaRPr lang="fr-FR"/>
          </a:p>
        </p:txBody>
      </p:sp>
    </p:spTree>
    <p:extLst>
      <p:ext uri="{BB962C8B-B14F-4D97-AF65-F5344CB8AC3E}">
        <p14:creationId xmlns:p14="http://schemas.microsoft.com/office/powerpoint/2010/main" val="614864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30</a:t>
            </a:fld>
            <a:endParaRPr lang="fr-FR"/>
          </a:p>
        </p:txBody>
      </p:sp>
    </p:spTree>
    <p:extLst>
      <p:ext uri="{BB962C8B-B14F-4D97-AF65-F5344CB8AC3E}">
        <p14:creationId xmlns:p14="http://schemas.microsoft.com/office/powerpoint/2010/main" val="1206498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31</a:t>
            </a:fld>
            <a:endParaRPr lang="fr-FR"/>
          </a:p>
        </p:txBody>
      </p:sp>
    </p:spTree>
    <p:extLst>
      <p:ext uri="{BB962C8B-B14F-4D97-AF65-F5344CB8AC3E}">
        <p14:creationId xmlns:p14="http://schemas.microsoft.com/office/powerpoint/2010/main" val="624821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32</a:t>
            </a:fld>
            <a:endParaRPr lang="fr-FR"/>
          </a:p>
        </p:txBody>
      </p:sp>
    </p:spTree>
    <p:extLst>
      <p:ext uri="{BB962C8B-B14F-4D97-AF65-F5344CB8AC3E}">
        <p14:creationId xmlns:p14="http://schemas.microsoft.com/office/powerpoint/2010/main" val="1776438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33</a:t>
            </a:fld>
            <a:endParaRPr lang="fr-FR"/>
          </a:p>
        </p:txBody>
      </p:sp>
    </p:spTree>
    <p:extLst>
      <p:ext uri="{BB962C8B-B14F-4D97-AF65-F5344CB8AC3E}">
        <p14:creationId xmlns:p14="http://schemas.microsoft.com/office/powerpoint/2010/main" val="3094653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34</a:t>
            </a:fld>
            <a:endParaRPr lang="fr-FR"/>
          </a:p>
        </p:txBody>
      </p:sp>
    </p:spTree>
    <p:extLst>
      <p:ext uri="{BB962C8B-B14F-4D97-AF65-F5344CB8AC3E}">
        <p14:creationId xmlns:p14="http://schemas.microsoft.com/office/powerpoint/2010/main" val="3678035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35</a:t>
            </a:fld>
            <a:endParaRPr lang="fr-FR"/>
          </a:p>
        </p:txBody>
      </p:sp>
    </p:spTree>
    <p:extLst>
      <p:ext uri="{BB962C8B-B14F-4D97-AF65-F5344CB8AC3E}">
        <p14:creationId xmlns:p14="http://schemas.microsoft.com/office/powerpoint/2010/main" val="1886624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u="none" dirty="0"/>
          </a:p>
          <a:p>
            <a:pPr marL="171450" indent="-171450">
              <a:buFont typeface="Arial" panose="020B0604020202020204" pitchFamily="34" charset="0"/>
              <a:buChar char="•"/>
            </a:pPr>
            <a:endParaRPr lang="fr-FR" u="none" dirty="0"/>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7</a:t>
            </a:fld>
            <a:endParaRPr lang="fr-FR" dirty="0"/>
          </a:p>
        </p:txBody>
      </p:sp>
    </p:spTree>
    <p:extLst>
      <p:ext uri="{BB962C8B-B14F-4D97-AF65-F5344CB8AC3E}">
        <p14:creationId xmlns:p14="http://schemas.microsoft.com/office/powerpoint/2010/main" val="3592052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36</a:t>
            </a:fld>
            <a:endParaRPr lang="fr-FR"/>
          </a:p>
        </p:txBody>
      </p:sp>
    </p:spTree>
    <p:extLst>
      <p:ext uri="{BB962C8B-B14F-4D97-AF65-F5344CB8AC3E}">
        <p14:creationId xmlns:p14="http://schemas.microsoft.com/office/powerpoint/2010/main" val="916557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37</a:t>
            </a:fld>
            <a:endParaRPr lang="fr-FR"/>
          </a:p>
        </p:txBody>
      </p:sp>
    </p:spTree>
    <p:extLst>
      <p:ext uri="{BB962C8B-B14F-4D97-AF65-F5344CB8AC3E}">
        <p14:creationId xmlns:p14="http://schemas.microsoft.com/office/powerpoint/2010/main" val="2819979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38</a:t>
            </a:fld>
            <a:endParaRPr lang="fr-FR"/>
          </a:p>
        </p:txBody>
      </p:sp>
    </p:spTree>
    <p:extLst>
      <p:ext uri="{BB962C8B-B14F-4D97-AF65-F5344CB8AC3E}">
        <p14:creationId xmlns:p14="http://schemas.microsoft.com/office/powerpoint/2010/main" val="1730028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39</a:t>
            </a:fld>
            <a:endParaRPr lang="fr-FR"/>
          </a:p>
        </p:txBody>
      </p:sp>
    </p:spTree>
    <p:extLst>
      <p:ext uri="{BB962C8B-B14F-4D97-AF65-F5344CB8AC3E}">
        <p14:creationId xmlns:p14="http://schemas.microsoft.com/office/powerpoint/2010/main" val="3446915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40</a:t>
            </a:fld>
            <a:endParaRPr lang="fr-FR"/>
          </a:p>
        </p:txBody>
      </p:sp>
    </p:spTree>
    <p:extLst>
      <p:ext uri="{BB962C8B-B14F-4D97-AF65-F5344CB8AC3E}">
        <p14:creationId xmlns:p14="http://schemas.microsoft.com/office/powerpoint/2010/main" val="3294936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41</a:t>
            </a:fld>
            <a:endParaRPr lang="fr-FR"/>
          </a:p>
        </p:txBody>
      </p:sp>
    </p:spTree>
    <p:extLst>
      <p:ext uri="{BB962C8B-B14F-4D97-AF65-F5344CB8AC3E}">
        <p14:creationId xmlns:p14="http://schemas.microsoft.com/office/powerpoint/2010/main" val="1452361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42</a:t>
            </a:fld>
            <a:endParaRPr lang="fr-FR"/>
          </a:p>
        </p:txBody>
      </p:sp>
    </p:spTree>
    <p:extLst>
      <p:ext uri="{BB962C8B-B14F-4D97-AF65-F5344CB8AC3E}">
        <p14:creationId xmlns:p14="http://schemas.microsoft.com/office/powerpoint/2010/main" val="94929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43</a:t>
            </a:fld>
            <a:endParaRPr lang="fr-FR"/>
          </a:p>
        </p:txBody>
      </p:sp>
    </p:spTree>
    <p:extLst>
      <p:ext uri="{BB962C8B-B14F-4D97-AF65-F5344CB8AC3E}">
        <p14:creationId xmlns:p14="http://schemas.microsoft.com/office/powerpoint/2010/main" val="1355740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44</a:t>
            </a:fld>
            <a:endParaRPr lang="fr-FR"/>
          </a:p>
        </p:txBody>
      </p:sp>
    </p:spTree>
    <p:extLst>
      <p:ext uri="{BB962C8B-B14F-4D97-AF65-F5344CB8AC3E}">
        <p14:creationId xmlns:p14="http://schemas.microsoft.com/office/powerpoint/2010/main" val="1832521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45</a:t>
            </a:fld>
            <a:endParaRPr lang="fr-FR"/>
          </a:p>
        </p:txBody>
      </p:sp>
    </p:spTree>
    <p:extLst>
      <p:ext uri="{BB962C8B-B14F-4D97-AF65-F5344CB8AC3E}">
        <p14:creationId xmlns:p14="http://schemas.microsoft.com/office/powerpoint/2010/main" val="340522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8</a:t>
            </a:fld>
            <a:endParaRPr lang="fr-FR" dirty="0"/>
          </a:p>
        </p:txBody>
      </p:sp>
    </p:spTree>
    <p:extLst>
      <p:ext uri="{BB962C8B-B14F-4D97-AF65-F5344CB8AC3E}">
        <p14:creationId xmlns:p14="http://schemas.microsoft.com/office/powerpoint/2010/main" val="542727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46</a:t>
            </a:fld>
            <a:endParaRPr lang="fr-FR"/>
          </a:p>
        </p:txBody>
      </p:sp>
    </p:spTree>
    <p:extLst>
      <p:ext uri="{BB962C8B-B14F-4D97-AF65-F5344CB8AC3E}">
        <p14:creationId xmlns:p14="http://schemas.microsoft.com/office/powerpoint/2010/main" val="4165376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47</a:t>
            </a:fld>
            <a:endParaRPr lang="fr-FR"/>
          </a:p>
        </p:txBody>
      </p:sp>
    </p:spTree>
    <p:extLst>
      <p:ext uri="{BB962C8B-B14F-4D97-AF65-F5344CB8AC3E}">
        <p14:creationId xmlns:p14="http://schemas.microsoft.com/office/powerpoint/2010/main" val="3639350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48</a:t>
            </a:fld>
            <a:endParaRPr lang="fr-FR"/>
          </a:p>
        </p:txBody>
      </p:sp>
    </p:spTree>
    <p:extLst>
      <p:ext uri="{BB962C8B-B14F-4D97-AF65-F5344CB8AC3E}">
        <p14:creationId xmlns:p14="http://schemas.microsoft.com/office/powerpoint/2010/main" val="2593863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49</a:t>
            </a:fld>
            <a:endParaRPr lang="fr-FR"/>
          </a:p>
        </p:txBody>
      </p:sp>
    </p:spTree>
    <p:extLst>
      <p:ext uri="{BB962C8B-B14F-4D97-AF65-F5344CB8AC3E}">
        <p14:creationId xmlns:p14="http://schemas.microsoft.com/office/powerpoint/2010/main" val="237971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50</a:t>
            </a:fld>
            <a:endParaRPr lang="fr-FR"/>
          </a:p>
        </p:txBody>
      </p:sp>
    </p:spTree>
    <p:extLst>
      <p:ext uri="{BB962C8B-B14F-4D97-AF65-F5344CB8AC3E}">
        <p14:creationId xmlns:p14="http://schemas.microsoft.com/office/powerpoint/2010/main" val="1466801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51</a:t>
            </a:fld>
            <a:endParaRPr lang="fr-FR"/>
          </a:p>
        </p:txBody>
      </p:sp>
    </p:spTree>
    <p:extLst>
      <p:ext uri="{BB962C8B-B14F-4D97-AF65-F5344CB8AC3E}">
        <p14:creationId xmlns:p14="http://schemas.microsoft.com/office/powerpoint/2010/main" val="3505522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52</a:t>
            </a:fld>
            <a:endParaRPr lang="fr-FR"/>
          </a:p>
        </p:txBody>
      </p:sp>
    </p:spTree>
    <p:extLst>
      <p:ext uri="{BB962C8B-B14F-4D97-AF65-F5344CB8AC3E}">
        <p14:creationId xmlns:p14="http://schemas.microsoft.com/office/powerpoint/2010/main" val="205720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53</a:t>
            </a:fld>
            <a:endParaRPr lang="fr-FR"/>
          </a:p>
        </p:txBody>
      </p:sp>
    </p:spTree>
    <p:extLst>
      <p:ext uri="{BB962C8B-B14F-4D97-AF65-F5344CB8AC3E}">
        <p14:creationId xmlns:p14="http://schemas.microsoft.com/office/powerpoint/2010/main" val="2045775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54</a:t>
            </a:fld>
            <a:endParaRPr lang="fr-FR"/>
          </a:p>
        </p:txBody>
      </p:sp>
    </p:spTree>
    <p:extLst>
      <p:ext uri="{BB962C8B-B14F-4D97-AF65-F5344CB8AC3E}">
        <p14:creationId xmlns:p14="http://schemas.microsoft.com/office/powerpoint/2010/main" val="34151490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55</a:t>
            </a:fld>
            <a:endParaRPr lang="fr-FR"/>
          </a:p>
        </p:txBody>
      </p:sp>
    </p:spTree>
    <p:extLst>
      <p:ext uri="{BB962C8B-B14F-4D97-AF65-F5344CB8AC3E}">
        <p14:creationId xmlns:p14="http://schemas.microsoft.com/office/powerpoint/2010/main" val="111265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9</a:t>
            </a:fld>
            <a:endParaRPr lang="fr-FR" dirty="0"/>
          </a:p>
        </p:txBody>
      </p:sp>
    </p:spTree>
    <p:extLst>
      <p:ext uri="{BB962C8B-B14F-4D97-AF65-F5344CB8AC3E}">
        <p14:creationId xmlns:p14="http://schemas.microsoft.com/office/powerpoint/2010/main" val="18490451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56</a:t>
            </a:fld>
            <a:endParaRPr lang="fr-FR"/>
          </a:p>
        </p:txBody>
      </p:sp>
    </p:spTree>
    <p:extLst>
      <p:ext uri="{BB962C8B-B14F-4D97-AF65-F5344CB8AC3E}">
        <p14:creationId xmlns:p14="http://schemas.microsoft.com/office/powerpoint/2010/main" val="3862493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57</a:t>
            </a:fld>
            <a:endParaRPr lang="fr-FR"/>
          </a:p>
        </p:txBody>
      </p:sp>
    </p:spTree>
    <p:extLst>
      <p:ext uri="{BB962C8B-B14F-4D97-AF65-F5344CB8AC3E}">
        <p14:creationId xmlns:p14="http://schemas.microsoft.com/office/powerpoint/2010/main" val="15810706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58</a:t>
            </a:fld>
            <a:endParaRPr lang="fr-FR"/>
          </a:p>
        </p:txBody>
      </p:sp>
    </p:spTree>
    <p:extLst>
      <p:ext uri="{BB962C8B-B14F-4D97-AF65-F5344CB8AC3E}">
        <p14:creationId xmlns:p14="http://schemas.microsoft.com/office/powerpoint/2010/main" val="3163848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59</a:t>
            </a:fld>
            <a:endParaRPr lang="fr-FR"/>
          </a:p>
        </p:txBody>
      </p:sp>
    </p:spTree>
    <p:extLst>
      <p:ext uri="{BB962C8B-B14F-4D97-AF65-F5344CB8AC3E}">
        <p14:creationId xmlns:p14="http://schemas.microsoft.com/office/powerpoint/2010/main" val="2920448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61</a:t>
            </a:fld>
            <a:endParaRPr lang="fr-FR"/>
          </a:p>
        </p:txBody>
      </p:sp>
    </p:spTree>
    <p:extLst>
      <p:ext uri="{BB962C8B-B14F-4D97-AF65-F5344CB8AC3E}">
        <p14:creationId xmlns:p14="http://schemas.microsoft.com/office/powerpoint/2010/main" val="3822230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62</a:t>
            </a:fld>
            <a:endParaRPr lang="fr-FR"/>
          </a:p>
        </p:txBody>
      </p:sp>
    </p:spTree>
    <p:extLst>
      <p:ext uri="{BB962C8B-B14F-4D97-AF65-F5344CB8AC3E}">
        <p14:creationId xmlns:p14="http://schemas.microsoft.com/office/powerpoint/2010/main" val="664443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63</a:t>
            </a:fld>
            <a:endParaRPr lang="fr-FR"/>
          </a:p>
        </p:txBody>
      </p:sp>
    </p:spTree>
    <p:extLst>
      <p:ext uri="{BB962C8B-B14F-4D97-AF65-F5344CB8AC3E}">
        <p14:creationId xmlns:p14="http://schemas.microsoft.com/office/powerpoint/2010/main" val="3418878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64</a:t>
            </a:fld>
            <a:endParaRPr lang="fr-FR"/>
          </a:p>
        </p:txBody>
      </p:sp>
    </p:spTree>
    <p:extLst>
      <p:ext uri="{BB962C8B-B14F-4D97-AF65-F5344CB8AC3E}">
        <p14:creationId xmlns:p14="http://schemas.microsoft.com/office/powerpoint/2010/main" val="14854081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65</a:t>
            </a:fld>
            <a:endParaRPr lang="fr-FR"/>
          </a:p>
        </p:txBody>
      </p:sp>
    </p:spTree>
    <p:extLst>
      <p:ext uri="{BB962C8B-B14F-4D97-AF65-F5344CB8AC3E}">
        <p14:creationId xmlns:p14="http://schemas.microsoft.com/office/powerpoint/2010/main" val="17182197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66</a:t>
            </a:fld>
            <a:endParaRPr lang="fr-FR"/>
          </a:p>
        </p:txBody>
      </p:sp>
    </p:spTree>
    <p:extLst>
      <p:ext uri="{BB962C8B-B14F-4D97-AF65-F5344CB8AC3E}">
        <p14:creationId xmlns:p14="http://schemas.microsoft.com/office/powerpoint/2010/main" val="15849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Extension :  Peu importe le choix, il faut juste de la cohérence et rester sur l’existant</a:t>
            </a:r>
          </a:p>
          <a:p>
            <a:r>
              <a:rPr lang="fr-FR" dirty="0"/>
              <a:t>ixx : interface de module pour Microsoft oblige l’extension ixx.</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11</a:t>
            </a:fld>
            <a:endParaRPr lang="fr-FR" dirty="0"/>
          </a:p>
        </p:txBody>
      </p:sp>
    </p:spTree>
    <p:extLst>
      <p:ext uri="{BB962C8B-B14F-4D97-AF65-F5344CB8AC3E}">
        <p14:creationId xmlns:p14="http://schemas.microsoft.com/office/powerpoint/2010/main" val="1360964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67</a:t>
            </a:fld>
            <a:endParaRPr lang="fr-FR"/>
          </a:p>
        </p:txBody>
      </p:sp>
    </p:spTree>
    <p:extLst>
      <p:ext uri="{BB962C8B-B14F-4D97-AF65-F5344CB8AC3E}">
        <p14:creationId xmlns:p14="http://schemas.microsoft.com/office/powerpoint/2010/main" val="17393845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68</a:t>
            </a:fld>
            <a:endParaRPr lang="fr-FR"/>
          </a:p>
        </p:txBody>
      </p:sp>
    </p:spTree>
    <p:extLst>
      <p:ext uri="{BB962C8B-B14F-4D97-AF65-F5344CB8AC3E}">
        <p14:creationId xmlns:p14="http://schemas.microsoft.com/office/powerpoint/2010/main" val="39372556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solidFill>
                <a:schemeClr val="accent1"/>
              </a:solidFill>
            </a:endParaRP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69</a:t>
            </a:fld>
            <a:endParaRPr lang="fr-FR"/>
          </a:p>
        </p:txBody>
      </p:sp>
    </p:spTree>
    <p:extLst>
      <p:ext uri="{BB962C8B-B14F-4D97-AF65-F5344CB8AC3E}">
        <p14:creationId xmlns:p14="http://schemas.microsoft.com/office/powerpoint/2010/main" val="3709654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148</a:t>
            </a:fld>
            <a:endParaRPr lang="fr-FR"/>
          </a:p>
        </p:txBody>
      </p:sp>
    </p:spTree>
    <p:extLst>
      <p:ext uri="{BB962C8B-B14F-4D97-AF65-F5344CB8AC3E}">
        <p14:creationId xmlns:p14="http://schemas.microsoft.com/office/powerpoint/2010/main" val="13283285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@startuml</a:t>
            </a:r>
          </a:p>
          <a:p>
            <a:r>
              <a:rPr lang="fr-FR" dirty="0" err="1"/>
              <a:t>object</a:t>
            </a:r>
            <a:r>
              <a:rPr lang="fr-FR" dirty="0"/>
              <a:t> jean{</a:t>
            </a:r>
          </a:p>
          <a:p>
            <a:r>
              <a:rPr lang="fr-FR" dirty="0"/>
              <a:t>  nom = "Jean"</a:t>
            </a:r>
          </a:p>
          <a:p>
            <a:r>
              <a:rPr lang="fr-FR" dirty="0"/>
              <a:t>}</a:t>
            </a:r>
          </a:p>
          <a:p>
            <a:r>
              <a:rPr lang="fr-FR" dirty="0" err="1"/>
              <a:t>object</a:t>
            </a:r>
            <a:r>
              <a:rPr lang="fr-FR" dirty="0"/>
              <a:t> </a:t>
            </a:r>
            <a:r>
              <a:rPr lang="fr-FR" dirty="0" err="1"/>
              <a:t>peugeot</a:t>
            </a:r>
            <a:r>
              <a:rPr lang="fr-FR" dirty="0"/>
              <a:t>{</a:t>
            </a:r>
          </a:p>
          <a:p>
            <a:r>
              <a:rPr lang="fr-FR" dirty="0"/>
              <a:t>  marque = "</a:t>
            </a:r>
            <a:r>
              <a:rPr lang="fr-FR" dirty="0" err="1"/>
              <a:t>peugeot</a:t>
            </a:r>
            <a:r>
              <a:rPr lang="fr-FR" dirty="0"/>
              <a:t>"</a:t>
            </a:r>
          </a:p>
          <a:p>
            <a:r>
              <a:rPr lang="fr-FR" dirty="0"/>
              <a:t>  conducteur = jean </a:t>
            </a:r>
          </a:p>
          <a:p>
            <a:r>
              <a:rPr lang="fr-FR" dirty="0"/>
              <a:t>}</a:t>
            </a:r>
          </a:p>
          <a:p>
            <a:endParaRPr lang="fr-FR" dirty="0"/>
          </a:p>
          <a:p>
            <a:r>
              <a:rPr lang="fr-FR" dirty="0" err="1"/>
              <a:t>peugeot</a:t>
            </a:r>
            <a:r>
              <a:rPr lang="fr-FR" dirty="0"/>
              <a:t> o- jean</a:t>
            </a:r>
          </a:p>
          <a:p>
            <a:endParaRPr lang="fr-FR" dirty="0"/>
          </a:p>
          <a:p>
            <a:r>
              <a:rPr lang="fr-FR" dirty="0"/>
              <a:t>@enduml</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149</a:t>
            </a:fld>
            <a:endParaRPr lang="fr-FR"/>
          </a:p>
        </p:txBody>
      </p:sp>
    </p:spTree>
    <p:extLst>
      <p:ext uri="{BB962C8B-B14F-4D97-AF65-F5344CB8AC3E}">
        <p14:creationId xmlns:p14="http://schemas.microsoft.com/office/powerpoint/2010/main" val="4681085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Illustre la relation entre les différents composants d'un système</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150</a:t>
            </a:fld>
            <a:endParaRPr lang="fr-FR"/>
          </a:p>
        </p:txBody>
      </p:sp>
    </p:spTree>
    <p:extLst>
      <p:ext uri="{BB962C8B-B14F-4D97-AF65-F5344CB8AC3E}">
        <p14:creationId xmlns:p14="http://schemas.microsoft.com/office/powerpoint/2010/main" val="26259530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https://www.plantuml.com</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156</a:t>
            </a:fld>
            <a:endParaRPr lang="fr-FR"/>
          </a:p>
        </p:txBody>
      </p:sp>
    </p:spTree>
    <p:extLst>
      <p:ext uri="{BB962C8B-B14F-4D97-AF65-F5344CB8AC3E}">
        <p14:creationId xmlns:p14="http://schemas.microsoft.com/office/powerpoint/2010/main" val="10479833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@startuml</a:t>
            </a:r>
          </a:p>
          <a:p>
            <a:r>
              <a:rPr lang="fr-FR" dirty="0" err="1"/>
              <a:t>struct</a:t>
            </a:r>
            <a:r>
              <a:rPr lang="fr-FR" dirty="0"/>
              <a:t> Personne {</a:t>
            </a:r>
          </a:p>
          <a:p>
            <a:r>
              <a:rPr lang="fr-FR" dirty="0"/>
              <a:t>    + std::string nom</a:t>
            </a:r>
          </a:p>
          <a:p>
            <a:r>
              <a:rPr lang="fr-FR" dirty="0"/>
              <a:t>    + Personne(</a:t>
            </a:r>
            <a:r>
              <a:rPr lang="fr-FR" dirty="0" err="1"/>
              <a:t>const</a:t>
            </a:r>
            <a:r>
              <a:rPr lang="fr-FR" dirty="0"/>
              <a:t> std::string&amp; n)</a:t>
            </a:r>
          </a:p>
          <a:p>
            <a:r>
              <a:rPr lang="fr-FR" dirty="0"/>
              <a:t>}</a:t>
            </a:r>
          </a:p>
          <a:p>
            <a:endParaRPr lang="fr-FR" dirty="0"/>
          </a:p>
          <a:p>
            <a:r>
              <a:rPr lang="fr-FR" dirty="0" err="1"/>
              <a:t>struct</a:t>
            </a:r>
            <a:r>
              <a:rPr lang="fr-FR" dirty="0"/>
              <a:t> Passager</a:t>
            </a:r>
          </a:p>
          <a:p>
            <a:endParaRPr lang="fr-FR" dirty="0"/>
          </a:p>
          <a:p>
            <a:r>
              <a:rPr lang="fr-FR" dirty="0" err="1"/>
              <a:t>struct</a:t>
            </a:r>
            <a:r>
              <a:rPr lang="fr-FR" dirty="0"/>
              <a:t> Conducteur</a:t>
            </a:r>
          </a:p>
          <a:p>
            <a:endParaRPr lang="fr-FR" dirty="0"/>
          </a:p>
          <a:p>
            <a:r>
              <a:rPr lang="fr-FR" dirty="0" err="1"/>
              <a:t>struct</a:t>
            </a:r>
            <a:r>
              <a:rPr lang="fr-FR" dirty="0"/>
              <a:t> Marque {</a:t>
            </a:r>
          </a:p>
          <a:p>
            <a:r>
              <a:rPr lang="fr-FR" dirty="0"/>
              <a:t>   + </a:t>
            </a:r>
            <a:r>
              <a:rPr lang="fr-FR" dirty="0" err="1"/>
              <a:t>const</a:t>
            </a:r>
            <a:r>
              <a:rPr lang="fr-FR" dirty="0"/>
              <a:t> std::string nom</a:t>
            </a:r>
          </a:p>
          <a:p>
            <a:r>
              <a:rPr lang="fr-FR" dirty="0"/>
              <a:t>   + Marque(</a:t>
            </a:r>
            <a:r>
              <a:rPr lang="fr-FR" dirty="0" err="1"/>
              <a:t>const</a:t>
            </a:r>
            <a:r>
              <a:rPr lang="fr-FR" dirty="0"/>
              <a:t> std::string&amp; n)</a:t>
            </a:r>
          </a:p>
          <a:p>
            <a:r>
              <a:rPr lang="fr-FR" dirty="0"/>
              <a:t>}</a:t>
            </a:r>
          </a:p>
          <a:p>
            <a:endParaRPr lang="fr-FR" dirty="0"/>
          </a:p>
          <a:p>
            <a:r>
              <a:rPr lang="fr-FR" dirty="0"/>
              <a:t>class </a:t>
            </a:r>
            <a:r>
              <a:rPr lang="fr-FR" dirty="0" err="1"/>
              <a:t>Vehicule</a:t>
            </a:r>
            <a:r>
              <a:rPr lang="fr-FR" dirty="0"/>
              <a:t> {</a:t>
            </a:r>
          </a:p>
          <a:p>
            <a:r>
              <a:rPr lang="fr-FR" dirty="0"/>
              <a:t>   + </a:t>
            </a:r>
            <a:r>
              <a:rPr lang="fr-FR" dirty="0" err="1"/>
              <a:t>const</a:t>
            </a:r>
            <a:r>
              <a:rPr lang="fr-FR" dirty="0"/>
              <a:t> Marque&amp; marque</a:t>
            </a:r>
          </a:p>
          <a:p>
            <a:r>
              <a:rPr lang="fr-FR" dirty="0"/>
              <a:t>   - Conducteur* </a:t>
            </a:r>
            <a:r>
              <a:rPr lang="fr-FR" dirty="0" err="1"/>
              <a:t>m_conducteur</a:t>
            </a:r>
            <a:endParaRPr lang="fr-FR" dirty="0"/>
          </a:p>
          <a:p>
            <a:r>
              <a:rPr lang="fr-FR" dirty="0"/>
              <a:t>   # </a:t>
            </a:r>
            <a:r>
              <a:rPr lang="fr-FR" dirty="0" err="1"/>
              <a:t>const</a:t>
            </a:r>
            <a:r>
              <a:rPr lang="fr-FR" dirty="0"/>
              <a:t> Passager* </a:t>
            </a:r>
            <a:r>
              <a:rPr lang="fr-FR" dirty="0" err="1"/>
              <a:t>m_passagers</a:t>
            </a:r>
            <a:r>
              <a:rPr lang="fr-FR" dirty="0"/>
              <a:t>[4]</a:t>
            </a:r>
          </a:p>
          <a:p>
            <a:r>
              <a:rPr lang="fr-FR" dirty="0"/>
              <a:t>   + </a:t>
            </a:r>
            <a:r>
              <a:rPr lang="fr-FR" dirty="0" err="1"/>
              <a:t>Vehicule</a:t>
            </a:r>
            <a:r>
              <a:rPr lang="fr-FR" dirty="0"/>
              <a:t>(</a:t>
            </a:r>
            <a:r>
              <a:rPr lang="fr-FR" dirty="0" err="1"/>
              <a:t>const</a:t>
            </a:r>
            <a:r>
              <a:rPr lang="fr-FR" dirty="0"/>
              <a:t> Marque&amp; m)</a:t>
            </a:r>
          </a:p>
          <a:p>
            <a:r>
              <a:rPr lang="fr-FR" dirty="0"/>
              <a:t>   + </a:t>
            </a:r>
            <a:r>
              <a:rPr lang="fr-FR" dirty="0" err="1"/>
              <a:t>bool</a:t>
            </a:r>
            <a:r>
              <a:rPr lang="fr-FR" dirty="0"/>
              <a:t> </a:t>
            </a:r>
            <a:r>
              <a:rPr lang="fr-FR" dirty="0" err="1"/>
              <a:t>ajouter_conducteur</a:t>
            </a:r>
            <a:r>
              <a:rPr lang="fr-FR" dirty="0"/>
              <a:t>(Conducteur&amp; conducteur)</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   + </a:t>
            </a:r>
            <a:r>
              <a:rPr lang="fr-FR" dirty="0" err="1"/>
              <a:t>bool</a:t>
            </a:r>
            <a:r>
              <a:rPr lang="fr-FR" dirty="0"/>
              <a:t> </a:t>
            </a:r>
            <a:r>
              <a:rPr lang="fr-FR" dirty="0" err="1"/>
              <a:t>deposer_passager</a:t>
            </a:r>
            <a:r>
              <a:rPr lang="fr-FR" dirty="0"/>
              <a:t>(</a:t>
            </a:r>
            <a:r>
              <a:rPr lang="fr-FR" dirty="0" err="1"/>
              <a:t>const</a:t>
            </a:r>
            <a:r>
              <a:rPr lang="fr-FR" dirty="0"/>
              <a:t> Passager&amp; passager)</a:t>
            </a:r>
          </a:p>
          <a:p>
            <a:r>
              <a:rPr lang="fr-FR" dirty="0"/>
              <a:t>}</a:t>
            </a:r>
          </a:p>
          <a:p>
            <a:endParaRPr lang="fr-FR" dirty="0"/>
          </a:p>
          <a:p>
            <a:r>
              <a:rPr lang="fr-FR" dirty="0"/>
              <a:t>class Voiture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class Moto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Personne &lt;|-- Passager</a:t>
            </a:r>
          </a:p>
          <a:p>
            <a:r>
              <a:rPr lang="fr-FR" dirty="0"/>
              <a:t>Passager &lt;|-- Conducteur</a:t>
            </a:r>
          </a:p>
          <a:p>
            <a:endParaRPr lang="fr-FR" dirty="0"/>
          </a:p>
          <a:p>
            <a:r>
              <a:rPr lang="fr-FR" dirty="0" err="1"/>
              <a:t>Vehicule</a:t>
            </a:r>
            <a:r>
              <a:rPr lang="fr-FR" dirty="0"/>
              <a:t> &lt;|-- Voiture</a:t>
            </a:r>
          </a:p>
          <a:p>
            <a:r>
              <a:rPr lang="fr-FR" dirty="0" err="1"/>
              <a:t>Vehicule</a:t>
            </a:r>
            <a:r>
              <a:rPr lang="fr-FR" dirty="0"/>
              <a:t> &lt;|-- Moto</a:t>
            </a:r>
          </a:p>
          <a:p>
            <a:endParaRPr lang="fr-FR" dirty="0"/>
          </a:p>
          <a:p>
            <a:r>
              <a:rPr lang="fr-FR" dirty="0" err="1"/>
              <a:t>Vehicule</a:t>
            </a:r>
            <a:r>
              <a:rPr lang="fr-FR" dirty="0"/>
              <a:t> "1" *- Marque</a:t>
            </a:r>
          </a:p>
          <a:p>
            <a:r>
              <a:rPr lang="fr-FR" dirty="0"/>
              <a:t>Voiture "0..4" *-- Passager</a:t>
            </a:r>
          </a:p>
          <a:p>
            <a:r>
              <a:rPr lang="fr-FR" dirty="0"/>
              <a:t>Moto "1" *-- Passager</a:t>
            </a:r>
          </a:p>
          <a:p>
            <a:endParaRPr lang="fr-FR" dirty="0"/>
          </a:p>
          <a:p>
            <a:r>
              <a:rPr lang="fr-FR" dirty="0"/>
              <a:t>@enduml</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158</a:t>
            </a:fld>
            <a:endParaRPr lang="fr-FR"/>
          </a:p>
        </p:txBody>
      </p:sp>
    </p:spTree>
    <p:extLst>
      <p:ext uri="{BB962C8B-B14F-4D97-AF65-F5344CB8AC3E}">
        <p14:creationId xmlns:p14="http://schemas.microsoft.com/office/powerpoint/2010/main" val="38058084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Solution : https://godbolt.org/z/r7eoK8EoT</a:t>
            </a:r>
          </a:p>
          <a:p>
            <a:r>
              <a:rPr lang="fr-FR" dirty="0" err="1"/>
              <a:t>Better</a:t>
            </a:r>
            <a:r>
              <a:rPr lang="fr-FR" dirty="0"/>
              <a:t> </a:t>
            </a:r>
            <a:r>
              <a:rPr lang="fr-FR" dirty="0" err="1"/>
              <a:t>with</a:t>
            </a:r>
            <a:r>
              <a:rPr lang="fr-FR" dirty="0"/>
              <a:t> </a:t>
            </a:r>
            <a:r>
              <a:rPr lang="fr-FR" dirty="0" err="1"/>
              <a:t>templates</a:t>
            </a:r>
            <a:r>
              <a:rPr lang="fr-FR" dirty="0"/>
              <a:t> : https://godbolt.org/z/Ea6h9nasz</a:t>
            </a:r>
          </a:p>
          <a:p>
            <a:endParaRPr lang="fr-FR" dirty="0"/>
          </a:p>
          <a:p>
            <a:r>
              <a:rPr lang="fr-FR" dirty="0"/>
              <a:t>@startuml</a:t>
            </a:r>
          </a:p>
          <a:p>
            <a:r>
              <a:rPr lang="fr-FR" dirty="0" err="1"/>
              <a:t>struct</a:t>
            </a:r>
            <a:r>
              <a:rPr lang="fr-FR" dirty="0"/>
              <a:t> Personne {</a:t>
            </a:r>
          </a:p>
          <a:p>
            <a:r>
              <a:rPr lang="fr-FR" dirty="0"/>
              <a:t>    + std::string nom</a:t>
            </a:r>
          </a:p>
          <a:p>
            <a:r>
              <a:rPr lang="fr-FR" dirty="0"/>
              <a:t>    + Personne(</a:t>
            </a:r>
            <a:r>
              <a:rPr lang="fr-FR" dirty="0" err="1"/>
              <a:t>const</a:t>
            </a:r>
            <a:r>
              <a:rPr lang="fr-FR" dirty="0"/>
              <a:t> std::string&amp; n)</a:t>
            </a:r>
          </a:p>
          <a:p>
            <a:r>
              <a:rPr lang="fr-FR" dirty="0"/>
              <a:t>}</a:t>
            </a:r>
          </a:p>
          <a:p>
            <a:endParaRPr lang="fr-FR" dirty="0"/>
          </a:p>
          <a:p>
            <a:r>
              <a:rPr lang="fr-FR" dirty="0" err="1"/>
              <a:t>struct</a:t>
            </a:r>
            <a:r>
              <a:rPr lang="fr-FR" dirty="0"/>
              <a:t> Passager</a:t>
            </a:r>
          </a:p>
          <a:p>
            <a:endParaRPr lang="fr-FR" dirty="0"/>
          </a:p>
          <a:p>
            <a:r>
              <a:rPr lang="fr-FR" dirty="0" err="1"/>
              <a:t>struct</a:t>
            </a:r>
            <a:r>
              <a:rPr lang="fr-FR" dirty="0"/>
              <a:t> Conducteur</a:t>
            </a:r>
          </a:p>
          <a:p>
            <a:endParaRPr lang="fr-FR" dirty="0"/>
          </a:p>
          <a:p>
            <a:r>
              <a:rPr lang="fr-FR" dirty="0" err="1"/>
              <a:t>struct</a:t>
            </a:r>
            <a:r>
              <a:rPr lang="fr-FR" dirty="0"/>
              <a:t> Marque {</a:t>
            </a:r>
          </a:p>
          <a:p>
            <a:r>
              <a:rPr lang="fr-FR" dirty="0"/>
              <a:t>   + </a:t>
            </a:r>
            <a:r>
              <a:rPr lang="fr-FR" dirty="0" err="1"/>
              <a:t>const</a:t>
            </a:r>
            <a:r>
              <a:rPr lang="fr-FR" dirty="0"/>
              <a:t> std::string nom</a:t>
            </a:r>
          </a:p>
          <a:p>
            <a:r>
              <a:rPr lang="fr-FR" dirty="0"/>
              <a:t>   + Marque(</a:t>
            </a:r>
            <a:r>
              <a:rPr lang="fr-FR" dirty="0" err="1"/>
              <a:t>const</a:t>
            </a:r>
            <a:r>
              <a:rPr lang="fr-FR" dirty="0"/>
              <a:t> std::string&amp; n)</a:t>
            </a:r>
          </a:p>
          <a:p>
            <a:r>
              <a:rPr lang="fr-FR" dirty="0"/>
              <a:t>}</a:t>
            </a:r>
          </a:p>
          <a:p>
            <a:endParaRPr lang="fr-FR" dirty="0"/>
          </a:p>
          <a:p>
            <a:r>
              <a:rPr lang="fr-FR" dirty="0"/>
              <a:t>class </a:t>
            </a:r>
            <a:r>
              <a:rPr lang="fr-FR" dirty="0" err="1"/>
              <a:t>Vehicule</a:t>
            </a:r>
            <a:r>
              <a:rPr lang="fr-FR" dirty="0"/>
              <a:t> {</a:t>
            </a:r>
          </a:p>
          <a:p>
            <a:r>
              <a:rPr lang="fr-FR" dirty="0"/>
              <a:t>   + </a:t>
            </a:r>
            <a:r>
              <a:rPr lang="fr-FR" dirty="0" err="1"/>
              <a:t>const</a:t>
            </a:r>
            <a:r>
              <a:rPr lang="fr-FR" dirty="0"/>
              <a:t> Marque&amp; marque</a:t>
            </a:r>
          </a:p>
          <a:p>
            <a:r>
              <a:rPr lang="fr-FR" dirty="0"/>
              <a:t>   - Conducteur* </a:t>
            </a:r>
            <a:r>
              <a:rPr lang="fr-FR" dirty="0" err="1"/>
              <a:t>m_conducteur</a:t>
            </a:r>
            <a:endParaRPr lang="fr-FR" dirty="0"/>
          </a:p>
          <a:p>
            <a:r>
              <a:rPr lang="fr-FR" dirty="0"/>
              <a:t>   # </a:t>
            </a:r>
            <a:r>
              <a:rPr lang="fr-FR" dirty="0" err="1"/>
              <a:t>const</a:t>
            </a:r>
            <a:r>
              <a:rPr lang="fr-FR" dirty="0"/>
              <a:t> Passager* </a:t>
            </a:r>
            <a:r>
              <a:rPr lang="fr-FR" dirty="0" err="1"/>
              <a:t>m_passagers</a:t>
            </a:r>
            <a:r>
              <a:rPr lang="fr-FR" dirty="0"/>
              <a:t>[4]</a:t>
            </a:r>
          </a:p>
          <a:p>
            <a:r>
              <a:rPr lang="fr-FR" dirty="0"/>
              <a:t>   + </a:t>
            </a:r>
            <a:r>
              <a:rPr lang="fr-FR" dirty="0" err="1"/>
              <a:t>Vehicule</a:t>
            </a:r>
            <a:r>
              <a:rPr lang="fr-FR" dirty="0"/>
              <a:t>(</a:t>
            </a:r>
            <a:r>
              <a:rPr lang="fr-FR" dirty="0" err="1"/>
              <a:t>const</a:t>
            </a:r>
            <a:r>
              <a:rPr lang="fr-FR" dirty="0"/>
              <a:t> Marque&amp; m)</a:t>
            </a:r>
          </a:p>
          <a:p>
            <a:r>
              <a:rPr lang="fr-FR" dirty="0"/>
              <a:t>   + </a:t>
            </a:r>
            <a:r>
              <a:rPr lang="fr-FR" dirty="0" err="1"/>
              <a:t>bool</a:t>
            </a:r>
            <a:r>
              <a:rPr lang="fr-FR" dirty="0"/>
              <a:t> </a:t>
            </a:r>
            <a:r>
              <a:rPr lang="fr-FR" dirty="0" err="1"/>
              <a:t>ajouter_conducteur</a:t>
            </a:r>
            <a:r>
              <a:rPr lang="fr-FR" dirty="0"/>
              <a:t>(Conducteur&amp; conducteur)</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   + </a:t>
            </a:r>
            <a:r>
              <a:rPr lang="fr-FR" dirty="0" err="1"/>
              <a:t>bool</a:t>
            </a:r>
            <a:r>
              <a:rPr lang="fr-FR" dirty="0"/>
              <a:t> </a:t>
            </a:r>
            <a:r>
              <a:rPr lang="fr-FR" dirty="0" err="1"/>
              <a:t>deposer_passager</a:t>
            </a:r>
            <a:r>
              <a:rPr lang="fr-FR" dirty="0"/>
              <a:t>(</a:t>
            </a:r>
            <a:r>
              <a:rPr lang="fr-FR" dirty="0" err="1"/>
              <a:t>const</a:t>
            </a:r>
            <a:r>
              <a:rPr lang="fr-FR" dirty="0"/>
              <a:t> Passager&amp; passager)</a:t>
            </a:r>
          </a:p>
          <a:p>
            <a:r>
              <a:rPr lang="fr-FR" dirty="0"/>
              <a:t>}</a:t>
            </a:r>
          </a:p>
          <a:p>
            <a:endParaRPr lang="fr-FR" dirty="0"/>
          </a:p>
          <a:p>
            <a:r>
              <a:rPr lang="fr-FR" dirty="0"/>
              <a:t>class Voiture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class Moto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Personne &lt;|-- Passager</a:t>
            </a:r>
          </a:p>
          <a:p>
            <a:r>
              <a:rPr lang="fr-FR" dirty="0"/>
              <a:t>Passager &lt;|-- Conducteur</a:t>
            </a:r>
          </a:p>
          <a:p>
            <a:endParaRPr lang="fr-FR" dirty="0"/>
          </a:p>
          <a:p>
            <a:r>
              <a:rPr lang="fr-FR" dirty="0" err="1"/>
              <a:t>Vehicule</a:t>
            </a:r>
            <a:r>
              <a:rPr lang="fr-FR" dirty="0"/>
              <a:t> &lt;|-- Voiture</a:t>
            </a:r>
          </a:p>
          <a:p>
            <a:r>
              <a:rPr lang="fr-FR" dirty="0" err="1"/>
              <a:t>Vehicule</a:t>
            </a:r>
            <a:r>
              <a:rPr lang="fr-FR" dirty="0"/>
              <a:t> &lt;|-- Moto</a:t>
            </a:r>
          </a:p>
          <a:p>
            <a:endParaRPr lang="fr-FR" dirty="0"/>
          </a:p>
          <a:p>
            <a:r>
              <a:rPr lang="fr-FR" dirty="0" err="1"/>
              <a:t>Vehicule</a:t>
            </a:r>
            <a:r>
              <a:rPr lang="fr-FR" dirty="0"/>
              <a:t> "1" *- Marque</a:t>
            </a:r>
          </a:p>
          <a:p>
            <a:r>
              <a:rPr lang="fr-FR" dirty="0"/>
              <a:t>Voiture "0..4" *-- Passager</a:t>
            </a:r>
          </a:p>
          <a:p>
            <a:r>
              <a:rPr lang="fr-FR" dirty="0"/>
              <a:t>Moto "1" *-- Passager</a:t>
            </a:r>
          </a:p>
          <a:p>
            <a:endParaRPr lang="fr-FR" dirty="0"/>
          </a:p>
          <a:p>
            <a:r>
              <a:rPr lang="fr-FR" dirty="0"/>
              <a:t>@enduml</a:t>
            </a: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159</a:t>
            </a:fld>
            <a:endParaRPr lang="fr-FR"/>
          </a:p>
        </p:txBody>
      </p:sp>
    </p:spTree>
    <p:extLst>
      <p:ext uri="{BB962C8B-B14F-4D97-AF65-F5344CB8AC3E}">
        <p14:creationId xmlns:p14="http://schemas.microsoft.com/office/powerpoint/2010/main" val="9359537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160</a:t>
            </a:fld>
            <a:endParaRPr lang="fr-FR"/>
          </a:p>
        </p:txBody>
      </p:sp>
    </p:spTree>
    <p:extLst>
      <p:ext uri="{BB962C8B-B14F-4D97-AF65-F5344CB8AC3E}">
        <p14:creationId xmlns:p14="http://schemas.microsoft.com/office/powerpoint/2010/main" val="224811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Extension :  Peu importe le choix, il faut juste de la cohérence et rester sur l’existant</a:t>
            </a:r>
          </a:p>
          <a:p>
            <a:r>
              <a:rPr lang="fr-FR" dirty="0"/>
              <a:t>ixx : interface de module pour Microsoft oblige l’extension ixx.</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12</a:t>
            </a:fld>
            <a:endParaRPr lang="fr-FR" dirty="0"/>
          </a:p>
        </p:txBody>
      </p:sp>
    </p:spTree>
    <p:extLst>
      <p:ext uri="{BB962C8B-B14F-4D97-AF65-F5344CB8AC3E}">
        <p14:creationId xmlns:p14="http://schemas.microsoft.com/office/powerpoint/2010/main" val="26736959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first;</a:t>
            </a: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164</a:t>
            </a:fld>
            <a:endParaRPr lang="fr-FR"/>
          </a:p>
        </p:txBody>
      </p:sp>
    </p:spTree>
    <p:extLst>
      <p:ext uri="{BB962C8B-B14F-4D97-AF65-F5344CB8AC3E}">
        <p14:creationId xmlns:p14="http://schemas.microsoft.com/office/powerpoint/2010/main" val="41879685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first;</a:t>
            </a: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165</a:t>
            </a:fld>
            <a:endParaRPr lang="fr-FR"/>
          </a:p>
        </p:txBody>
      </p:sp>
    </p:spTree>
    <p:extLst>
      <p:ext uri="{BB962C8B-B14F-4D97-AF65-F5344CB8AC3E}">
        <p14:creationId xmlns:p14="http://schemas.microsoft.com/office/powerpoint/2010/main" val="2509865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first;</a:t>
            </a: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166</a:t>
            </a:fld>
            <a:endParaRPr lang="fr-FR"/>
          </a:p>
        </p:txBody>
      </p:sp>
    </p:spTree>
    <p:extLst>
      <p:ext uri="{BB962C8B-B14F-4D97-AF65-F5344CB8AC3E}">
        <p14:creationId xmlns:p14="http://schemas.microsoft.com/office/powerpoint/2010/main" val="2403206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177</a:t>
            </a:fld>
            <a:endParaRPr lang="fr-FR"/>
          </a:p>
        </p:txBody>
      </p:sp>
    </p:spTree>
    <p:extLst>
      <p:ext uri="{BB962C8B-B14F-4D97-AF65-F5344CB8AC3E}">
        <p14:creationId xmlns:p14="http://schemas.microsoft.com/office/powerpoint/2010/main" val="28366445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178</a:t>
            </a:fld>
            <a:endParaRPr lang="fr-FR"/>
          </a:p>
        </p:txBody>
      </p:sp>
    </p:spTree>
    <p:extLst>
      <p:ext uri="{BB962C8B-B14F-4D97-AF65-F5344CB8AC3E}">
        <p14:creationId xmlns:p14="http://schemas.microsoft.com/office/powerpoint/2010/main" val="5958133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https://godbolt.org/z/KaWKv6q49</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179</a:t>
            </a:fld>
            <a:endParaRPr lang="fr-FR"/>
          </a:p>
        </p:txBody>
      </p:sp>
    </p:spTree>
    <p:extLst>
      <p:ext uri="{BB962C8B-B14F-4D97-AF65-F5344CB8AC3E}">
        <p14:creationId xmlns:p14="http://schemas.microsoft.com/office/powerpoint/2010/main" val="557978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180</a:t>
            </a:fld>
            <a:endParaRPr lang="fr-FR"/>
          </a:p>
        </p:txBody>
      </p:sp>
    </p:spTree>
    <p:extLst>
      <p:ext uri="{BB962C8B-B14F-4D97-AF65-F5344CB8AC3E}">
        <p14:creationId xmlns:p14="http://schemas.microsoft.com/office/powerpoint/2010/main" val="26754195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Solution : https://godbolt.org/z/rdre4qd6M</a:t>
            </a:r>
          </a:p>
          <a:p>
            <a:endParaRPr lang="fr-FR" dirty="0"/>
          </a:p>
          <a:p>
            <a:r>
              <a:rPr lang="fr-FR" dirty="0"/>
              <a:t>@startuml</a:t>
            </a:r>
          </a:p>
          <a:p>
            <a:r>
              <a:rPr lang="fr-FR" dirty="0" err="1"/>
              <a:t>struct</a:t>
            </a:r>
            <a:r>
              <a:rPr lang="fr-FR" dirty="0"/>
              <a:t> Personne {</a:t>
            </a:r>
          </a:p>
          <a:p>
            <a:r>
              <a:rPr lang="fr-FR" dirty="0"/>
              <a:t>    + std::string nom</a:t>
            </a:r>
          </a:p>
          <a:p>
            <a:r>
              <a:rPr lang="fr-FR" dirty="0"/>
              <a:t>    + Personne(</a:t>
            </a:r>
            <a:r>
              <a:rPr lang="fr-FR" dirty="0" err="1"/>
              <a:t>const</a:t>
            </a:r>
            <a:r>
              <a:rPr lang="fr-FR" dirty="0"/>
              <a:t> std::string&amp; n)</a:t>
            </a:r>
          </a:p>
          <a:p>
            <a:r>
              <a:rPr lang="fr-FR" dirty="0"/>
              <a:t>}</a:t>
            </a:r>
          </a:p>
          <a:p>
            <a:endParaRPr lang="fr-FR" dirty="0"/>
          </a:p>
          <a:p>
            <a:r>
              <a:rPr lang="fr-FR" dirty="0" err="1"/>
              <a:t>struct</a:t>
            </a:r>
            <a:r>
              <a:rPr lang="fr-FR" dirty="0"/>
              <a:t> Passager</a:t>
            </a:r>
          </a:p>
          <a:p>
            <a:endParaRPr lang="fr-FR" dirty="0"/>
          </a:p>
          <a:p>
            <a:r>
              <a:rPr lang="fr-FR" dirty="0" err="1"/>
              <a:t>struct</a:t>
            </a:r>
            <a:r>
              <a:rPr lang="fr-FR" dirty="0"/>
              <a:t> Conducteur</a:t>
            </a:r>
          </a:p>
          <a:p>
            <a:endParaRPr lang="fr-FR" dirty="0"/>
          </a:p>
          <a:p>
            <a:r>
              <a:rPr lang="fr-FR" dirty="0" err="1"/>
              <a:t>struct</a:t>
            </a:r>
            <a:r>
              <a:rPr lang="fr-FR" dirty="0"/>
              <a:t> Marque {</a:t>
            </a:r>
          </a:p>
          <a:p>
            <a:r>
              <a:rPr lang="fr-FR" dirty="0"/>
              <a:t>   + </a:t>
            </a:r>
            <a:r>
              <a:rPr lang="fr-FR" dirty="0" err="1"/>
              <a:t>const</a:t>
            </a:r>
            <a:r>
              <a:rPr lang="fr-FR" dirty="0"/>
              <a:t> std::string nom</a:t>
            </a:r>
          </a:p>
          <a:p>
            <a:r>
              <a:rPr lang="fr-FR" dirty="0"/>
              <a:t>   + Marque(</a:t>
            </a:r>
            <a:r>
              <a:rPr lang="fr-FR" dirty="0" err="1"/>
              <a:t>const</a:t>
            </a:r>
            <a:r>
              <a:rPr lang="fr-FR" dirty="0"/>
              <a:t> std::string&amp; n)</a:t>
            </a:r>
          </a:p>
          <a:p>
            <a:r>
              <a:rPr lang="fr-FR" dirty="0"/>
              <a:t>}</a:t>
            </a:r>
          </a:p>
          <a:p>
            <a:endParaRPr lang="fr-FR" dirty="0"/>
          </a:p>
          <a:p>
            <a:r>
              <a:rPr lang="fr-FR" dirty="0"/>
              <a:t>class </a:t>
            </a:r>
            <a:r>
              <a:rPr lang="fr-FR" dirty="0" err="1"/>
              <a:t>Vehicule</a:t>
            </a:r>
            <a:r>
              <a:rPr lang="fr-FR" dirty="0"/>
              <a:t> {</a:t>
            </a:r>
          </a:p>
          <a:p>
            <a:r>
              <a:rPr lang="fr-FR" dirty="0"/>
              <a:t>   + </a:t>
            </a:r>
            <a:r>
              <a:rPr lang="fr-FR" dirty="0" err="1"/>
              <a:t>const</a:t>
            </a:r>
            <a:r>
              <a:rPr lang="fr-FR" dirty="0"/>
              <a:t> Marque&amp; marque</a:t>
            </a:r>
          </a:p>
          <a:p>
            <a:r>
              <a:rPr lang="fr-FR" dirty="0"/>
              <a:t>   - Conducteur* </a:t>
            </a:r>
            <a:r>
              <a:rPr lang="fr-FR" dirty="0" err="1"/>
              <a:t>m_conducteur</a:t>
            </a:r>
            <a:endParaRPr lang="fr-FR" dirty="0"/>
          </a:p>
          <a:p>
            <a:r>
              <a:rPr lang="fr-FR" dirty="0"/>
              <a:t>   # std::</a:t>
            </a:r>
            <a:r>
              <a:rPr lang="fr-FR" dirty="0" err="1"/>
              <a:t>vector</a:t>
            </a:r>
            <a:r>
              <a:rPr lang="fr-FR" dirty="0"/>
              <a:t>&lt;</a:t>
            </a:r>
            <a:r>
              <a:rPr lang="fr-FR" dirty="0" err="1"/>
              <a:t>const</a:t>
            </a:r>
            <a:r>
              <a:rPr lang="fr-FR" dirty="0"/>
              <a:t> Passager*&gt; </a:t>
            </a:r>
            <a:r>
              <a:rPr lang="fr-FR" dirty="0" err="1"/>
              <a:t>m_passagers</a:t>
            </a:r>
            <a:endParaRPr lang="fr-FR" dirty="0"/>
          </a:p>
          <a:p>
            <a:r>
              <a:rPr lang="fr-FR" dirty="0"/>
              <a:t>   + </a:t>
            </a:r>
            <a:r>
              <a:rPr lang="fr-FR" dirty="0" err="1"/>
              <a:t>Vehicule</a:t>
            </a:r>
            <a:r>
              <a:rPr lang="fr-FR" dirty="0"/>
              <a:t>(</a:t>
            </a:r>
            <a:r>
              <a:rPr lang="fr-FR" dirty="0" err="1"/>
              <a:t>const</a:t>
            </a:r>
            <a:r>
              <a:rPr lang="fr-FR" dirty="0"/>
              <a:t> Marque&amp; m)</a:t>
            </a:r>
          </a:p>
          <a:p>
            <a:r>
              <a:rPr lang="fr-FR" dirty="0"/>
              <a:t>   + </a:t>
            </a:r>
            <a:r>
              <a:rPr lang="fr-FR" dirty="0" err="1"/>
              <a:t>bool</a:t>
            </a:r>
            <a:r>
              <a:rPr lang="fr-FR" dirty="0"/>
              <a:t> </a:t>
            </a:r>
            <a:r>
              <a:rPr lang="fr-FR" dirty="0" err="1"/>
              <a:t>ajouter_conducteur</a:t>
            </a:r>
            <a:r>
              <a:rPr lang="fr-FR" dirty="0"/>
              <a:t>(Conducteur&amp; conducteur)</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   + </a:t>
            </a:r>
            <a:r>
              <a:rPr lang="fr-FR" dirty="0" err="1"/>
              <a:t>bool</a:t>
            </a:r>
            <a:r>
              <a:rPr lang="fr-FR" dirty="0"/>
              <a:t> </a:t>
            </a:r>
            <a:r>
              <a:rPr lang="fr-FR" dirty="0" err="1"/>
              <a:t>deposer_passager</a:t>
            </a:r>
            <a:r>
              <a:rPr lang="fr-FR" dirty="0"/>
              <a:t>(</a:t>
            </a:r>
            <a:r>
              <a:rPr lang="fr-FR" dirty="0" err="1"/>
              <a:t>const</a:t>
            </a:r>
            <a:r>
              <a:rPr lang="fr-FR" dirty="0"/>
              <a:t> Passager&amp; passager)</a:t>
            </a:r>
          </a:p>
          <a:p>
            <a:r>
              <a:rPr lang="fr-FR" dirty="0"/>
              <a:t>}</a:t>
            </a:r>
          </a:p>
          <a:p>
            <a:endParaRPr lang="fr-FR" dirty="0"/>
          </a:p>
          <a:p>
            <a:r>
              <a:rPr lang="fr-FR" dirty="0"/>
              <a:t>class Voiture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class Moto {</a:t>
            </a:r>
          </a:p>
          <a:p>
            <a:r>
              <a:rPr lang="fr-FR" dirty="0"/>
              <a:t>   + </a:t>
            </a:r>
            <a:r>
              <a:rPr lang="fr-FR" dirty="0" err="1"/>
              <a:t>bool</a:t>
            </a:r>
            <a:r>
              <a:rPr lang="fr-FR" dirty="0"/>
              <a:t> </a:t>
            </a:r>
            <a:r>
              <a:rPr lang="fr-FR" dirty="0" err="1"/>
              <a:t>prendre_passager</a:t>
            </a:r>
            <a:r>
              <a:rPr lang="fr-FR" dirty="0"/>
              <a:t>(</a:t>
            </a:r>
            <a:r>
              <a:rPr lang="fr-FR" dirty="0" err="1"/>
              <a:t>const</a:t>
            </a:r>
            <a:r>
              <a:rPr lang="fr-FR" dirty="0"/>
              <a:t> Passager&amp; passager)</a:t>
            </a:r>
          </a:p>
          <a:p>
            <a:r>
              <a:rPr lang="fr-FR" dirty="0"/>
              <a:t>}</a:t>
            </a:r>
          </a:p>
          <a:p>
            <a:endParaRPr lang="fr-FR" dirty="0"/>
          </a:p>
          <a:p>
            <a:r>
              <a:rPr lang="fr-FR" dirty="0"/>
              <a:t>Personne &lt;|-- Passager</a:t>
            </a:r>
          </a:p>
          <a:p>
            <a:r>
              <a:rPr lang="fr-FR" dirty="0"/>
              <a:t>Passager &lt;|-- Conducteur</a:t>
            </a:r>
          </a:p>
          <a:p>
            <a:endParaRPr lang="fr-FR" dirty="0"/>
          </a:p>
          <a:p>
            <a:r>
              <a:rPr lang="fr-FR" dirty="0" err="1"/>
              <a:t>Vehicule</a:t>
            </a:r>
            <a:r>
              <a:rPr lang="fr-FR" dirty="0"/>
              <a:t> &lt;|-- Voiture</a:t>
            </a:r>
          </a:p>
          <a:p>
            <a:r>
              <a:rPr lang="fr-FR" dirty="0" err="1"/>
              <a:t>Vehicule</a:t>
            </a:r>
            <a:r>
              <a:rPr lang="fr-FR" dirty="0"/>
              <a:t> &lt;|-- Moto</a:t>
            </a:r>
          </a:p>
          <a:p>
            <a:endParaRPr lang="fr-FR" dirty="0"/>
          </a:p>
          <a:p>
            <a:r>
              <a:rPr lang="fr-FR" dirty="0" err="1"/>
              <a:t>Vehicule</a:t>
            </a:r>
            <a:r>
              <a:rPr lang="fr-FR" dirty="0"/>
              <a:t> "1" *- Marque</a:t>
            </a:r>
          </a:p>
          <a:p>
            <a:r>
              <a:rPr lang="fr-FR" dirty="0"/>
              <a:t>Voiture "0..4" *-- Passager</a:t>
            </a:r>
          </a:p>
          <a:p>
            <a:r>
              <a:rPr lang="fr-FR" dirty="0"/>
              <a:t>Moto "1" *-- Passager</a:t>
            </a:r>
          </a:p>
          <a:p>
            <a:endParaRPr lang="fr-FR" dirty="0"/>
          </a:p>
          <a:p>
            <a:r>
              <a:rPr lang="fr-FR" dirty="0"/>
              <a:t>@enduml</a:t>
            </a: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182</a:t>
            </a:fld>
            <a:endParaRPr lang="fr-FR"/>
          </a:p>
        </p:txBody>
      </p:sp>
    </p:spTree>
    <p:extLst>
      <p:ext uri="{BB962C8B-B14F-4D97-AF65-F5344CB8AC3E}">
        <p14:creationId xmlns:p14="http://schemas.microsoft.com/office/powerpoint/2010/main" val="22775594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https://godbolt.org/z/7a5se33E5</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184</a:t>
            </a:fld>
            <a:endParaRPr lang="fr-FR"/>
          </a:p>
        </p:txBody>
      </p:sp>
    </p:spTree>
    <p:extLst>
      <p:ext uri="{BB962C8B-B14F-4D97-AF65-F5344CB8AC3E}">
        <p14:creationId xmlns:p14="http://schemas.microsoft.com/office/powerpoint/2010/main" val="26388062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https://godbolt.org/z/7a5se33E5</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185</a:t>
            </a:fld>
            <a:endParaRPr lang="fr-FR"/>
          </a:p>
        </p:txBody>
      </p:sp>
    </p:spTree>
    <p:extLst>
      <p:ext uri="{BB962C8B-B14F-4D97-AF65-F5344CB8AC3E}">
        <p14:creationId xmlns:p14="http://schemas.microsoft.com/office/powerpoint/2010/main" val="228075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Extension :  Peu importe le choix, il faut juste de la cohérence et rester sur l’existant</a:t>
            </a:r>
          </a:p>
          <a:p>
            <a:r>
              <a:rPr lang="fr-FR" dirty="0"/>
              <a:t>ixx : interface de module pour Microsoft oblige l’extension ixx.</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13</a:t>
            </a:fld>
            <a:endParaRPr lang="fr-FR" dirty="0"/>
          </a:p>
        </p:txBody>
      </p:sp>
    </p:spTree>
    <p:extLst>
      <p:ext uri="{BB962C8B-B14F-4D97-AF65-F5344CB8AC3E}">
        <p14:creationId xmlns:p14="http://schemas.microsoft.com/office/powerpoint/2010/main" val="21524856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186</a:t>
            </a:fld>
            <a:endParaRPr lang="fr-FR"/>
          </a:p>
        </p:txBody>
      </p:sp>
    </p:spTree>
    <p:extLst>
      <p:ext uri="{BB962C8B-B14F-4D97-AF65-F5344CB8AC3E}">
        <p14:creationId xmlns:p14="http://schemas.microsoft.com/office/powerpoint/2010/main" val="16479767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187</a:t>
            </a:fld>
            <a:endParaRPr lang="fr-FR"/>
          </a:p>
        </p:txBody>
      </p:sp>
    </p:spTree>
    <p:extLst>
      <p:ext uri="{BB962C8B-B14F-4D97-AF65-F5344CB8AC3E}">
        <p14:creationId xmlns:p14="http://schemas.microsoft.com/office/powerpoint/2010/main" val="32276706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https://godbolt.org/z/z574zKx91</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193</a:t>
            </a:fld>
            <a:endParaRPr lang="fr-FR"/>
          </a:p>
        </p:txBody>
      </p:sp>
    </p:spTree>
    <p:extLst>
      <p:ext uri="{BB962C8B-B14F-4D97-AF65-F5344CB8AC3E}">
        <p14:creationId xmlns:p14="http://schemas.microsoft.com/office/powerpoint/2010/main" val="14580679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https://godbolt.org/z/3dWq53n4n</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202</a:t>
            </a:fld>
            <a:endParaRPr lang="fr-FR"/>
          </a:p>
        </p:txBody>
      </p:sp>
    </p:spTree>
    <p:extLst>
      <p:ext uri="{BB962C8B-B14F-4D97-AF65-F5344CB8AC3E}">
        <p14:creationId xmlns:p14="http://schemas.microsoft.com/office/powerpoint/2010/main" val="92703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https://godbolt.org/z/fK7M35hfz</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204</a:t>
            </a:fld>
            <a:endParaRPr lang="fr-FR"/>
          </a:p>
        </p:txBody>
      </p:sp>
    </p:spTree>
    <p:extLst>
      <p:ext uri="{BB962C8B-B14F-4D97-AF65-F5344CB8AC3E}">
        <p14:creationId xmlns:p14="http://schemas.microsoft.com/office/powerpoint/2010/main" val="28976027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https://godbolt.org/z/EzxYbWT4K</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205</a:t>
            </a:fld>
            <a:endParaRPr lang="fr-FR"/>
          </a:p>
        </p:txBody>
      </p:sp>
    </p:spTree>
    <p:extLst>
      <p:ext uri="{BB962C8B-B14F-4D97-AF65-F5344CB8AC3E}">
        <p14:creationId xmlns:p14="http://schemas.microsoft.com/office/powerpoint/2010/main" val="406457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https://godbolt.org/z/sbKfGsqhe</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206</a:t>
            </a:fld>
            <a:endParaRPr lang="fr-FR"/>
          </a:p>
        </p:txBody>
      </p:sp>
    </p:spTree>
    <p:extLst>
      <p:ext uri="{BB962C8B-B14F-4D97-AF65-F5344CB8AC3E}">
        <p14:creationId xmlns:p14="http://schemas.microsoft.com/office/powerpoint/2010/main" val="23325815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https://godbolt.org/z/9KvYsfaaE</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207</a:t>
            </a:fld>
            <a:endParaRPr lang="fr-FR"/>
          </a:p>
        </p:txBody>
      </p:sp>
    </p:spTree>
    <p:extLst>
      <p:ext uri="{BB962C8B-B14F-4D97-AF65-F5344CB8AC3E}">
        <p14:creationId xmlns:p14="http://schemas.microsoft.com/office/powerpoint/2010/main" val="9630125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https://godbolt.org/z/ov1qP9ceh</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210</a:t>
            </a:fld>
            <a:endParaRPr lang="fr-FR"/>
          </a:p>
        </p:txBody>
      </p:sp>
    </p:spTree>
    <p:extLst>
      <p:ext uri="{BB962C8B-B14F-4D97-AF65-F5344CB8AC3E}">
        <p14:creationId xmlns:p14="http://schemas.microsoft.com/office/powerpoint/2010/main" val="40068066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https://godbolt.org/z/f7T5b8ebY</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211</a:t>
            </a:fld>
            <a:endParaRPr lang="fr-FR"/>
          </a:p>
        </p:txBody>
      </p:sp>
    </p:spTree>
    <p:extLst>
      <p:ext uri="{BB962C8B-B14F-4D97-AF65-F5344CB8AC3E}">
        <p14:creationId xmlns:p14="http://schemas.microsoft.com/office/powerpoint/2010/main" val="3159997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accent1"/>
                </a:solidFill>
              </a:rPr>
              <a:t>entier</a:t>
            </a:r>
          </a:p>
          <a:p>
            <a:pPr marL="171450" indent="-171450">
              <a:buFont typeface="Arial" panose="020B0604020202020204" pitchFamily="34" charset="0"/>
              <a:buChar char="•"/>
            </a:pPr>
            <a:r>
              <a:rPr lang="fr-FR" i="0" u="none" dirty="0">
                <a:solidFill>
                  <a:schemeClr val="accent1"/>
                </a:solidFill>
              </a:rPr>
              <a:t>Seul le type </a:t>
            </a:r>
            <a:r>
              <a:rPr lang="fr-FR" i="0" u="none" dirty="0" err="1">
                <a:solidFill>
                  <a:schemeClr val="accent1"/>
                </a:solidFill>
              </a:rPr>
              <a:t>int</a:t>
            </a:r>
            <a:r>
              <a:rPr lang="fr-FR" i="0" u="none" dirty="0">
                <a:solidFill>
                  <a:schemeClr val="accent1"/>
                </a:solidFill>
              </a:rPr>
              <a:t> est garanti d’être au moins 16 bits, la plupart des systèmes 32/64 bits garantissent d’être au moins 32 bits</a:t>
            </a:r>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15</a:t>
            </a:fld>
            <a:endParaRPr lang="fr-FR"/>
          </a:p>
        </p:txBody>
      </p:sp>
    </p:spTree>
    <p:extLst>
      <p:ext uri="{BB962C8B-B14F-4D97-AF65-F5344CB8AC3E}">
        <p14:creationId xmlns:p14="http://schemas.microsoft.com/office/powerpoint/2010/main" val="3637915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212</a:t>
            </a:fld>
            <a:endParaRPr lang="fr-FR"/>
          </a:p>
        </p:txBody>
      </p:sp>
    </p:spTree>
    <p:extLst>
      <p:ext uri="{BB962C8B-B14F-4D97-AF65-F5344CB8AC3E}">
        <p14:creationId xmlns:p14="http://schemas.microsoft.com/office/powerpoint/2010/main" val="41383698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Solution </a:t>
            </a:r>
            <a:r>
              <a:rPr lang="fr-FR"/>
              <a:t>: https://godbolt.org/z/rr3vYrGc7</a:t>
            </a:r>
          </a:p>
          <a:p>
            <a:endParaRPr lang="fr-FR" dirty="0"/>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a:solidFill>
                  <a:srgbClr val="CE9178"/>
                </a:solidFill>
                <a:effectLst/>
                <a:latin typeface="Consolas" panose="020B0609020204030204" pitchFamily="49" charset="0"/>
              </a:rPr>
              <a:t>string</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err="1">
                <a:solidFill>
                  <a:srgbClr val="CE9178"/>
                </a:solidFill>
                <a:effectLst/>
                <a:latin typeface="Consolas" panose="020B0609020204030204" pitchFamily="49" charset="0"/>
              </a:rPr>
              <a:t>vector</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err="1">
                <a:solidFill>
                  <a:srgbClr val="CE9178"/>
                </a:solidFill>
                <a:effectLst/>
                <a:latin typeface="Consolas" panose="020B0609020204030204" pitchFamily="49" charset="0"/>
              </a:rPr>
              <a:t>iostream</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a:solidFill>
                  <a:srgbClr val="CE9178"/>
                </a:solidFill>
                <a:effectLst/>
                <a:latin typeface="Consolas" panose="020B0609020204030204" pitchFamily="49" charset="0"/>
              </a:rPr>
              <a:t>memory</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err="1">
                <a:solidFill>
                  <a:srgbClr val="CE9178"/>
                </a:solidFill>
                <a:effectLst/>
                <a:latin typeface="Consolas" panose="020B0609020204030204" pitchFamily="49" charset="0"/>
              </a:rPr>
              <a:t>algorithm</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a:solidFill>
                  <a:srgbClr val="CE9178"/>
                </a:solidFill>
                <a:effectLst/>
                <a:latin typeface="Consolas" panose="020B0609020204030204" pitchFamily="49" charset="0"/>
              </a:rPr>
              <a:t>thread</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#include</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&lt;</a:t>
            </a:r>
            <a:r>
              <a:rPr lang="fr-FR" b="0" dirty="0">
                <a:solidFill>
                  <a:srgbClr val="CE9178"/>
                </a:solidFill>
                <a:effectLst/>
                <a:latin typeface="Consolas" panose="020B0609020204030204" pitchFamily="49" charset="0"/>
              </a:rPr>
              <a:t>mutex</a:t>
            </a:r>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Marque</a:t>
            </a: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Marque</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nom</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 nom</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Personne</a:t>
            </a: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Personne</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nom</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 nom</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Passager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Personne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using</a:t>
            </a:r>
            <a:r>
              <a:rPr lang="fr-FR" b="0" dirty="0">
                <a:solidFill>
                  <a:srgbClr val="D4D4D4"/>
                </a:solidFill>
                <a:effectLst/>
                <a:latin typeface="Consolas" panose="020B0609020204030204" pitchFamily="49" charset="0"/>
              </a:rPr>
              <a:t> Personne::Personne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Conducteur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Passager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using</a:t>
            </a:r>
            <a:r>
              <a:rPr lang="fr-FR" b="0" dirty="0">
                <a:solidFill>
                  <a:srgbClr val="D4D4D4"/>
                </a:solidFill>
                <a:effectLst/>
                <a:latin typeface="Consolas" panose="020B0609020204030204" pitchFamily="49" charset="0"/>
              </a:rPr>
              <a:t> Passager::Passager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public</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Marque</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m</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marque</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m</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bool</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ajouter_conducteur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Conducteur</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false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true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virtual</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bool</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push_back</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true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virtual</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bool</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deposer_passager</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auto</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it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find_if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begin</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end</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[&amp;](</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current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current</a:t>
            </a:r>
            <a:r>
              <a:rPr lang="fr-FR" b="0" dirty="0">
                <a:solidFill>
                  <a:srgbClr val="D4D4D4"/>
                </a:solidFill>
                <a:effectLst/>
                <a:latin typeface="Consolas" panose="020B0609020204030204" pitchFamily="49" charset="0"/>
              </a:rPr>
              <a:t>-&gt;nom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passager</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it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end</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false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erase</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it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true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569CD6"/>
                </a:solidFill>
                <a:effectLst/>
                <a:latin typeface="Consolas" panose="020B0609020204030204" pitchFamily="49" charset="0"/>
              </a:rPr>
              <a:t>public</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Marque</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marque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private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nullptr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protected</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vector</a:t>
            </a:r>
            <a:r>
              <a:rPr lang="fr-FR" b="0" dirty="0">
                <a:solidFill>
                  <a:srgbClr val="DCDCDC"/>
                </a:solidFill>
                <a:effectLst/>
                <a:latin typeface="Consolas" panose="020B0609020204030204" pitchFamily="49" charset="0"/>
              </a:rPr>
              <a:t>&lt;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Passager*&gt; </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Voiture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using</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Vehicule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bool</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final</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size</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4</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false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struct</a:t>
            </a:r>
            <a:r>
              <a:rPr lang="fr-FR" b="0" dirty="0">
                <a:solidFill>
                  <a:srgbClr val="D4D4D4"/>
                </a:solidFill>
                <a:effectLst/>
                <a:latin typeface="Consolas" panose="020B0609020204030204" pitchFamily="49" charset="0"/>
              </a:rPr>
              <a:t> Moto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using</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Vehicule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bool</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final</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m_passagers</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size</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false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Vehicule</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static</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Marque PEUGEOT</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"Peugeot"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static</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Marque RENAULT</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"Renault"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static</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Marque SUZUKI</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"Suzuki"</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std::mutex </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ThreadPeugeot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private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fil_d_execution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unique_ptr</a:t>
            </a:r>
            <a:r>
              <a:rPr lang="fr-FR" b="0" dirty="0">
                <a:solidFill>
                  <a:srgbClr val="DCDCDC"/>
                </a:solidFill>
                <a:effectLst/>
                <a:latin typeface="Consolas" panose="020B0609020204030204" pitchFamily="49" charset="0"/>
              </a:rPr>
              <a:t>&lt;</a:t>
            </a:r>
            <a:r>
              <a:rPr lang="fr-FR" b="0" dirty="0" err="1">
                <a:solidFill>
                  <a:srgbClr val="D4D4D4"/>
                </a:solidFill>
                <a:effectLst/>
                <a:latin typeface="Consolas" panose="020B0609020204030204" pitchFamily="49" charset="0"/>
              </a:rPr>
              <a:t>Vehicule</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make_unique</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Voiture</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PEUGEOT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ajouter_conducteur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lock_guard</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std::mutex</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guard</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std::cout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"conducteur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 ajouté(e) dans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marque</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endl</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lock_guard</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std::mutex</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guard</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std::cout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"passager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nom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 ajouté(e) dans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marque</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endl</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1</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lock_guard</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std::mutex</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guard</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std::cout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"passager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1</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nom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 ajouté(e) dans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peugeot</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marque</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endl</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public</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ThreadPeugeot</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nom_conducteur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 </a:t>
            </a:r>
            <a:r>
              <a:rPr lang="fr-FR" b="0" dirty="0" err="1">
                <a:solidFill>
                  <a:srgbClr val="D4D4D4"/>
                </a:solidFill>
                <a:effectLst/>
                <a:latin typeface="Consolas" panose="020B0609020204030204" pitchFamily="49" charset="0"/>
              </a:rPr>
              <a:t>nom_passagers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2</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nom_passagers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1</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m_thread</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std::thread</a:t>
            </a:r>
            <a:r>
              <a:rPr lang="fr-FR" b="0" dirty="0">
                <a:solidFill>
                  <a:srgbClr val="DCDCDC"/>
                </a:solidFill>
                <a:effectLst/>
                <a:latin typeface="Consolas" panose="020B0609020204030204" pitchFamily="49" charset="0"/>
              </a:rPr>
              <a:t>{&amp;</a:t>
            </a:r>
            <a:r>
              <a:rPr lang="fr-FR" b="0" dirty="0" err="1">
                <a:solidFill>
                  <a:srgbClr val="D4D4D4"/>
                </a:solidFill>
                <a:effectLst/>
                <a:latin typeface="Consolas" panose="020B0609020204030204" pitchFamily="49" charset="0"/>
              </a:rPr>
              <a:t>ThreadPeugeot</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fil_d_execution</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this</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08B4E"/>
                </a:solidFill>
                <a:effectLst/>
                <a:latin typeface="Consolas" panose="020B0609020204030204" pitchFamily="49" charset="0"/>
              </a:rPr>
              <a:t>// Pourquoi std::</a:t>
            </a:r>
            <a:r>
              <a:rPr lang="fr-FR" b="0" dirty="0" err="1">
                <a:solidFill>
                  <a:srgbClr val="608B4E"/>
                </a:solidFill>
                <a:effectLst/>
                <a:latin typeface="Consolas" panose="020B0609020204030204" pitchFamily="49" charset="0"/>
              </a:rPr>
              <a:t>ref</a:t>
            </a:r>
            <a:r>
              <a:rPr lang="fr-FR" b="0" dirty="0">
                <a:solidFill>
                  <a:srgbClr val="608B4E"/>
                </a:solidFill>
                <a:effectLst/>
                <a:latin typeface="Consolas" panose="020B0609020204030204" pitchFamily="49" charset="0"/>
              </a:rPr>
              <a:t>? </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08B4E"/>
                </a:solidFill>
                <a:effectLst/>
                <a:latin typeface="Consolas" panose="020B0609020204030204" pitchFamily="49" charset="0"/>
              </a:rPr>
              <a:t>// Les paramètres sont copiés puis passés en référence (</a:t>
            </a:r>
            <a:r>
              <a:rPr lang="fr-FR" b="0" dirty="0" err="1">
                <a:solidFill>
                  <a:srgbClr val="608B4E"/>
                </a:solidFill>
                <a:effectLst/>
                <a:latin typeface="Consolas" panose="020B0609020204030204" pitchFamily="49" charset="0"/>
              </a:rPr>
              <a:t>const</a:t>
            </a:r>
            <a:r>
              <a:rPr lang="fr-FR" b="0" dirty="0">
                <a:solidFill>
                  <a:srgbClr val="608B4E"/>
                </a:solidFill>
                <a:effectLst/>
                <a:latin typeface="Consolas" panose="020B0609020204030204" pitchFamily="49" charset="0"/>
              </a:rPr>
              <a:t> T&amp; )au fil d'</a:t>
            </a:r>
            <a:r>
              <a:rPr lang="fr-FR" b="0" dirty="0" err="1">
                <a:solidFill>
                  <a:srgbClr val="608B4E"/>
                </a:solidFill>
                <a:effectLst/>
                <a:latin typeface="Consolas" panose="020B0609020204030204" pitchFamily="49" charset="0"/>
              </a:rPr>
              <a:t>execution</a:t>
            </a:r>
            <a:r>
              <a:rPr lang="fr-FR" b="0" dirty="0">
                <a:solidFill>
                  <a:srgbClr val="608B4E"/>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08B4E"/>
                </a:solidFill>
                <a:effectLst/>
                <a:latin typeface="Consolas" panose="020B0609020204030204" pitchFamily="49" charset="0"/>
              </a:rPr>
              <a:t>// Nous ne voulons pas de </a:t>
            </a:r>
            <a:r>
              <a:rPr lang="fr-FR" b="0" dirty="0" err="1">
                <a:solidFill>
                  <a:srgbClr val="608B4E"/>
                </a:solidFill>
                <a:effectLst/>
                <a:latin typeface="Consolas" panose="020B0609020204030204" pitchFamily="49" charset="0"/>
              </a:rPr>
              <a:t>ThreadPeugeot</a:t>
            </a:r>
            <a:r>
              <a:rPr lang="fr-FR" b="0" dirty="0">
                <a:solidFill>
                  <a:srgbClr val="608B4E"/>
                </a:solidFill>
                <a:effectLst/>
                <a:latin typeface="Consolas" panose="020B0609020204030204" pitchFamily="49" charset="0"/>
              </a:rPr>
              <a:t>&amp; constant mais mutable.</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08B4E"/>
                </a:solidFill>
                <a:effectLst/>
                <a:latin typeface="Consolas" panose="020B0609020204030204" pitchFamily="49" charset="0"/>
              </a:rPr>
              <a:t>// Utiliser std::</a:t>
            </a:r>
            <a:r>
              <a:rPr lang="fr-FR" b="0" dirty="0" err="1">
                <a:solidFill>
                  <a:srgbClr val="608B4E"/>
                </a:solidFill>
                <a:effectLst/>
                <a:latin typeface="Consolas" panose="020B0609020204030204" pitchFamily="49" charset="0"/>
              </a:rPr>
              <a:t>ref</a:t>
            </a:r>
            <a:r>
              <a:rPr lang="fr-FR" b="0" dirty="0">
                <a:solidFill>
                  <a:srgbClr val="608B4E"/>
                </a:solidFill>
                <a:effectLst/>
                <a:latin typeface="Consolas" panose="020B0609020204030204" pitchFamily="49" charset="0"/>
              </a:rPr>
              <a:t> permet de </a:t>
            </a:r>
            <a:r>
              <a:rPr lang="fr-FR" b="0" dirty="0" err="1">
                <a:solidFill>
                  <a:srgbClr val="608B4E"/>
                </a:solidFill>
                <a:effectLst/>
                <a:latin typeface="Consolas" panose="020B0609020204030204" pitchFamily="49" charset="0"/>
              </a:rPr>
              <a:t>wrapper</a:t>
            </a:r>
            <a:r>
              <a:rPr lang="fr-FR" b="0" dirty="0">
                <a:solidFill>
                  <a:srgbClr val="608B4E"/>
                </a:solidFill>
                <a:effectLst/>
                <a:latin typeface="Consolas" panose="020B0609020204030204" pitchFamily="49" charset="0"/>
              </a:rPr>
              <a:t> *</a:t>
            </a:r>
            <a:r>
              <a:rPr lang="fr-FR" b="0" dirty="0" err="1">
                <a:solidFill>
                  <a:srgbClr val="608B4E"/>
                </a:solidFill>
                <a:effectLst/>
                <a:latin typeface="Consolas" panose="020B0609020204030204" pitchFamily="49" charset="0"/>
              </a:rPr>
              <a:t>this</a:t>
            </a:r>
            <a:r>
              <a:rPr lang="fr-FR" b="0" dirty="0">
                <a:solidFill>
                  <a:srgbClr val="608B4E"/>
                </a:solidFill>
                <a:effectLst/>
                <a:latin typeface="Consolas" panose="020B0609020204030204" pitchFamily="49" charset="0"/>
              </a:rPr>
              <a:t> dans un objet qui y fera référence, l'accès a </a:t>
            </a:r>
            <a:r>
              <a:rPr lang="fr-FR" b="0" dirty="0" err="1">
                <a:solidFill>
                  <a:srgbClr val="608B4E"/>
                </a:solidFill>
                <a:effectLst/>
                <a:latin typeface="Consolas" panose="020B0609020204030204" pitchFamily="49" charset="0"/>
              </a:rPr>
              <a:t>const</a:t>
            </a:r>
            <a:r>
              <a:rPr lang="fr-FR" b="0" dirty="0">
                <a:solidFill>
                  <a:srgbClr val="608B4E"/>
                </a:solidFill>
                <a:effectLst/>
                <a:latin typeface="Consolas" panose="020B0609020204030204" pitchFamily="49" charset="0"/>
              </a:rPr>
              <a:t> std::</a:t>
            </a:r>
            <a:r>
              <a:rPr lang="fr-FR" b="0" dirty="0" err="1">
                <a:solidFill>
                  <a:srgbClr val="608B4E"/>
                </a:solidFill>
                <a:effectLst/>
                <a:latin typeface="Consolas" panose="020B0609020204030204" pitchFamily="49" charset="0"/>
              </a:rPr>
              <a:t>ref</a:t>
            </a:r>
            <a:r>
              <a:rPr lang="fr-FR" b="0" dirty="0">
                <a:solidFill>
                  <a:srgbClr val="608B4E"/>
                </a:solidFill>
                <a:effectLst/>
                <a:latin typeface="Consolas" panose="020B0609020204030204" pitchFamily="49" charset="0"/>
              </a:rPr>
              <a:t>&lt;T&gt; retourne un T&amp; pas un </a:t>
            </a:r>
            <a:r>
              <a:rPr lang="fr-FR" b="0" dirty="0" err="1">
                <a:solidFill>
                  <a:srgbClr val="608B4E"/>
                </a:solidFill>
                <a:effectLst/>
                <a:latin typeface="Consolas" panose="020B0609020204030204" pitchFamily="49" charset="0"/>
              </a:rPr>
              <a:t>const</a:t>
            </a:r>
            <a:r>
              <a:rPr lang="fr-FR" b="0" dirty="0">
                <a:solidFill>
                  <a:srgbClr val="608B4E"/>
                </a:solidFill>
                <a:effectLst/>
                <a:latin typeface="Consolas" panose="020B0609020204030204" pitchFamily="49" charset="0"/>
              </a:rPr>
              <a:t> T&amp;. </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ThreadPeugeot</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m_thread</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join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private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Conducteur </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Passager </a:t>
            </a:r>
            <a:r>
              <a:rPr lang="fr-FR" b="0" dirty="0" err="1">
                <a:solidFill>
                  <a:srgbClr val="D4D4D4"/>
                </a:solidFill>
                <a:effectLst/>
                <a:latin typeface="Consolas" panose="020B0609020204030204" pitchFamily="49" charset="0"/>
              </a:rPr>
              <a:t>m_passagers</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2</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std::thread </a:t>
            </a:r>
            <a:r>
              <a:rPr lang="fr-FR" b="0" dirty="0" err="1">
                <a:solidFill>
                  <a:srgbClr val="D4D4D4"/>
                </a:solidFill>
                <a:effectLst/>
                <a:latin typeface="Consolas" panose="020B0609020204030204" pitchFamily="49" charset="0"/>
              </a:rPr>
              <a:t>m_thread</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ThreadSuzuki</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private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fil_d_execution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unique_ptr</a:t>
            </a:r>
            <a:r>
              <a:rPr lang="fr-FR" b="0" dirty="0">
                <a:solidFill>
                  <a:srgbClr val="DCDCDC"/>
                </a:solidFill>
                <a:effectLst/>
                <a:latin typeface="Consolas" panose="020B0609020204030204" pitchFamily="49" charset="0"/>
              </a:rPr>
              <a:t>&lt;</a:t>
            </a:r>
            <a:r>
              <a:rPr lang="fr-FR" b="0" dirty="0" err="1">
                <a:solidFill>
                  <a:srgbClr val="D4D4D4"/>
                </a:solidFill>
                <a:effectLst/>
                <a:latin typeface="Consolas" panose="020B0609020204030204" pitchFamily="49" charset="0"/>
              </a:rPr>
              <a:t>Vehicule</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suzuki</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make_unique</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Moto</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SUZUKI</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suzuki</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ajouter_conducteur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lock_guard</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std::mutex</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guard</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std::cout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"conductrice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 ajouté(e) sur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suzuki</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marque</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endl</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if</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suzuki</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prendre_passager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m_passager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lock_guard</a:t>
            </a:r>
            <a:r>
              <a:rPr lang="fr-FR" b="0" dirty="0">
                <a:solidFill>
                  <a:srgbClr val="DCDCDC"/>
                </a:solidFill>
                <a:effectLst/>
                <a:latin typeface="Consolas" panose="020B0609020204030204" pitchFamily="49" charset="0"/>
              </a:rPr>
              <a:t>&lt;</a:t>
            </a:r>
            <a:r>
              <a:rPr lang="fr-FR" b="0" dirty="0">
                <a:solidFill>
                  <a:srgbClr val="D4D4D4"/>
                </a:solidFill>
                <a:effectLst/>
                <a:latin typeface="Consolas" panose="020B0609020204030204" pitchFamily="49" charset="0"/>
              </a:rPr>
              <a:t>std::mutex</a:t>
            </a:r>
            <a:r>
              <a:rPr lang="fr-FR" b="0" dirty="0">
                <a:solidFill>
                  <a:srgbClr val="DCDCDC"/>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guard</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stdout_mutex</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std::cout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"passager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 ajouté(e) sur "</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suzuki</a:t>
            </a:r>
            <a:r>
              <a:rPr lang="fr-FR" b="0" dirty="0">
                <a:solidFill>
                  <a:srgbClr val="D4D4D4"/>
                </a:solidFill>
                <a:effectLst/>
                <a:latin typeface="Consolas" panose="020B0609020204030204" pitchFamily="49" charset="0"/>
              </a:rPr>
              <a:t>-&gt;</a:t>
            </a:r>
            <a:r>
              <a:rPr lang="fr-FR" b="0" dirty="0" err="1">
                <a:solidFill>
                  <a:srgbClr val="D4D4D4"/>
                </a:solidFill>
                <a:effectLst/>
                <a:latin typeface="Consolas" panose="020B0609020204030204" pitchFamily="49" charset="0"/>
              </a:rPr>
              <a:t>marque</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&lt;&lt;</a:t>
            </a:r>
            <a:r>
              <a:rPr lang="fr-FR" b="0" dirty="0">
                <a:solidFill>
                  <a:srgbClr val="D4D4D4"/>
                </a:solidFill>
                <a:effectLst/>
                <a:latin typeface="Consolas" panose="020B0609020204030204" pitchFamily="49" charset="0"/>
              </a:rPr>
              <a:t> std::</a:t>
            </a:r>
            <a:r>
              <a:rPr lang="fr-FR" b="0" dirty="0" err="1">
                <a:solidFill>
                  <a:srgbClr val="D4D4D4"/>
                </a:solidFill>
                <a:effectLst/>
                <a:latin typeface="Consolas" panose="020B0609020204030204" pitchFamily="49" charset="0"/>
              </a:rPr>
              <a:t>endl</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ThreadSuzuki</a:t>
            </a:r>
            <a:r>
              <a:rPr lang="fr-FR" b="0" dirty="0">
                <a:solidFill>
                  <a:srgbClr val="DCDCDC"/>
                </a:solidFill>
                <a:effectLst/>
                <a:latin typeface="Consolas" panose="020B0609020204030204" pitchFamily="49" charset="0"/>
              </a:rPr>
              <a:t>(</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a:t>
            </a:r>
            <a:r>
              <a:rPr lang="fr-FR" b="0" dirty="0">
                <a:solidFill>
                  <a:srgbClr val="DCDCDC"/>
                </a:solidFill>
                <a:effectLst/>
                <a:latin typeface="Consolas" panose="020B0609020204030204" pitchFamily="49" charset="0"/>
              </a:rPr>
              <a:t>&amp;</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nom_conducteur</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 </a:t>
            </a:r>
            <a:r>
              <a:rPr lang="fr-FR" b="0" dirty="0" err="1">
                <a:solidFill>
                  <a:srgbClr val="D4D4D4"/>
                </a:solidFill>
                <a:effectLst/>
                <a:latin typeface="Consolas" panose="020B0609020204030204" pitchFamily="49" charset="0"/>
              </a:rPr>
              <a:t>nom_passager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m_passager</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nom_passager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m_thread</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std::thread</a:t>
            </a:r>
            <a:r>
              <a:rPr lang="fr-FR" b="0" dirty="0">
                <a:solidFill>
                  <a:srgbClr val="DCDCDC"/>
                </a:solidFill>
                <a:effectLst/>
                <a:latin typeface="Consolas" panose="020B0609020204030204" pitchFamily="49" charset="0"/>
              </a:rPr>
              <a:t>{&amp;</a:t>
            </a:r>
            <a:r>
              <a:rPr lang="fr-FR" b="0" dirty="0" err="1">
                <a:solidFill>
                  <a:srgbClr val="D4D4D4"/>
                </a:solidFill>
                <a:effectLst/>
                <a:latin typeface="Consolas" panose="020B0609020204030204" pitchFamily="49" charset="0"/>
              </a:rPr>
              <a:t>ThreadSuzuki</a:t>
            </a:r>
            <a:r>
              <a:rPr lang="fr-FR" b="0" dirty="0">
                <a:solidFill>
                  <a:srgbClr val="D4D4D4"/>
                </a:solidFill>
                <a:effectLst/>
                <a:latin typeface="Consolas" panose="020B0609020204030204" pitchFamily="49" charset="0"/>
              </a:rPr>
              <a:t>::</a:t>
            </a:r>
            <a:r>
              <a:rPr lang="fr-FR" b="0" dirty="0" err="1">
                <a:solidFill>
                  <a:srgbClr val="D4D4D4"/>
                </a:solidFill>
                <a:effectLst/>
                <a:latin typeface="Consolas" panose="020B0609020204030204" pitchFamily="49" charset="0"/>
              </a:rPr>
              <a:t>fil_d_execution</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this</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ThreadSuzuki</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m_thread</a:t>
            </a:r>
            <a:r>
              <a:rPr lang="fr-FR" b="0" dirty="0" err="1">
                <a:solidFill>
                  <a:srgbClr val="DCDCDC"/>
                </a:solidFill>
                <a:effectLst/>
                <a:latin typeface="Consolas" panose="020B0609020204030204" pitchFamily="49" charset="0"/>
              </a:rPr>
              <a:t>.</a:t>
            </a:r>
            <a:r>
              <a:rPr lang="fr-FR" b="0" dirty="0" err="1">
                <a:solidFill>
                  <a:srgbClr val="D4D4D4"/>
                </a:solidFill>
                <a:effectLst/>
                <a:latin typeface="Consolas" panose="020B0609020204030204" pitchFamily="49" charset="0"/>
              </a:rPr>
              <a:t>join</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private</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Conducteur </a:t>
            </a:r>
            <a:r>
              <a:rPr lang="fr-FR" b="0" dirty="0" err="1">
                <a:solidFill>
                  <a:srgbClr val="D4D4D4"/>
                </a:solidFill>
                <a:effectLst/>
                <a:latin typeface="Consolas" panose="020B0609020204030204" pitchFamily="49" charset="0"/>
              </a:rPr>
              <a:t>m_conducteur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Passager </a:t>
            </a:r>
            <a:r>
              <a:rPr lang="fr-FR" b="0" dirty="0" err="1">
                <a:solidFill>
                  <a:srgbClr val="D4D4D4"/>
                </a:solidFill>
                <a:effectLst/>
                <a:latin typeface="Consolas" panose="020B0609020204030204" pitchFamily="49" charset="0"/>
              </a:rPr>
              <a:t>m_passager</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std::thread </a:t>
            </a:r>
            <a:r>
              <a:rPr lang="fr-FR" b="0" dirty="0" err="1">
                <a:solidFill>
                  <a:srgbClr val="D4D4D4"/>
                </a:solidFill>
                <a:effectLst/>
                <a:latin typeface="Consolas" panose="020B0609020204030204" pitchFamily="49" charset="0"/>
              </a:rPr>
              <a:t>m_thread</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err="1">
                <a:solidFill>
                  <a:srgbClr val="569CD6"/>
                </a:solidFill>
                <a:effectLst/>
                <a:latin typeface="Consolas" panose="020B0609020204030204" pitchFamily="49" charset="0"/>
              </a:rPr>
              <a:t>int</a:t>
            </a:r>
            <a:r>
              <a:rPr lang="fr-FR" b="0" dirty="0">
                <a:solidFill>
                  <a:srgbClr val="D4D4D4"/>
                </a:solidFill>
                <a:effectLst/>
                <a:latin typeface="Consolas" panose="020B0609020204030204" pitchFamily="49" charset="0"/>
              </a:rPr>
              <a:t> main</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std::string </a:t>
            </a:r>
            <a:r>
              <a:rPr lang="fr-FR" b="0" dirty="0" err="1">
                <a:solidFill>
                  <a:srgbClr val="D4D4D4"/>
                </a:solidFill>
                <a:effectLst/>
                <a:latin typeface="Consolas" panose="020B0609020204030204" pitchFamily="49" charset="0"/>
              </a:rPr>
              <a:t>passagers_peugeot</a:t>
            </a:r>
            <a:r>
              <a:rPr lang="fr-FR" b="0" dirty="0">
                <a:solidFill>
                  <a:srgbClr val="DCDCDC"/>
                </a:solidFill>
                <a:effectLst/>
                <a:latin typeface="Consolas" panose="020B0609020204030204" pitchFamily="49" charset="0"/>
              </a:rPr>
              <a:t>[</a:t>
            </a:r>
            <a:r>
              <a:rPr lang="fr-FR" b="0" dirty="0">
                <a:solidFill>
                  <a:srgbClr val="B5CEA8"/>
                </a:solidFill>
                <a:effectLst/>
                <a:latin typeface="Consolas" panose="020B0609020204030204" pitchFamily="49" charset="0"/>
              </a:rPr>
              <a:t>2</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"Marie"</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"Marc"</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ThreadPeugeot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peugeot</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"Jean"</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passagers_peugeot</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ThreadSuzuki</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suzuji</a:t>
            </a:r>
            <a:r>
              <a:rPr lang="fr-FR" b="0" dirty="0">
                <a:solidFill>
                  <a:srgbClr val="DCDCDC"/>
                </a:solidFill>
                <a:effectLst/>
                <a:latin typeface="Consolas" panose="020B0609020204030204" pitchFamily="49" charset="0"/>
              </a:rPr>
              <a:t>{</a:t>
            </a:r>
            <a:r>
              <a:rPr lang="fr-FR" b="0" dirty="0">
                <a:solidFill>
                  <a:srgbClr val="CE9178"/>
                </a:solidFill>
                <a:effectLst/>
                <a:latin typeface="Consolas" panose="020B0609020204030204" pitchFamily="49" charset="0"/>
              </a:rPr>
              <a:t>"Lisa"</a:t>
            </a:r>
            <a:r>
              <a:rPr lang="fr-FR" b="0" dirty="0">
                <a:solidFill>
                  <a:srgbClr val="DCDCDC"/>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"Seb"</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CDCDC"/>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214</a:t>
            </a:fld>
            <a:endParaRPr lang="fr-FR"/>
          </a:p>
        </p:txBody>
      </p:sp>
    </p:spTree>
    <p:extLst>
      <p:ext uri="{BB962C8B-B14F-4D97-AF65-F5344CB8AC3E}">
        <p14:creationId xmlns:p14="http://schemas.microsoft.com/office/powerpoint/2010/main" val="3253030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A32568-E642-4D86-A21F-322B3D5A8CA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0825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A32568-E642-4D86-A21F-322B3D5A8CA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2755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A32568-E642-4D86-A21F-322B3D5A8CA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7811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A32568-E642-4D86-A21F-322B3D5A8CA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1965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220</a:t>
            </a:fld>
            <a:endParaRPr lang="fr-FR"/>
          </a:p>
        </p:txBody>
      </p:sp>
    </p:spTree>
    <p:extLst>
      <p:ext uri="{BB962C8B-B14F-4D97-AF65-F5344CB8AC3E}">
        <p14:creationId xmlns:p14="http://schemas.microsoft.com/office/powerpoint/2010/main" val="143880925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221</a:t>
            </a:fld>
            <a:endParaRPr lang="fr-FR"/>
          </a:p>
        </p:txBody>
      </p:sp>
    </p:spTree>
    <p:extLst>
      <p:ext uri="{BB962C8B-B14F-4D97-AF65-F5344CB8AC3E}">
        <p14:creationId xmlns:p14="http://schemas.microsoft.com/office/powerpoint/2010/main" val="28094024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223</a:t>
            </a:fld>
            <a:endParaRPr lang="fr-FR"/>
          </a:p>
        </p:txBody>
      </p:sp>
    </p:spTree>
    <p:extLst>
      <p:ext uri="{BB962C8B-B14F-4D97-AF65-F5344CB8AC3E}">
        <p14:creationId xmlns:p14="http://schemas.microsoft.com/office/powerpoint/2010/main" val="36917350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A32568-E642-4D86-A21F-322B3D5A8CAF}" type="slidenum">
              <a:rPr lang="fr-FR" smtClean="0"/>
              <a:t>224</a:t>
            </a:fld>
            <a:endParaRPr lang="fr-FR"/>
          </a:p>
        </p:txBody>
      </p:sp>
    </p:spTree>
    <p:extLst>
      <p:ext uri="{BB962C8B-B14F-4D97-AF65-F5344CB8AC3E}">
        <p14:creationId xmlns:p14="http://schemas.microsoft.com/office/powerpoint/2010/main" val="36252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54AEA-FDBC-572B-13E5-AF7A41F32052}"/>
              </a:ext>
            </a:extLst>
          </p:cNvPr>
          <p:cNvSpPr>
            <a:spLocks noGrp="1"/>
          </p:cNvSpPr>
          <p:nvPr>
            <p:ph type="ctrTitle"/>
          </p:nvPr>
        </p:nvSpPr>
        <p:spPr>
          <a:xfrm>
            <a:off x="2181225" y="1141413"/>
            <a:ext cx="8486775" cy="2387600"/>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fr-FR"/>
              <a:t>Modifiez le style du titre</a:t>
            </a:r>
          </a:p>
        </p:txBody>
      </p:sp>
      <p:sp>
        <p:nvSpPr>
          <p:cNvPr id="3" name="Sous-titre 2">
            <a:extLst>
              <a:ext uri="{FF2B5EF4-FFF2-40B4-BE49-F238E27FC236}">
                <a16:creationId xmlns:a16="http://schemas.microsoft.com/office/drawing/2014/main" id="{1CBE48FD-362B-1CFE-DDFD-6C4EE234540A}"/>
              </a:ext>
            </a:extLst>
          </p:cNvPr>
          <p:cNvSpPr>
            <a:spLocks noGrp="1"/>
          </p:cNvSpPr>
          <p:nvPr>
            <p:ph type="subTitle" idx="1"/>
          </p:nvPr>
        </p:nvSpPr>
        <p:spPr>
          <a:xfrm>
            <a:off x="2181224" y="3602038"/>
            <a:ext cx="8486776" cy="1655762"/>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6" name="Espace réservé du numéro de diapositive 5">
            <a:extLst>
              <a:ext uri="{FF2B5EF4-FFF2-40B4-BE49-F238E27FC236}">
                <a16:creationId xmlns:a16="http://schemas.microsoft.com/office/drawing/2014/main" id="{7CA99023-B0C3-13AE-BDE0-702CFB4A6DA7}"/>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235872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F36AE-16CA-8762-B471-C61811730EC6}"/>
              </a:ext>
            </a:extLst>
          </p:cNvPr>
          <p:cNvSpPr>
            <a:spLocks noGrp="1"/>
          </p:cNvSpPr>
          <p:nvPr>
            <p:ph type="title"/>
          </p:nvPr>
        </p:nvSpPr>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3" name="Espace réservé du texte vertical 2">
            <a:extLst>
              <a:ext uri="{FF2B5EF4-FFF2-40B4-BE49-F238E27FC236}">
                <a16:creationId xmlns:a16="http://schemas.microsoft.com/office/drawing/2014/main" id="{3299DA80-8094-FF61-2783-5D87A906976A}"/>
              </a:ext>
            </a:extLst>
          </p:cNvPr>
          <p:cNvSpPr>
            <a:spLocks noGrp="1"/>
          </p:cNvSpPr>
          <p:nvPr>
            <p:ph type="body" orient="vert" idx="1"/>
          </p:nvPr>
        </p:nvSpPr>
        <p:spPr/>
        <p:txBody>
          <a:bodyPr vert="eaVert"/>
          <a:lstStyle>
            <a:lvl1pPr marL="228600" indent="-228600">
              <a:buFont typeface="Wingdings" panose="05000000000000000000" pitchFamily="2" charset="2"/>
              <a:buChar char="§"/>
              <a:defRPr>
                <a:solidFill>
                  <a:schemeClr val="accent1">
                    <a:lumMod val="50000"/>
                  </a:schemeClr>
                </a:solidFill>
                <a:latin typeface="Helvetica" panose="020B0604020202020204" pitchFamily="34" charset="0"/>
                <a:cs typeface="Helvetica" panose="020B0604020202020204" pitchFamily="34" charset="0"/>
              </a:defRPr>
            </a:lvl1pPr>
            <a:lvl2pPr>
              <a:defRPr>
                <a:solidFill>
                  <a:schemeClr val="accent1">
                    <a:lumMod val="50000"/>
                  </a:schemeClr>
                </a:solidFill>
                <a:latin typeface="Helvetica" panose="020B0604020202020204" pitchFamily="34" charset="0"/>
                <a:cs typeface="Helvetica" panose="020B0604020202020204" pitchFamily="34" charset="0"/>
              </a:defRPr>
            </a:lvl2pPr>
            <a:lvl3pPr>
              <a:defRPr>
                <a:solidFill>
                  <a:schemeClr val="accent1">
                    <a:lumMod val="50000"/>
                  </a:schemeClr>
                </a:solidFill>
                <a:latin typeface="Helvetica" panose="020B0604020202020204" pitchFamily="34" charset="0"/>
                <a:cs typeface="Helvetica" panose="020B0604020202020204" pitchFamily="34" charset="0"/>
              </a:defRPr>
            </a:lvl3pPr>
            <a:lvl4pPr>
              <a:defRPr>
                <a:solidFill>
                  <a:schemeClr val="accent1">
                    <a:lumMod val="50000"/>
                  </a:schemeClr>
                </a:solidFill>
                <a:latin typeface="Helvetica" panose="020B0604020202020204" pitchFamily="34" charset="0"/>
                <a:cs typeface="Helvetica" panose="020B0604020202020204" pitchFamily="34" charset="0"/>
              </a:defRPr>
            </a:lvl4pPr>
            <a:lvl5pPr>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8C6CBD1D-9540-5AB1-8DBC-4B6AB97B4B48}"/>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66588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ACCDF0-8CD2-3751-E337-2A11F390A826}"/>
              </a:ext>
            </a:extLst>
          </p:cNvPr>
          <p:cNvSpPr>
            <a:spLocks noGrp="1"/>
          </p:cNvSpPr>
          <p:nvPr>
            <p:ph type="title" orient="vert"/>
          </p:nvPr>
        </p:nvSpPr>
        <p:spPr>
          <a:xfrm>
            <a:off x="8724900" y="365125"/>
            <a:ext cx="2628900" cy="5811838"/>
          </a:xfrm>
        </p:spPr>
        <p:txBody>
          <a:bodyPr vert="eaVert"/>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fr-FR"/>
              <a:t>Modifiez le style du titre</a:t>
            </a:r>
          </a:p>
        </p:txBody>
      </p:sp>
      <p:sp>
        <p:nvSpPr>
          <p:cNvPr id="3" name="Espace réservé du texte vertical 2">
            <a:extLst>
              <a:ext uri="{FF2B5EF4-FFF2-40B4-BE49-F238E27FC236}">
                <a16:creationId xmlns:a16="http://schemas.microsoft.com/office/drawing/2014/main" id="{7F562A42-E7AC-9A5B-1344-775D2BB22CF9}"/>
              </a:ext>
            </a:extLst>
          </p:cNvPr>
          <p:cNvSpPr>
            <a:spLocks noGrp="1"/>
          </p:cNvSpPr>
          <p:nvPr>
            <p:ph type="body" orient="vert" idx="1"/>
          </p:nvPr>
        </p:nvSpPr>
        <p:spPr>
          <a:xfrm>
            <a:off x="2152650" y="365125"/>
            <a:ext cx="6419849" cy="5811838"/>
          </a:xfrm>
        </p:spPr>
        <p:txBody>
          <a:bodyPr vert="eaVert"/>
          <a:lstStyle>
            <a:lvl1pPr marL="228600" indent="-228600">
              <a:buFont typeface="Wingdings" panose="05000000000000000000" pitchFamily="2" charset="2"/>
              <a:buChar char="§"/>
              <a:defRPr>
                <a:solidFill>
                  <a:schemeClr val="accent1">
                    <a:lumMod val="50000"/>
                  </a:schemeClr>
                </a:solidFill>
                <a:latin typeface="Helvetica" panose="020B0604020202020204" pitchFamily="34" charset="0"/>
                <a:cs typeface="Helvetica" panose="020B0604020202020204" pitchFamily="34" charset="0"/>
              </a:defRPr>
            </a:lvl1pPr>
            <a:lvl2pPr>
              <a:defRPr>
                <a:solidFill>
                  <a:schemeClr val="accent1">
                    <a:lumMod val="50000"/>
                  </a:schemeClr>
                </a:solidFill>
                <a:latin typeface="Helvetica" panose="020B0604020202020204" pitchFamily="34" charset="0"/>
                <a:cs typeface="Helvetica" panose="020B0604020202020204" pitchFamily="34" charset="0"/>
              </a:defRPr>
            </a:lvl2pPr>
            <a:lvl3pPr>
              <a:defRPr>
                <a:solidFill>
                  <a:schemeClr val="accent1">
                    <a:lumMod val="50000"/>
                  </a:schemeClr>
                </a:solidFill>
                <a:latin typeface="Helvetica" panose="020B0604020202020204" pitchFamily="34" charset="0"/>
                <a:cs typeface="Helvetica" panose="020B0604020202020204" pitchFamily="34" charset="0"/>
              </a:defRPr>
            </a:lvl3pPr>
            <a:lvl4pPr>
              <a:defRPr>
                <a:solidFill>
                  <a:schemeClr val="accent1">
                    <a:lumMod val="50000"/>
                  </a:schemeClr>
                </a:solidFill>
                <a:latin typeface="Helvetica" panose="020B0604020202020204" pitchFamily="34" charset="0"/>
                <a:cs typeface="Helvetica" panose="020B0604020202020204" pitchFamily="34" charset="0"/>
              </a:defRPr>
            </a:lvl4pPr>
            <a:lvl5pPr>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D073F8C5-4B1F-42A3-2B48-35F3543D1B62}"/>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281671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B650C71-E33A-9115-FD1B-19C6263F4401}"/>
              </a:ext>
            </a:extLst>
          </p:cNvPr>
          <p:cNvSpPr>
            <a:spLocks noGrp="1"/>
          </p:cNvSpPr>
          <p:nvPr>
            <p:ph idx="1" hasCustomPrompt="1"/>
          </p:nvPr>
        </p:nvSpPr>
        <p:spPr>
          <a:xfrm>
            <a:off x="2246539" y="1825625"/>
            <a:ext cx="9107261" cy="4351338"/>
          </a:xfrm>
        </p:spPr>
        <p:txBody>
          <a:bodyPr wrap="square"/>
          <a:lstStyle>
            <a:lvl1pPr marL="228600" indent="-228600">
              <a:buClr>
                <a:schemeClr val="accent1">
                  <a:lumMod val="50000"/>
                </a:schemeClr>
              </a:buClr>
              <a:buSzPct val="100000"/>
              <a:buFont typeface="Wingdings" panose="05000000000000000000" pitchFamily="2" charset="2"/>
              <a:buChar char="§"/>
              <a:defRPr sz="2400">
                <a:solidFill>
                  <a:schemeClr val="accent1">
                    <a:lumMod val="50000"/>
                  </a:schemeClr>
                </a:solidFill>
                <a:latin typeface="Helvetica" panose="020B0604020202020204" pitchFamily="34" charset="0"/>
                <a:cs typeface="Helvetica" panose="020B0604020202020204" pitchFamily="34" charset="0"/>
              </a:defRPr>
            </a:lvl1pPr>
            <a:lvl2pPr>
              <a:defRPr sz="2000">
                <a:solidFill>
                  <a:schemeClr val="accent1">
                    <a:lumMod val="50000"/>
                  </a:schemeClr>
                </a:solidFill>
                <a:latin typeface="Helvetica" panose="020B0604020202020204" pitchFamily="34" charset="0"/>
                <a:cs typeface="Helvetica" panose="020B0604020202020204" pitchFamily="34" charset="0"/>
              </a:defRPr>
            </a:lvl2pPr>
            <a:lvl3pPr>
              <a:defRPr sz="1800">
                <a:solidFill>
                  <a:schemeClr val="accent1">
                    <a:lumMod val="50000"/>
                  </a:schemeClr>
                </a:solidFill>
                <a:latin typeface="Helvetica" panose="020B0604020202020204" pitchFamily="34" charset="0"/>
                <a:cs typeface="Helvetica" panose="020B0604020202020204" pitchFamily="34" charset="0"/>
              </a:defRPr>
            </a:lvl3pPr>
            <a:lvl4pPr>
              <a:defRPr sz="1600">
                <a:solidFill>
                  <a:schemeClr val="accent1">
                    <a:lumMod val="50000"/>
                  </a:schemeClr>
                </a:solidFill>
                <a:latin typeface="Helvetica" panose="020B0604020202020204" pitchFamily="34" charset="0"/>
                <a:cs typeface="Helvetica" panose="020B0604020202020204" pitchFamily="34" charset="0"/>
              </a:defRPr>
            </a:lvl4pPr>
            <a:lvl5pPr>
              <a:defRPr sz="1600">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masques</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6BAF8040-290C-EE29-86B5-1A517E2E937E}"/>
              </a:ext>
            </a:extLst>
          </p:cNvPr>
          <p:cNvSpPr>
            <a:spLocks noGrp="1"/>
          </p:cNvSpPr>
          <p:nvPr>
            <p:ph type="sldNum" sz="quarter" idx="12"/>
          </p:nvPr>
        </p:nvSpPr>
        <p:spPr/>
        <p:txBody>
          <a:bodyPr/>
          <a:lstStyle/>
          <a:p>
            <a:fld id="{24A0B9CD-547A-41ED-8AE5-D104F1A8003E}" type="slidenum">
              <a:rPr lang="fr-FR" smtClean="0"/>
              <a:t>‹N°›</a:t>
            </a:fld>
            <a:endParaRPr lang="fr-FR"/>
          </a:p>
        </p:txBody>
      </p:sp>
      <p:cxnSp>
        <p:nvCxnSpPr>
          <p:cNvPr id="7" name="Connecteur droit 6">
            <a:extLst>
              <a:ext uri="{FF2B5EF4-FFF2-40B4-BE49-F238E27FC236}">
                <a16:creationId xmlns:a16="http://schemas.microsoft.com/office/drawing/2014/main" id="{6878044C-5D02-3BD0-359A-D1E3F960CA52}"/>
              </a:ext>
            </a:extLst>
          </p:cNvPr>
          <p:cNvCxnSpPr>
            <a:cxnSpLocks/>
          </p:cNvCxnSpPr>
          <p:nvPr userDrawn="1"/>
        </p:nvCxnSpPr>
        <p:spPr>
          <a:xfrm>
            <a:off x="2246539" y="689749"/>
            <a:ext cx="0" cy="667337"/>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
        <p:nvSpPr>
          <p:cNvPr id="13" name="Titre 12">
            <a:extLst>
              <a:ext uri="{FF2B5EF4-FFF2-40B4-BE49-F238E27FC236}">
                <a16:creationId xmlns:a16="http://schemas.microsoft.com/office/drawing/2014/main" id="{CE8C19E1-C9AA-4DB1-B0D9-8653346436BF}"/>
              </a:ext>
            </a:extLst>
          </p:cNvPr>
          <p:cNvSpPr>
            <a:spLocks noGrp="1"/>
          </p:cNvSpPr>
          <p:nvPr>
            <p:ph type="title"/>
          </p:nvPr>
        </p:nvSpPr>
        <p:spPr/>
        <p:txBody>
          <a:bodyPr/>
          <a:lstStyle/>
          <a:p>
            <a:r>
              <a:rPr lang="fr-FR" dirty="0"/>
              <a:t>Modifiez le style du titre</a:t>
            </a:r>
            <a:endParaRPr lang="fr-CA" dirty="0"/>
          </a:p>
        </p:txBody>
      </p:sp>
      <p:sp>
        <p:nvSpPr>
          <p:cNvPr id="22" name="Espace réservé du texte 21">
            <a:extLst>
              <a:ext uri="{FF2B5EF4-FFF2-40B4-BE49-F238E27FC236}">
                <a16:creationId xmlns:a16="http://schemas.microsoft.com/office/drawing/2014/main" id="{1AE0FBC9-21E5-4832-BE0D-6751FBE05176}"/>
              </a:ext>
            </a:extLst>
          </p:cNvPr>
          <p:cNvSpPr>
            <a:spLocks noGrp="1"/>
          </p:cNvSpPr>
          <p:nvPr>
            <p:ph type="body" sz="quarter" idx="13" hasCustomPrompt="1"/>
          </p:nvPr>
        </p:nvSpPr>
        <p:spPr>
          <a:xfrm>
            <a:off x="61913" y="2092271"/>
            <a:ext cx="1906587" cy="4172937"/>
          </a:xfrm>
        </p:spPr>
        <p:txBody>
          <a:bodyPr wrap="square" lIns="216000">
            <a:spAutoFit/>
          </a:bodyPr>
          <a:lstStyle>
            <a:lvl1pPr marL="0" indent="0">
              <a:buFontTx/>
              <a:buNone/>
              <a:defRPr sz="1100"/>
            </a:lvl1pPr>
            <a:lvl2pPr>
              <a:defRPr sz="1100"/>
            </a:lvl2pPr>
            <a:lvl3pPr>
              <a:defRPr sz="1050"/>
            </a:lvl3pPr>
            <a:lvl4pPr>
              <a:defRPr sz="1000"/>
            </a:lvl4pPr>
            <a:lvl5pPr>
              <a:defRPr sz="1000"/>
            </a:lvl5p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 pratique</a:t>
            </a:r>
          </a:p>
          <a:p>
            <a:r>
              <a:rPr lang="fr-FR" sz="1100" dirty="0"/>
              <a:t>Design pattern</a:t>
            </a:r>
            <a:endParaRPr lang="fr-CA" dirty="0"/>
          </a:p>
        </p:txBody>
      </p:sp>
    </p:spTree>
    <p:extLst>
      <p:ext uri="{BB962C8B-B14F-4D97-AF65-F5344CB8AC3E}">
        <p14:creationId xmlns:p14="http://schemas.microsoft.com/office/powerpoint/2010/main" val="329918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3525A-DB9A-66ED-7F64-A2F5A5423FE4}"/>
              </a:ext>
            </a:extLst>
          </p:cNvPr>
          <p:cNvSpPr>
            <a:spLocks noGrp="1"/>
          </p:cNvSpPr>
          <p:nvPr>
            <p:ph type="title"/>
          </p:nvPr>
        </p:nvSpPr>
        <p:spPr>
          <a:xfrm>
            <a:off x="2181224" y="1709738"/>
            <a:ext cx="9166225" cy="2852737"/>
          </a:xfrm>
        </p:spPr>
        <p:txBody>
          <a:bodyPr anchor="b"/>
          <a:lstStyle>
            <a:lvl1pPr>
              <a:defRPr sz="6000">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3" name="Espace réservé du texte 2">
            <a:extLst>
              <a:ext uri="{FF2B5EF4-FFF2-40B4-BE49-F238E27FC236}">
                <a16:creationId xmlns:a16="http://schemas.microsoft.com/office/drawing/2014/main" id="{7FB03A56-5D15-79F6-ABF6-8B3B6C5515BC}"/>
              </a:ext>
            </a:extLst>
          </p:cNvPr>
          <p:cNvSpPr>
            <a:spLocks noGrp="1"/>
          </p:cNvSpPr>
          <p:nvPr>
            <p:ph type="body" idx="1"/>
          </p:nvPr>
        </p:nvSpPr>
        <p:spPr>
          <a:xfrm>
            <a:off x="2181224" y="4589463"/>
            <a:ext cx="9166226" cy="1500187"/>
          </a:xfrm>
        </p:spPr>
        <p:txBody>
          <a:bodyPr/>
          <a:lstStyle>
            <a:lvl1pPr marL="0" indent="0">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6" name="Espace réservé du numéro de diapositive 5">
            <a:extLst>
              <a:ext uri="{FF2B5EF4-FFF2-40B4-BE49-F238E27FC236}">
                <a16:creationId xmlns:a16="http://schemas.microsoft.com/office/drawing/2014/main" id="{BCE6453A-3349-ADC8-0AA9-4CF233D4C573}"/>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37341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4308E-9EAC-3718-9BD5-4F488572AB86}"/>
              </a:ext>
            </a:extLst>
          </p:cNvPr>
          <p:cNvSpPr>
            <a:spLocks noGrp="1"/>
          </p:cNvSpPr>
          <p:nvPr>
            <p:ph type="title"/>
          </p:nvPr>
        </p:nvSpPr>
        <p:spPr>
          <a:xfrm>
            <a:off x="2366318" y="365125"/>
            <a:ext cx="8987481" cy="132556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DAE1AFBE-B553-2DBA-B976-C1B3A2F939B9}"/>
              </a:ext>
            </a:extLst>
          </p:cNvPr>
          <p:cNvSpPr>
            <a:spLocks noGrp="1"/>
          </p:cNvSpPr>
          <p:nvPr>
            <p:ph sz="half" idx="1"/>
          </p:nvPr>
        </p:nvSpPr>
        <p:spPr>
          <a:xfrm>
            <a:off x="2246538" y="1825625"/>
            <a:ext cx="3773261" cy="4351338"/>
          </a:xfrm>
        </p:spPr>
        <p:txBody>
          <a:bodyPr>
            <a:normAutofit/>
          </a:bodyPr>
          <a:lstStyle>
            <a:lvl1pPr marL="228600" indent="-228600">
              <a:buFont typeface="Wingdings" panose="05000000000000000000" pitchFamily="2" charset="2"/>
              <a:buChar char="§"/>
              <a:defRPr sz="2400">
                <a:solidFill>
                  <a:schemeClr val="accent1">
                    <a:lumMod val="50000"/>
                  </a:schemeClr>
                </a:solidFill>
                <a:latin typeface="Helvetica" panose="020B0604020202020204" pitchFamily="34" charset="0"/>
                <a:cs typeface="Helvetica" panose="020B0604020202020204" pitchFamily="34" charset="0"/>
              </a:defRPr>
            </a:lvl1pPr>
            <a:lvl2pPr>
              <a:defRPr sz="2000">
                <a:solidFill>
                  <a:schemeClr val="accent1">
                    <a:lumMod val="50000"/>
                  </a:schemeClr>
                </a:solidFill>
                <a:latin typeface="Helvetica" panose="020B0604020202020204" pitchFamily="34" charset="0"/>
                <a:cs typeface="Helvetica" panose="020B0604020202020204" pitchFamily="34" charset="0"/>
              </a:defRPr>
            </a:lvl2pPr>
            <a:lvl3pPr>
              <a:defRPr sz="1800">
                <a:solidFill>
                  <a:schemeClr val="accent1">
                    <a:lumMod val="50000"/>
                  </a:schemeClr>
                </a:solidFill>
                <a:latin typeface="Helvetica" panose="020B0604020202020204" pitchFamily="34" charset="0"/>
                <a:cs typeface="Helvetica" panose="020B0604020202020204" pitchFamily="34" charset="0"/>
              </a:defRPr>
            </a:lvl3pPr>
            <a:lvl4pPr>
              <a:defRPr sz="1600">
                <a:solidFill>
                  <a:schemeClr val="accent1">
                    <a:lumMod val="50000"/>
                  </a:schemeClr>
                </a:solidFill>
                <a:latin typeface="Helvetica" panose="020B0604020202020204" pitchFamily="34" charset="0"/>
                <a:cs typeface="Helvetica" panose="020B0604020202020204" pitchFamily="34" charset="0"/>
              </a:defRPr>
            </a:lvl4pPr>
            <a:lvl5pPr>
              <a:defRPr sz="1600">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8758776A-F0A3-F640-0558-EDF46D9979A1}"/>
              </a:ext>
            </a:extLst>
          </p:cNvPr>
          <p:cNvSpPr>
            <a:spLocks noGrp="1"/>
          </p:cNvSpPr>
          <p:nvPr>
            <p:ph sz="half" idx="2"/>
          </p:nvPr>
        </p:nvSpPr>
        <p:spPr>
          <a:xfrm>
            <a:off x="6172200" y="1825625"/>
            <a:ext cx="5181600" cy="4351338"/>
          </a:xfrm>
        </p:spPr>
        <p:txBody>
          <a:bodyPr>
            <a:normAutofit/>
          </a:bodyPr>
          <a:lstStyle>
            <a:lvl1pPr marL="228600" indent="-228600">
              <a:buFont typeface="Wingdings" panose="05000000000000000000" pitchFamily="2" charset="2"/>
              <a:buChar char="§"/>
              <a:defRPr sz="2400">
                <a:solidFill>
                  <a:schemeClr val="accent1">
                    <a:lumMod val="50000"/>
                  </a:schemeClr>
                </a:solidFill>
                <a:latin typeface="Helvetica" panose="020B0604020202020204" pitchFamily="34" charset="0"/>
                <a:cs typeface="Helvetica" panose="020B0604020202020204" pitchFamily="34" charset="0"/>
              </a:defRPr>
            </a:lvl1pPr>
            <a:lvl2pPr>
              <a:defRPr sz="2000">
                <a:solidFill>
                  <a:schemeClr val="accent1">
                    <a:lumMod val="50000"/>
                  </a:schemeClr>
                </a:solidFill>
                <a:latin typeface="Helvetica" panose="020B0604020202020204" pitchFamily="34" charset="0"/>
                <a:cs typeface="Helvetica" panose="020B0604020202020204" pitchFamily="34" charset="0"/>
              </a:defRPr>
            </a:lvl2pPr>
            <a:lvl3pPr>
              <a:defRPr sz="1800">
                <a:solidFill>
                  <a:schemeClr val="accent1">
                    <a:lumMod val="50000"/>
                  </a:schemeClr>
                </a:solidFill>
                <a:latin typeface="Helvetica" panose="020B0604020202020204" pitchFamily="34" charset="0"/>
                <a:cs typeface="Helvetica" panose="020B0604020202020204" pitchFamily="34" charset="0"/>
              </a:defRPr>
            </a:lvl3pPr>
            <a:lvl4pPr>
              <a:defRPr sz="1600">
                <a:solidFill>
                  <a:schemeClr val="accent1">
                    <a:lumMod val="50000"/>
                  </a:schemeClr>
                </a:solidFill>
                <a:latin typeface="Helvetica" panose="020B0604020202020204" pitchFamily="34" charset="0"/>
                <a:cs typeface="Helvetica" panose="020B0604020202020204" pitchFamily="34" charset="0"/>
              </a:defRPr>
            </a:lvl4pPr>
            <a:lvl5pPr>
              <a:defRPr sz="1600">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6">
            <a:extLst>
              <a:ext uri="{FF2B5EF4-FFF2-40B4-BE49-F238E27FC236}">
                <a16:creationId xmlns:a16="http://schemas.microsoft.com/office/drawing/2014/main" id="{E8EC257F-11F2-9AF5-99DD-848D8AB6EE1C}"/>
              </a:ext>
            </a:extLst>
          </p:cNvPr>
          <p:cNvSpPr>
            <a:spLocks noGrp="1"/>
          </p:cNvSpPr>
          <p:nvPr>
            <p:ph type="sldNum" sz="quarter" idx="12"/>
          </p:nvPr>
        </p:nvSpPr>
        <p:spPr/>
        <p:txBody>
          <a:bodyPr/>
          <a:lstStyle/>
          <a:p>
            <a:fld id="{24A0B9CD-547A-41ED-8AE5-D104F1A8003E}" type="slidenum">
              <a:rPr lang="fr-FR" smtClean="0"/>
              <a:t>‹N°›</a:t>
            </a:fld>
            <a:endParaRPr lang="fr-FR"/>
          </a:p>
        </p:txBody>
      </p:sp>
      <p:cxnSp>
        <p:nvCxnSpPr>
          <p:cNvPr id="8" name="Connecteur droit 7">
            <a:extLst>
              <a:ext uri="{FF2B5EF4-FFF2-40B4-BE49-F238E27FC236}">
                <a16:creationId xmlns:a16="http://schemas.microsoft.com/office/drawing/2014/main" id="{2F9DDF04-B6CE-30BB-5B20-E04FF347421A}"/>
              </a:ext>
            </a:extLst>
          </p:cNvPr>
          <p:cNvCxnSpPr/>
          <p:nvPr userDrawn="1"/>
        </p:nvCxnSpPr>
        <p:spPr>
          <a:xfrm>
            <a:off x="2246539" y="689749"/>
            <a:ext cx="0" cy="667337"/>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
        <p:nvSpPr>
          <p:cNvPr id="5" name="Espace réservé du texte 21">
            <a:extLst>
              <a:ext uri="{FF2B5EF4-FFF2-40B4-BE49-F238E27FC236}">
                <a16:creationId xmlns:a16="http://schemas.microsoft.com/office/drawing/2014/main" id="{5E4806B8-D060-230C-AC00-08399D13B5CB}"/>
              </a:ext>
            </a:extLst>
          </p:cNvPr>
          <p:cNvSpPr>
            <a:spLocks noGrp="1"/>
          </p:cNvSpPr>
          <p:nvPr>
            <p:ph type="body" sz="quarter" idx="13" hasCustomPrompt="1"/>
          </p:nvPr>
        </p:nvSpPr>
        <p:spPr>
          <a:xfrm>
            <a:off x="61913" y="2092271"/>
            <a:ext cx="1906587" cy="4172937"/>
          </a:xfrm>
        </p:spPr>
        <p:txBody>
          <a:bodyPr wrap="square" lIns="216000">
            <a:spAutoFit/>
          </a:bodyPr>
          <a:lstStyle>
            <a:lvl1pPr marL="0" indent="0">
              <a:buFontTx/>
              <a:buNone/>
              <a:defRPr sz="1100"/>
            </a:lvl1pPr>
            <a:lvl2pPr>
              <a:defRPr sz="1100"/>
            </a:lvl2pPr>
            <a:lvl3pPr>
              <a:defRPr sz="1050"/>
            </a:lvl3pPr>
            <a:lvl4pPr>
              <a:defRPr sz="1000"/>
            </a:lvl4pPr>
            <a:lvl5pPr>
              <a:defRPr sz="1000"/>
            </a:lvl5p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 pratique</a:t>
            </a:r>
          </a:p>
          <a:p>
            <a:r>
              <a:rPr lang="fr-FR" sz="1100" dirty="0"/>
              <a:t>Design pattern</a:t>
            </a:r>
            <a:endParaRPr lang="fr-CA" dirty="0"/>
          </a:p>
        </p:txBody>
      </p:sp>
    </p:spTree>
    <p:extLst>
      <p:ext uri="{BB962C8B-B14F-4D97-AF65-F5344CB8AC3E}">
        <p14:creationId xmlns:p14="http://schemas.microsoft.com/office/powerpoint/2010/main" val="3697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5AE794-F54F-9A66-97F4-229D263B0E54}"/>
              </a:ext>
            </a:extLst>
          </p:cNvPr>
          <p:cNvSpPr>
            <a:spLocks noGrp="1"/>
          </p:cNvSpPr>
          <p:nvPr>
            <p:ph type="body" idx="1"/>
          </p:nvPr>
        </p:nvSpPr>
        <p:spPr>
          <a:xfrm>
            <a:off x="2246539" y="1681163"/>
            <a:ext cx="3751036" cy="823912"/>
          </a:xfrm>
        </p:spPr>
        <p:txBody>
          <a:bodyPr anchor="b"/>
          <a:lstStyle>
            <a:lvl1pPr marL="0" indent="0">
              <a:buNone/>
              <a:defRPr sz="2400" b="1">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C86B5B8-CF35-75EB-1F9A-4E796093FEA7}"/>
              </a:ext>
            </a:extLst>
          </p:cNvPr>
          <p:cNvSpPr>
            <a:spLocks noGrp="1"/>
          </p:cNvSpPr>
          <p:nvPr>
            <p:ph sz="half" idx="2"/>
          </p:nvPr>
        </p:nvSpPr>
        <p:spPr>
          <a:xfrm>
            <a:off x="2246539" y="2505075"/>
            <a:ext cx="3751036" cy="3684588"/>
          </a:xfrm>
        </p:spPr>
        <p:txBody>
          <a:bodyPr>
            <a:normAutofit/>
          </a:bodyPr>
          <a:lstStyle>
            <a:lvl1pPr marL="228600" indent="-228600">
              <a:buFont typeface="Wingdings" panose="05000000000000000000" pitchFamily="2" charset="2"/>
              <a:buChar char="§"/>
              <a:defRPr sz="2400">
                <a:solidFill>
                  <a:schemeClr val="accent1">
                    <a:lumMod val="50000"/>
                  </a:schemeClr>
                </a:solidFill>
                <a:latin typeface="Helvetica" panose="020B0604020202020204" pitchFamily="34" charset="0"/>
                <a:cs typeface="Helvetica" panose="020B0604020202020204" pitchFamily="34" charset="0"/>
              </a:defRPr>
            </a:lvl1pPr>
            <a:lvl2pPr>
              <a:defRPr sz="2000">
                <a:solidFill>
                  <a:schemeClr val="accent1">
                    <a:lumMod val="50000"/>
                  </a:schemeClr>
                </a:solidFill>
                <a:latin typeface="Helvetica" panose="020B0604020202020204" pitchFamily="34" charset="0"/>
                <a:cs typeface="Helvetica" panose="020B0604020202020204" pitchFamily="34" charset="0"/>
              </a:defRPr>
            </a:lvl2pPr>
            <a:lvl3pPr>
              <a:defRPr sz="1800">
                <a:solidFill>
                  <a:schemeClr val="accent1">
                    <a:lumMod val="50000"/>
                  </a:schemeClr>
                </a:solidFill>
                <a:latin typeface="Helvetica" panose="020B0604020202020204" pitchFamily="34" charset="0"/>
                <a:cs typeface="Helvetica" panose="020B0604020202020204" pitchFamily="34" charset="0"/>
              </a:defRPr>
            </a:lvl3pPr>
            <a:lvl4pPr>
              <a:defRPr sz="1600">
                <a:solidFill>
                  <a:schemeClr val="accent1">
                    <a:lumMod val="50000"/>
                  </a:schemeClr>
                </a:solidFill>
                <a:latin typeface="Helvetica" panose="020B0604020202020204" pitchFamily="34" charset="0"/>
                <a:cs typeface="Helvetica" panose="020B0604020202020204" pitchFamily="34" charset="0"/>
              </a:defRPr>
            </a:lvl4pPr>
            <a:lvl5pPr>
              <a:defRPr sz="1600">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068DC8BB-9197-C9A4-9ABE-3E6A47E9440F}"/>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0955E6-4E24-122E-A27E-E8EF8218BE64}"/>
              </a:ext>
            </a:extLst>
          </p:cNvPr>
          <p:cNvSpPr>
            <a:spLocks noGrp="1"/>
          </p:cNvSpPr>
          <p:nvPr>
            <p:ph sz="quarter" idx="4"/>
          </p:nvPr>
        </p:nvSpPr>
        <p:spPr>
          <a:xfrm>
            <a:off x="6172200" y="2505075"/>
            <a:ext cx="5183188" cy="3684588"/>
          </a:xfrm>
        </p:spPr>
        <p:txBody>
          <a:bodyPr>
            <a:normAutofit/>
          </a:bodyPr>
          <a:lstStyle>
            <a:lvl1pPr marL="228600" indent="-228600">
              <a:buFont typeface="Wingdings" panose="05000000000000000000" pitchFamily="2" charset="2"/>
              <a:buChar char="§"/>
              <a:defRPr sz="2400">
                <a:solidFill>
                  <a:schemeClr val="accent1">
                    <a:lumMod val="50000"/>
                  </a:schemeClr>
                </a:solidFill>
                <a:latin typeface="Helvetica" panose="020B0604020202020204" pitchFamily="34" charset="0"/>
                <a:cs typeface="Helvetica" panose="020B0604020202020204" pitchFamily="34" charset="0"/>
              </a:defRPr>
            </a:lvl1pPr>
            <a:lvl2pPr>
              <a:defRPr sz="2000">
                <a:solidFill>
                  <a:schemeClr val="accent1">
                    <a:lumMod val="50000"/>
                  </a:schemeClr>
                </a:solidFill>
                <a:latin typeface="Helvetica" panose="020B0604020202020204" pitchFamily="34" charset="0"/>
                <a:cs typeface="Helvetica" panose="020B0604020202020204" pitchFamily="34" charset="0"/>
              </a:defRPr>
            </a:lvl2pPr>
            <a:lvl3pPr>
              <a:defRPr sz="1800">
                <a:solidFill>
                  <a:schemeClr val="accent1">
                    <a:lumMod val="50000"/>
                  </a:schemeClr>
                </a:solidFill>
                <a:latin typeface="Helvetica" panose="020B0604020202020204" pitchFamily="34" charset="0"/>
                <a:cs typeface="Helvetica" panose="020B0604020202020204" pitchFamily="34" charset="0"/>
              </a:defRPr>
            </a:lvl3pPr>
            <a:lvl4pPr>
              <a:defRPr sz="1600">
                <a:solidFill>
                  <a:schemeClr val="accent1">
                    <a:lumMod val="50000"/>
                  </a:schemeClr>
                </a:solidFill>
                <a:latin typeface="Helvetica" panose="020B0604020202020204" pitchFamily="34" charset="0"/>
                <a:cs typeface="Helvetica" panose="020B0604020202020204" pitchFamily="34" charset="0"/>
              </a:defRPr>
            </a:lvl4pPr>
            <a:lvl5pPr>
              <a:defRPr sz="1600">
                <a:solidFill>
                  <a:schemeClr val="accent1">
                    <a:lumMod val="50000"/>
                  </a:schemeClr>
                </a:solidFill>
                <a:latin typeface="Helvetica" panose="020B0604020202020204" pitchFamily="34" charset="0"/>
                <a:cs typeface="Helvetica"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8">
            <a:extLst>
              <a:ext uri="{FF2B5EF4-FFF2-40B4-BE49-F238E27FC236}">
                <a16:creationId xmlns:a16="http://schemas.microsoft.com/office/drawing/2014/main" id="{9A3ADE65-F286-77AD-4766-1E7C397C89DF}"/>
              </a:ext>
            </a:extLst>
          </p:cNvPr>
          <p:cNvSpPr>
            <a:spLocks noGrp="1"/>
          </p:cNvSpPr>
          <p:nvPr>
            <p:ph type="sldNum" sz="quarter" idx="12"/>
          </p:nvPr>
        </p:nvSpPr>
        <p:spPr/>
        <p:txBody>
          <a:bodyPr/>
          <a:lstStyle/>
          <a:p>
            <a:fld id="{24A0B9CD-547A-41ED-8AE5-D104F1A8003E}" type="slidenum">
              <a:rPr lang="fr-FR" smtClean="0"/>
              <a:t>‹N°›</a:t>
            </a:fld>
            <a:endParaRPr lang="fr-FR"/>
          </a:p>
        </p:txBody>
      </p:sp>
      <p:cxnSp>
        <p:nvCxnSpPr>
          <p:cNvPr id="10" name="Connecteur droit 9">
            <a:extLst>
              <a:ext uri="{FF2B5EF4-FFF2-40B4-BE49-F238E27FC236}">
                <a16:creationId xmlns:a16="http://schemas.microsoft.com/office/drawing/2014/main" id="{A14EF0E0-11EE-0EDD-F3B4-22566D1D84AB}"/>
              </a:ext>
            </a:extLst>
          </p:cNvPr>
          <p:cNvCxnSpPr/>
          <p:nvPr userDrawn="1"/>
        </p:nvCxnSpPr>
        <p:spPr>
          <a:xfrm>
            <a:off x="2246539" y="689749"/>
            <a:ext cx="0" cy="667337"/>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
        <p:nvSpPr>
          <p:cNvPr id="11" name="Titre 1">
            <a:extLst>
              <a:ext uri="{FF2B5EF4-FFF2-40B4-BE49-F238E27FC236}">
                <a16:creationId xmlns:a16="http://schemas.microsoft.com/office/drawing/2014/main" id="{563A3243-8043-F017-4753-ADE09FE93924}"/>
              </a:ext>
            </a:extLst>
          </p:cNvPr>
          <p:cNvSpPr>
            <a:spLocks noGrp="1"/>
          </p:cNvSpPr>
          <p:nvPr>
            <p:ph type="title"/>
          </p:nvPr>
        </p:nvSpPr>
        <p:spPr>
          <a:xfrm>
            <a:off x="2366318" y="365125"/>
            <a:ext cx="8987481" cy="132556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2" name="Espace réservé du texte 21">
            <a:extLst>
              <a:ext uri="{FF2B5EF4-FFF2-40B4-BE49-F238E27FC236}">
                <a16:creationId xmlns:a16="http://schemas.microsoft.com/office/drawing/2014/main" id="{624100D2-E877-5900-0A30-C8D40A5E680B}"/>
              </a:ext>
            </a:extLst>
          </p:cNvPr>
          <p:cNvSpPr>
            <a:spLocks noGrp="1"/>
          </p:cNvSpPr>
          <p:nvPr>
            <p:ph type="body" sz="quarter" idx="13" hasCustomPrompt="1"/>
          </p:nvPr>
        </p:nvSpPr>
        <p:spPr>
          <a:xfrm>
            <a:off x="61913" y="2092271"/>
            <a:ext cx="1906587" cy="4172937"/>
          </a:xfrm>
        </p:spPr>
        <p:txBody>
          <a:bodyPr wrap="square" lIns="216000">
            <a:spAutoFit/>
          </a:bodyPr>
          <a:lstStyle>
            <a:lvl1pPr marL="0" indent="0">
              <a:buFontTx/>
              <a:buNone/>
              <a:defRPr sz="1100"/>
            </a:lvl1pPr>
            <a:lvl2pPr>
              <a:defRPr sz="1100"/>
            </a:lvl2pPr>
            <a:lvl3pPr>
              <a:defRPr sz="1050"/>
            </a:lvl3pPr>
            <a:lvl4pPr>
              <a:defRPr sz="1000"/>
            </a:lvl4pPr>
            <a:lvl5pPr>
              <a:defRPr sz="1000"/>
            </a:lvl5p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 pratique</a:t>
            </a:r>
          </a:p>
          <a:p>
            <a:r>
              <a:rPr lang="fr-FR" sz="1100" dirty="0"/>
              <a:t>Design pattern</a:t>
            </a:r>
            <a:endParaRPr lang="fr-CA" dirty="0"/>
          </a:p>
        </p:txBody>
      </p:sp>
    </p:spTree>
    <p:extLst>
      <p:ext uri="{BB962C8B-B14F-4D97-AF65-F5344CB8AC3E}">
        <p14:creationId xmlns:p14="http://schemas.microsoft.com/office/powerpoint/2010/main" val="323246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4BE0AEF-0579-45B2-532D-5F4B6D40E1DC}"/>
              </a:ext>
            </a:extLst>
          </p:cNvPr>
          <p:cNvSpPr>
            <a:spLocks noGrp="1"/>
          </p:cNvSpPr>
          <p:nvPr>
            <p:ph type="sldNum" sz="quarter" idx="12"/>
          </p:nvPr>
        </p:nvSpPr>
        <p:spPr/>
        <p:txBody>
          <a:bodyPr/>
          <a:lstStyle/>
          <a:p>
            <a:fld id="{24A0B9CD-547A-41ED-8AE5-D104F1A8003E}" type="slidenum">
              <a:rPr lang="fr-FR" smtClean="0"/>
              <a:t>‹N°›</a:t>
            </a:fld>
            <a:endParaRPr lang="fr-FR"/>
          </a:p>
        </p:txBody>
      </p:sp>
      <p:cxnSp>
        <p:nvCxnSpPr>
          <p:cNvPr id="6" name="Connecteur droit 5">
            <a:extLst>
              <a:ext uri="{FF2B5EF4-FFF2-40B4-BE49-F238E27FC236}">
                <a16:creationId xmlns:a16="http://schemas.microsoft.com/office/drawing/2014/main" id="{E6272933-18C9-033C-BB31-BD2C23761CE2}"/>
              </a:ext>
            </a:extLst>
          </p:cNvPr>
          <p:cNvCxnSpPr/>
          <p:nvPr userDrawn="1"/>
        </p:nvCxnSpPr>
        <p:spPr>
          <a:xfrm>
            <a:off x="2246539" y="689749"/>
            <a:ext cx="0" cy="667337"/>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itre 1">
            <a:extLst>
              <a:ext uri="{FF2B5EF4-FFF2-40B4-BE49-F238E27FC236}">
                <a16:creationId xmlns:a16="http://schemas.microsoft.com/office/drawing/2014/main" id="{AB61CA0E-7010-8A7D-0D63-E256E226AD7F}"/>
              </a:ext>
            </a:extLst>
          </p:cNvPr>
          <p:cNvSpPr>
            <a:spLocks noGrp="1"/>
          </p:cNvSpPr>
          <p:nvPr>
            <p:ph type="title"/>
          </p:nvPr>
        </p:nvSpPr>
        <p:spPr>
          <a:xfrm>
            <a:off x="2366318" y="365125"/>
            <a:ext cx="8987481" cy="132556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Tree>
    <p:extLst>
      <p:ext uri="{BB962C8B-B14F-4D97-AF65-F5344CB8AC3E}">
        <p14:creationId xmlns:p14="http://schemas.microsoft.com/office/powerpoint/2010/main" val="173585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8BB7349-69B2-8D0D-1240-5CA10D076F56}"/>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23738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C568A-B4D4-5F8B-6A65-A247AE2501D6}"/>
              </a:ext>
            </a:extLst>
          </p:cNvPr>
          <p:cNvSpPr>
            <a:spLocks noGrp="1"/>
          </p:cNvSpPr>
          <p:nvPr>
            <p:ph type="title"/>
          </p:nvPr>
        </p:nvSpPr>
        <p:spPr>
          <a:xfrm>
            <a:off x="2259013" y="449262"/>
            <a:ext cx="3932237" cy="1600200"/>
          </a:xfrm>
        </p:spPr>
        <p:txBody>
          <a:bodyPr anchor="b"/>
          <a:lstStyle>
            <a:lvl1pPr>
              <a:defRPr sz="3200">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866BE890-5D19-D5A4-EE9E-49351A10FF9E}"/>
              </a:ext>
            </a:extLst>
          </p:cNvPr>
          <p:cNvSpPr>
            <a:spLocks noGrp="1"/>
          </p:cNvSpPr>
          <p:nvPr>
            <p:ph idx="1"/>
          </p:nvPr>
        </p:nvSpPr>
        <p:spPr>
          <a:xfrm>
            <a:off x="6477000" y="987425"/>
            <a:ext cx="4878387" cy="4873625"/>
          </a:xfrm>
        </p:spPr>
        <p:txBody>
          <a:bodyPr/>
          <a:lstStyle>
            <a:lvl1pPr marL="228600" indent="-228600">
              <a:buFont typeface="Wingdings" panose="05000000000000000000" pitchFamily="2" charset="2"/>
              <a:buChar char="§"/>
              <a:defRPr sz="3200">
                <a:solidFill>
                  <a:schemeClr val="accent1">
                    <a:lumMod val="50000"/>
                  </a:schemeClr>
                </a:solidFill>
                <a:latin typeface="Helvetica" panose="020B0604020202020204" pitchFamily="34" charset="0"/>
                <a:cs typeface="Helvetica" panose="020B0604020202020204" pitchFamily="34" charset="0"/>
              </a:defRPr>
            </a:lvl1pPr>
            <a:lvl2pPr>
              <a:defRPr sz="2800">
                <a:solidFill>
                  <a:schemeClr val="accent1">
                    <a:lumMod val="50000"/>
                  </a:schemeClr>
                </a:solidFill>
                <a:latin typeface="Helvetica" panose="020B0604020202020204" pitchFamily="34" charset="0"/>
                <a:cs typeface="Helvetica" panose="020B0604020202020204" pitchFamily="34" charset="0"/>
              </a:defRPr>
            </a:lvl2pPr>
            <a:lvl3pPr>
              <a:defRPr sz="2400">
                <a:solidFill>
                  <a:schemeClr val="accent1">
                    <a:lumMod val="50000"/>
                  </a:schemeClr>
                </a:solidFill>
                <a:latin typeface="Helvetica" panose="020B0604020202020204" pitchFamily="34" charset="0"/>
                <a:cs typeface="Helvetica" panose="020B0604020202020204" pitchFamily="34" charset="0"/>
              </a:defRPr>
            </a:lvl3pPr>
            <a:lvl4pPr>
              <a:defRPr sz="2000">
                <a:solidFill>
                  <a:schemeClr val="accent1">
                    <a:lumMod val="50000"/>
                  </a:schemeClr>
                </a:solidFill>
                <a:latin typeface="Helvetica" panose="020B0604020202020204" pitchFamily="34" charset="0"/>
                <a:cs typeface="Helvetica" panose="020B0604020202020204" pitchFamily="34" charset="0"/>
              </a:defRPr>
            </a:lvl4pPr>
            <a:lvl5pPr>
              <a:defRPr sz="2000">
                <a:solidFill>
                  <a:schemeClr val="accent1">
                    <a:lumMod val="50000"/>
                  </a:schemeClr>
                </a:solidFill>
                <a:latin typeface="Helvetica" panose="020B0604020202020204" pitchFamily="34" charset="0"/>
                <a:cs typeface="Helvetica" panose="020B0604020202020204" pitchFamily="34" charset="0"/>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C0BB90F1-3A96-D918-8DB1-D107A356F758}"/>
              </a:ext>
            </a:extLst>
          </p:cNvPr>
          <p:cNvSpPr>
            <a:spLocks noGrp="1"/>
          </p:cNvSpPr>
          <p:nvPr>
            <p:ph type="body" sz="half" idx="2"/>
          </p:nvPr>
        </p:nvSpPr>
        <p:spPr>
          <a:xfrm>
            <a:off x="2259013" y="2049462"/>
            <a:ext cx="3932237" cy="3811588"/>
          </a:xfrm>
        </p:spPr>
        <p:txBody>
          <a:bodyPr/>
          <a:lstStyle>
            <a:lvl1pPr marL="0" indent="0">
              <a:buNone/>
              <a:defRPr sz="1600">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770473EB-2E0C-DD3D-4BC7-A231D3965647}"/>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238124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78194-F762-00DE-6307-F75C2ED72DAA}"/>
              </a:ext>
            </a:extLst>
          </p:cNvPr>
          <p:cNvSpPr>
            <a:spLocks noGrp="1"/>
          </p:cNvSpPr>
          <p:nvPr>
            <p:ph type="title"/>
          </p:nvPr>
        </p:nvSpPr>
        <p:spPr>
          <a:xfrm>
            <a:off x="2268538" y="449262"/>
            <a:ext cx="3932237" cy="1600200"/>
          </a:xfrm>
        </p:spPr>
        <p:txBody>
          <a:bodyPr anchor="b"/>
          <a:lstStyle>
            <a:lvl1pPr>
              <a:defRPr sz="3200">
                <a:solidFill>
                  <a:schemeClr val="accent1">
                    <a:lumMod val="50000"/>
                  </a:schemeClr>
                </a:solidFill>
                <a:latin typeface="Helvetica" panose="020B0604020202020204" pitchFamily="34" charset="0"/>
                <a:cs typeface="Helvetica" panose="020B0604020202020204" pitchFamily="34" charset="0"/>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6B5223F9-3D85-E0F8-9306-D774EB693794}"/>
              </a:ext>
            </a:extLst>
          </p:cNvPr>
          <p:cNvSpPr>
            <a:spLocks noGrp="1"/>
          </p:cNvSpPr>
          <p:nvPr>
            <p:ph type="pic" idx="1"/>
          </p:nvPr>
        </p:nvSpPr>
        <p:spPr>
          <a:xfrm>
            <a:off x="6324600" y="987425"/>
            <a:ext cx="5030788" cy="4873625"/>
          </a:xfrm>
        </p:spPr>
        <p:txBody>
          <a:bodyPr/>
          <a:lstStyle>
            <a:lvl1pPr marL="0" indent="0">
              <a:buNone/>
              <a:defRPr sz="3200">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8ADE118-9903-2C7E-87AB-A088F1EF97BB}"/>
              </a:ext>
            </a:extLst>
          </p:cNvPr>
          <p:cNvSpPr>
            <a:spLocks noGrp="1"/>
          </p:cNvSpPr>
          <p:nvPr>
            <p:ph type="body" sz="half" idx="2"/>
          </p:nvPr>
        </p:nvSpPr>
        <p:spPr>
          <a:xfrm>
            <a:off x="2268538" y="2049462"/>
            <a:ext cx="3932237" cy="3811588"/>
          </a:xfrm>
        </p:spPr>
        <p:txBody>
          <a:bodyPr/>
          <a:lstStyle>
            <a:lvl1pPr marL="0" indent="0">
              <a:buNone/>
              <a:defRPr sz="1600">
                <a:solidFill>
                  <a:schemeClr val="accent1">
                    <a:lumMod val="50000"/>
                  </a:schemeClr>
                </a:solidFill>
                <a:latin typeface="Helvetica" panose="020B0604020202020204" pitchFamily="34" charset="0"/>
                <a:cs typeface="Helvetica"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B4EAC596-C48C-657A-FC5B-F0E9787F4CE5}"/>
              </a:ext>
            </a:extLst>
          </p:cNvPr>
          <p:cNvSpPr>
            <a:spLocks noGrp="1"/>
          </p:cNvSpPr>
          <p:nvPr>
            <p:ph type="sldNum" sz="quarter" idx="12"/>
          </p:nvPr>
        </p:nvSpPr>
        <p:spPr/>
        <p:txBody>
          <a:bodyPr/>
          <a:lstStyle/>
          <a:p>
            <a:fld id="{24A0B9CD-547A-41ED-8AE5-D104F1A8003E}" type="slidenum">
              <a:rPr lang="fr-FR" smtClean="0"/>
              <a:t>‹N°›</a:t>
            </a:fld>
            <a:endParaRPr lang="fr-FR"/>
          </a:p>
        </p:txBody>
      </p:sp>
    </p:spTree>
    <p:extLst>
      <p:ext uri="{BB962C8B-B14F-4D97-AF65-F5344CB8AC3E}">
        <p14:creationId xmlns:p14="http://schemas.microsoft.com/office/powerpoint/2010/main" val="94376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A2440-3780-7558-6003-D5AF90C090E1}"/>
              </a:ext>
            </a:extLst>
          </p:cNvPr>
          <p:cNvSpPr/>
          <p:nvPr userDrawn="1"/>
        </p:nvSpPr>
        <p:spPr>
          <a:xfrm>
            <a:off x="0" y="0"/>
            <a:ext cx="2057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14F54A91-B58D-ED7C-9337-75D2744F7DB8}"/>
              </a:ext>
            </a:extLst>
          </p:cNvPr>
          <p:cNvSpPr/>
          <p:nvPr userDrawn="1"/>
        </p:nvSpPr>
        <p:spPr>
          <a:xfrm>
            <a:off x="0" y="0"/>
            <a:ext cx="2057400" cy="2028825"/>
          </a:xfrm>
          <a:prstGeom prst="ellipse">
            <a:avLst/>
          </a:prstGeom>
          <a:solidFill>
            <a:schemeClr val="accent1">
              <a:lumMod val="20000"/>
              <a:lumOff val="80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85000"/>
                </a:schemeClr>
              </a:solidFill>
            </a:endParaRPr>
          </a:p>
        </p:txBody>
      </p:sp>
      <p:sp>
        <p:nvSpPr>
          <p:cNvPr id="2" name="Espace réservé du titre 1">
            <a:extLst>
              <a:ext uri="{FF2B5EF4-FFF2-40B4-BE49-F238E27FC236}">
                <a16:creationId xmlns:a16="http://schemas.microsoft.com/office/drawing/2014/main" id="{B808E7B8-F276-66E4-8C4B-041170DA982A}"/>
              </a:ext>
            </a:extLst>
          </p:cNvPr>
          <p:cNvSpPr>
            <a:spLocks noGrp="1"/>
          </p:cNvSpPr>
          <p:nvPr>
            <p:ph type="title"/>
          </p:nvPr>
        </p:nvSpPr>
        <p:spPr>
          <a:xfrm>
            <a:off x="2366318" y="365125"/>
            <a:ext cx="8987481"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94EAC2E9-6217-EAD9-55C5-BAB83C41EB36}"/>
              </a:ext>
            </a:extLst>
          </p:cNvPr>
          <p:cNvSpPr>
            <a:spLocks noGrp="1"/>
          </p:cNvSpPr>
          <p:nvPr>
            <p:ph type="body" idx="1"/>
          </p:nvPr>
        </p:nvSpPr>
        <p:spPr>
          <a:xfrm>
            <a:off x="2246539" y="1825625"/>
            <a:ext cx="9107261"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81047FAD-926A-D861-57D2-B2D806408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0B9CD-547A-41ED-8AE5-D104F1A8003E}" type="slidenum">
              <a:rPr lang="fr-FR" smtClean="0"/>
              <a:t>‹N°›</a:t>
            </a:fld>
            <a:endParaRPr lang="fr-FR"/>
          </a:p>
        </p:txBody>
      </p:sp>
      <p:pic>
        <p:nvPicPr>
          <p:cNvPr id="8" name="Graphique 7">
            <a:extLst>
              <a:ext uri="{FF2B5EF4-FFF2-40B4-BE49-F238E27FC236}">
                <a16:creationId xmlns:a16="http://schemas.microsoft.com/office/drawing/2014/main" id="{C5B82AB8-7D29-E06D-FF52-C67CFB4FC87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3038" y="183507"/>
            <a:ext cx="1439562" cy="1439562"/>
          </a:xfrm>
          <a:prstGeom prst="rect">
            <a:avLst/>
          </a:prstGeom>
        </p:spPr>
      </p:pic>
      <p:sp>
        <p:nvSpPr>
          <p:cNvPr id="12" name="Espace réservé du pied de page 6">
            <a:extLst>
              <a:ext uri="{FF2B5EF4-FFF2-40B4-BE49-F238E27FC236}">
                <a16:creationId xmlns:a16="http://schemas.microsoft.com/office/drawing/2014/main" id="{F523612B-50AB-9860-8881-20FA635BD318}"/>
              </a:ext>
            </a:extLst>
          </p:cNvPr>
          <p:cNvSpPr txBox="1">
            <a:spLocks/>
          </p:cNvSpPr>
          <p:nvPr userDrawn="1"/>
        </p:nvSpPr>
        <p:spPr>
          <a:xfrm>
            <a:off x="-1" y="6484147"/>
            <a:ext cx="2057399"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200" dirty="0">
                <a:solidFill>
                  <a:schemeClr val="bg1">
                    <a:lumMod val="85000"/>
                  </a:schemeClr>
                </a:solidFill>
              </a:rPr>
              <a:t>Julian LALU - HUD Software</a:t>
            </a:r>
          </a:p>
        </p:txBody>
      </p:sp>
      <p:sp>
        <p:nvSpPr>
          <p:cNvPr id="13" name="Espace réservé du texte 2">
            <a:extLst>
              <a:ext uri="{FF2B5EF4-FFF2-40B4-BE49-F238E27FC236}">
                <a16:creationId xmlns:a16="http://schemas.microsoft.com/office/drawing/2014/main" id="{B04EF451-080C-4235-AF62-E5D5DF7D6ABA}"/>
              </a:ext>
            </a:extLst>
          </p:cNvPr>
          <p:cNvSpPr txBox="1">
            <a:spLocks/>
          </p:cNvSpPr>
          <p:nvPr userDrawn="1"/>
        </p:nvSpPr>
        <p:spPr>
          <a:xfrm>
            <a:off x="177515" y="2120597"/>
            <a:ext cx="1728777" cy="399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Tree>
    <p:extLst>
      <p:ext uri="{BB962C8B-B14F-4D97-AF65-F5344CB8AC3E}">
        <p14:creationId xmlns:p14="http://schemas.microsoft.com/office/powerpoint/2010/main" val="187224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bin"/><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odbolt.org/"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lantuml.com/f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isocpp.org/"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www.plantuml.com/plantuml/uml" TargetMode="External"/></Relationships>
</file>

<file path=ppt/slides/_rels/slide159.xml.rels><?xml version="1.0" encoding="UTF-8" standalone="yes"?>
<Relationships xmlns="http://schemas.openxmlformats.org/package/2006/relationships"><Relationship Id="rId3" Type="http://schemas.openxmlformats.org/officeDocument/2006/relationships/hyperlink" Target="https://godbolt.org/z/rWhfrhKed"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godbolt.org/z/jE8qoGzaz"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hyperlink" Target="http://www.plantuml.com/plantuml/um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odbolt.org/z/r7eoK8EoT"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hyperlink" Target="https://godbolt.org/z/ozrP7G7Kd" TargetMode="External"/><Relationship Id="rId4" Type="http://schemas.openxmlformats.org/officeDocument/2006/relationships/image" Target="../media/image28.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png"/></Relationships>
</file>

<file path=ppt/slides/_rels/slide2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1.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hyperlink" Target="https://plantuml.com/fr/sources"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so.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socpp.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1CFA6CE-B635-8310-BCD6-9CC70A87F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03" y="2888868"/>
            <a:ext cx="1251123" cy="1251123"/>
          </a:xfrm>
          <a:prstGeom prst="rect">
            <a:avLst/>
          </a:prstGeom>
        </p:spPr>
      </p:pic>
      <p:pic>
        <p:nvPicPr>
          <p:cNvPr id="12" name="Image 11">
            <a:extLst>
              <a:ext uri="{FF2B5EF4-FFF2-40B4-BE49-F238E27FC236}">
                <a16:creationId xmlns:a16="http://schemas.microsoft.com/office/drawing/2014/main" id="{EC4A4451-B564-326B-9664-BDF0B1EEB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455" y="2888869"/>
            <a:ext cx="1112882" cy="1251123"/>
          </a:xfrm>
          <a:prstGeom prst="rect">
            <a:avLst/>
          </a:prstGeom>
        </p:spPr>
      </p:pic>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a:t>
            </a:fld>
            <a:endParaRPr lang="fr-FR" dirty="0"/>
          </a:p>
        </p:txBody>
      </p:sp>
      <p:sp>
        <p:nvSpPr>
          <p:cNvPr id="6" name="Titre 5">
            <a:extLst>
              <a:ext uri="{FF2B5EF4-FFF2-40B4-BE49-F238E27FC236}">
                <a16:creationId xmlns:a16="http://schemas.microsoft.com/office/drawing/2014/main" id="{0E6F1044-9A53-4A7A-B2C8-C3EEB9778B90}"/>
              </a:ext>
            </a:extLst>
          </p:cNvPr>
          <p:cNvSpPr>
            <a:spLocks noGrp="1"/>
          </p:cNvSpPr>
          <p:nvPr>
            <p:ph type="title"/>
          </p:nvPr>
        </p:nvSpPr>
        <p:spPr/>
        <p:txBody>
          <a:bodyPr/>
          <a:lstStyle/>
          <a:p>
            <a:r>
              <a:rPr lang="fr-FR" dirty="0"/>
              <a:t>Formation</a:t>
            </a:r>
            <a:endParaRPr lang="fr-CA" dirty="0"/>
          </a:p>
        </p:txBody>
      </p:sp>
      <p:sp>
        <p:nvSpPr>
          <p:cNvPr id="17" name="ZoneTexte 16">
            <a:extLst>
              <a:ext uri="{FF2B5EF4-FFF2-40B4-BE49-F238E27FC236}">
                <a16:creationId xmlns:a16="http://schemas.microsoft.com/office/drawing/2014/main" id="{0420BE78-69CB-DA56-5BE8-CD2D61E46928}"/>
              </a:ext>
            </a:extLst>
          </p:cNvPr>
          <p:cNvSpPr txBox="1"/>
          <p:nvPr/>
        </p:nvSpPr>
        <p:spPr>
          <a:xfrm>
            <a:off x="6695235" y="3160489"/>
            <a:ext cx="534121" cy="707886"/>
          </a:xfrm>
          <a:prstGeom prst="rect">
            <a:avLst/>
          </a:prstGeom>
          <a:noFill/>
        </p:spPr>
        <p:txBody>
          <a:bodyPr wrap="none" rtlCol="0">
            <a:spAutoFit/>
          </a:bodyPr>
          <a:lstStyle/>
          <a:p>
            <a:r>
              <a:rPr lang="fr-FR" sz="4000" dirty="0"/>
              <a:t>&amp;</a:t>
            </a:r>
          </a:p>
        </p:txBody>
      </p:sp>
      <p:pic>
        <p:nvPicPr>
          <p:cNvPr id="3" name="Image 2">
            <a:extLst>
              <a:ext uri="{FF2B5EF4-FFF2-40B4-BE49-F238E27FC236}">
                <a16:creationId xmlns:a16="http://schemas.microsoft.com/office/drawing/2014/main" id="{A3A16ABF-1AAD-E967-B50F-1438AC79E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14" y="2372919"/>
            <a:ext cx="1690994" cy="563665"/>
          </a:xfrm>
          <a:prstGeom prst="rect">
            <a:avLst/>
          </a:prstGeom>
        </p:spPr>
      </p:pic>
    </p:spTree>
    <p:extLst>
      <p:ext uri="{BB962C8B-B14F-4D97-AF65-F5344CB8AC3E}">
        <p14:creationId xmlns:p14="http://schemas.microsoft.com/office/powerpoint/2010/main" val="421872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35F8-D990-C99F-09DA-57D59EC111F6}"/>
              </a:ext>
            </a:extLst>
          </p:cNvPr>
          <p:cNvSpPr>
            <a:spLocks noGrp="1"/>
          </p:cNvSpPr>
          <p:nvPr>
            <p:ph type="title"/>
          </p:nvPr>
        </p:nvSpPr>
        <p:spPr/>
        <p:txBody>
          <a:bodyPr/>
          <a:lstStyle/>
          <a:p>
            <a:r>
              <a:rPr lang="fr-FR" dirty="0"/>
              <a:t>LES OUTILS</a:t>
            </a:r>
          </a:p>
        </p:txBody>
      </p:sp>
      <p:sp>
        <p:nvSpPr>
          <p:cNvPr id="4" name="Espace réservé du texte 3">
            <a:extLst>
              <a:ext uri="{FF2B5EF4-FFF2-40B4-BE49-F238E27FC236}">
                <a16:creationId xmlns:a16="http://schemas.microsoft.com/office/drawing/2014/main" id="{18F3C651-6F5E-A163-32C0-C1C52A5B67BA}"/>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10</a:t>
            </a:fld>
            <a:endParaRPr lang="fr-FR" dirty="0"/>
          </a:p>
        </p:txBody>
      </p:sp>
    </p:spTree>
    <p:extLst>
      <p:ext uri="{BB962C8B-B14F-4D97-AF65-F5344CB8AC3E}">
        <p14:creationId xmlns:p14="http://schemas.microsoft.com/office/powerpoint/2010/main" val="29728713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d’un héritage dépendent de 2 facteurs</a:t>
            </a:r>
          </a:p>
          <a:p>
            <a:pPr lvl="1"/>
            <a:r>
              <a:rPr lang="fr-FR" dirty="0"/>
              <a:t>Le type de l’enfant</a:t>
            </a:r>
          </a:p>
          <a:p>
            <a:pPr lvl="1"/>
            <a:r>
              <a:rPr lang="fr-FR" dirty="0"/>
              <a:t>Le type d’héritage</a:t>
            </a:r>
          </a:p>
          <a:p>
            <a:pPr lvl="1"/>
            <a:endParaRPr lang="fr-FR" dirty="0"/>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7CAD43C4-920B-AF1C-2732-64BB4BC3C332}"/>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C065FA6D-AFA0-050F-01B9-E48783C2E945}"/>
              </a:ext>
            </a:extLst>
          </p:cNvPr>
          <p:cNvSpPr txBox="1"/>
          <p:nvPr/>
        </p:nvSpPr>
        <p:spPr>
          <a:xfrm>
            <a:off x="4107110" y="3429000"/>
            <a:ext cx="6097136" cy="9233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a:solidFill>
                  <a:srgbClr val="000000"/>
                </a:solidFill>
                <a:effectLst/>
                <a:latin typeface="Consolas" panose="020B0609020204030204" pitchFamily="49" charset="0"/>
              </a:rPr>
              <a:t>[</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a:t>
            </a: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Voiture :</a:t>
            </a:r>
            <a:r>
              <a:rPr lang="fr-FR" b="0" dirty="0">
                <a:solidFill>
                  <a:srgbClr val="008000"/>
                </a:solidFill>
                <a:effectLst/>
                <a:latin typeface="Consolas" panose="020B0609020204030204" pitchFamily="49" charset="0"/>
              </a:rPr>
              <a:t> </a:t>
            </a:r>
            <a:r>
              <a:rPr lang="fr-FR" dirty="0" err="1">
                <a:solidFill>
                  <a:srgbClr val="0000FF"/>
                </a:solidFill>
                <a:latin typeface="Consolas" panose="020B0609020204030204" pitchFamily="49" charset="0"/>
              </a:rPr>
              <a:t>private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10C1924E-9260-DAC3-86CE-833BF28C919A}"/>
              </a:ext>
            </a:extLst>
          </p:cNvPr>
          <p:cNvSpPr txBox="1"/>
          <p:nvPr/>
        </p:nvSpPr>
        <p:spPr>
          <a:xfrm>
            <a:off x="4107110" y="4606779"/>
            <a:ext cx="6097136" cy="9233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a:solidFill>
                  <a:srgbClr val="000000"/>
                </a:solidFill>
                <a:effectLst/>
                <a:latin typeface="Consolas" panose="020B0609020204030204" pitchFamily="49" charset="0"/>
              </a:rPr>
              <a:t>[</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a:t>
            </a: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 Voiture : </a:t>
            </a:r>
            <a:r>
              <a:rPr lang="fr-FR" dirty="0">
                <a:solidFill>
                  <a:srgbClr val="0000FF"/>
                </a:solidFill>
                <a:latin typeface="Consolas" panose="020B0609020204030204" pitchFamily="49" charset="0"/>
              </a:rPr>
              <a:t>public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47063364-1C1E-1AA9-78C6-CC9BADBBF744}"/>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19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public du parent sont publics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a:t>Héritage public</a:t>
            </a:r>
            <a:endParaRPr lang="fr-FR" dirty="0"/>
          </a:p>
        </p:txBody>
      </p:sp>
      <p:sp>
        <p:nvSpPr>
          <p:cNvPr id="3" name="Espace réservé du texte 2">
            <a:extLst>
              <a:ext uri="{FF2B5EF4-FFF2-40B4-BE49-F238E27FC236}">
                <a16:creationId xmlns:a16="http://schemas.microsoft.com/office/drawing/2014/main" id="{09FE0500-5542-7475-3A8C-4387D5198C8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856" y="3298564"/>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5958145" y="2545200"/>
            <a:ext cx="4334441"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EC46D97A-1CA0-77E8-64FF-95129333AE1F}"/>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257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a:t>
            </a:r>
            <a:r>
              <a:rPr lang="fr-FR" dirty="0" err="1"/>
              <a:t>protected</a:t>
            </a:r>
            <a:r>
              <a:rPr lang="fr-FR" dirty="0"/>
              <a:t> du parent sont </a:t>
            </a:r>
            <a:r>
              <a:rPr lang="fr-FR" dirty="0" err="1"/>
              <a:t>protected</a:t>
            </a:r>
            <a:r>
              <a:rPr lang="fr-FR" dirty="0"/>
              <a:t>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a:t>Héritage public</a:t>
            </a:r>
            <a:endParaRPr lang="fr-FR" dirty="0"/>
          </a:p>
        </p:txBody>
      </p:sp>
      <p:sp>
        <p:nvSpPr>
          <p:cNvPr id="3" name="Espace réservé du texte 2">
            <a:extLst>
              <a:ext uri="{FF2B5EF4-FFF2-40B4-BE49-F238E27FC236}">
                <a16:creationId xmlns:a16="http://schemas.microsoft.com/office/drawing/2014/main" id="{4F18156D-C859-87E6-4CB4-39FBDE92477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947" y="3337671"/>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5975236" y="2584307"/>
            <a:ext cx="4334441"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n’est pas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2836A8D1-D673-58FC-56B4-17179266DBA8}"/>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1739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public du parent sont </a:t>
            </a:r>
            <a:r>
              <a:rPr lang="fr-FR" dirty="0" err="1"/>
              <a:t>protected</a:t>
            </a:r>
            <a:r>
              <a:rPr lang="fr-FR" dirty="0"/>
              <a:t>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a:t>
            </a:r>
            <a:r>
              <a:rPr lang="fr-FR" dirty="0" err="1"/>
              <a:t>protected</a:t>
            </a:r>
            <a:endParaRPr lang="fr-FR" dirty="0"/>
          </a:p>
        </p:txBody>
      </p:sp>
      <p:sp>
        <p:nvSpPr>
          <p:cNvPr id="3" name="Espace réservé du texte 2">
            <a:extLst>
              <a:ext uri="{FF2B5EF4-FFF2-40B4-BE49-F238E27FC236}">
                <a16:creationId xmlns:a16="http://schemas.microsoft.com/office/drawing/2014/main" id="{ED340E21-39FA-8F1A-742A-AE6FEA31B83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127" y="3298564"/>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5915416" y="2545200"/>
            <a:ext cx="4561728"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n’est pas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2F6FB86D-0F0F-A86D-163A-C004C969A48F}"/>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1521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a:t>
            </a:r>
            <a:r>
              <a:rPr lang="fr-FR" dirty="0" err="1"/>
              <a:t>protected</a:t>
            </a:r>
            <a:r>
              <a:rPr lang="fr-FR" dirty="0"/>
              <a:t> du parent sont </a:t>
            </a:r>
            <a:r>
              <a:rPr lang="fr-FR" dirty="0" err="1"/>
              <a:t>protected</a:t>
            </a:r>
            <a:r>
              <a:rPr lang="fr-FR" dirty="0"/>
              <a:t>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a:t>
            </a:r>
            <a:r>
              <a:rPr lang="fr-FR" dirty="0" err="1"/>
              <a:t>protected</a:t>
            </a:r>
            <a:endParaRPr lang="fr-FR" dirty="0"/>
          </a:p>
        </p:txBody>
      </p:sp>
      <p:sp>
        <p:nvSpPr>
          <p:cNvPr id="3" name="Espace réservé du texte 2">
            <a:extLst>
              <a:ext uri="{FF2B5EF4-FFF2-40B4-BE49-F238E27FC236}">
                <a16:creationId xmlns:a16="http://schemas.microsoft.com/office/drawing/2014/main" id="{E946EE58-17E2-5AAF-D096-83BE8D353548}"/>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035" y="3298564"/>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5898324" y="2545200"/>
            <a:ext cx="4484816"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n’est pas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2EAF5BC8-22DE-7F01-5389-F73A7051333F}"/>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692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public du parent sont </a:t>
            </a:r>
            <a:r>
              <a:rPr lang="fr-FR" dirty="0" err="1"/>
              <a:t>private</a:t>
            </a:r>
            <a:r>
              <a:rPr lang="fr-FR" dirty="0"/>
              <a:t>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a:t>
            </a:r>
            <a:r>
              <a:rPr lang="fr-FR" dirty="0" err="1"/>
              <a:t>private</a:t>
            </a:r>
            <a:endParaRPr lang="fr-FR" dirty="0"/>
          </a:p>
        </p:txBody>
      </p:sp>
      <p:sp>
        <p:nvSpPr>
          <p:cNvPr id="3" name="Espace réservé du texte 2">
            <a:extLst>
              <a:ext uri="{FF2B5EF4-FFF2-40B4-BE49-F238E27FC236}">
                <a16:creationId xmlns:a16="http://schemas.microsoft.com/office/drawing/2014/main" id="{3C4997E4-B03B-38BA-63B0-60824539257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219" y="3298564"/>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5932508" y="2545200"/>
            <a:ext cx="4334441"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n’est pas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8AF4F11A-23E6-5BBB-4CB1-A9EFC03289B9}"/>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1535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29688E85-4BF3-45CE-B03E-AEBE5AF717F1}"/>
              </a:ext>
            </a:extLst>
          </p:cNvPr>
          <p:cNvSpPr>
            <a:spLocks noGrp="1"/>
          </p:cNvSpPr>
          <p:nvPr>
            <p:ph idx="1"/>
          </p:nvPr>
        </p:nvSpPr>
        <p:spPr>
          <a:xfrm>
            <a:off x="2246539" y="1825625"/>
            <a:ext cx="9107261" cy="4351338"/>
          </a:xfrm>
        </p:spPr>
        <p:txBody>
          <a:bodyPr/>
          <a:lstStyle/>
          <a:p>
            <a:r>
              <a:rPr lang="fr-FR" dirty="0"/>
              <a:t>Les membres </a:t>
            </a:r>
            <a:r>
              <a:rPr lang="fr-FR" dirty="0" err="1"/>
              <a:t>protected</a:t>
            </a:r>
            <a:r>
              <a:rPr lang="fr-FR" dirty="0"/>
              <a:t> du parent sont </a:t>
            </a:r>
            <a:r>
              <a:rPr lang="fr-FR" dirty="0" err="1"/>
              <a:t>private</a:t>
            </a:r>
            <a:r>
              <a:rPr lang="fr-FR" dirty="0"/>
              <a:t> dans l’enfant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a:t>
            </a:r>
            <a:r>
              <a:rPr lang="fr-FR" dirty="0" err="1"/>
              <a:t>private</a:t>
            </a:r>
            <a:endParaRPr lang="fr-FR" dirty="0"/>
          </a:p>
        </p:txBody>
      </p:sp>
      <p:sp>
        <p:nvSpPr>
          <p:cNvPr id="3" name="Espace réservé du texte 2">
            <a:extLst>
              <a:ext uri="{FF2B5EF4-FFF2-40B4-BE49-F238E27FC236}">
                <a16:creationId xmlns:a16="http://schemas.microsoft.com/office/drawing/2014/main" id="{BD103C95-C904-05BF-8FBA-74CEDCE703C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6F5CFF90-A936-41D8-47F9-0A7E019B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585" y="3298564"/>
            <a:ext cx="1285875" cy="1762125"/>
          </a:xfrm>
          <a:prstGeom prst="rect">
            <a:avLst/>
          </a:prstGeom>
        </p:spPr>
      </p:pic>
      <p:sp>
        <p:nvSpPr>
          <p:cNvPr id="12" name="ZoneTexte 11">
            <a:extLst>
              <a:ext uri="{FF2B5EF4-FFF2-40B4-BE49-F238E27FC236}">
                <a16:creationId xmlns:a16="http://schemas.microsoft.com/office/drawing/2014/main" id="{374E5130-0FA3-497A-F1C6-D1A89F598728}"/>
              </a:ext>
            </a:extLst>
          </p:cNvPr>
          <p:cNvSpPr txBox="1"/>
          <p:nvPr/>
        </p:nvSpPr>
        <p:spPr>
          <a:xfrm>
            <a:off x="6000874" y="2545200"/>
            <a:ext cx="4334441" cy="36317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est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Marque n’est pas accessible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02C73D3A-FC9D-4F4A-2563-21168DE348D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5632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normAutofit/>
          </a:bodyPr>
          <a:lstStyle/>
          <a:p>
            <a:r>
              <a:rPr lang="fr-FR" dirty="0"/>
              <a:t>L’évolution est complexifiée par rapport à une composition</a:t>
            </a:r>
          </a:p>
          <a:p>
            <a:r>
              <a:rPr lang="fr-FR" dirty="0"/>
              <a:t>L’héritage multiple est à interdire</a:t>
            </a:r>
          </a:p>
          <a:p>
            <a:pPr lvl="1"/>
            <a:r>
              <a:rPr lang="fr-FR" dirty="0"/>
              <a:t>Certains langages ne l’acceptent tout simplement pas ( Java )</a:t>
            </a:r>
          </a:p>
          <a:p>
            <a:r>
              <a:rPr lang="fr-FR" dirty="0"/>
              <a:t>L’héritage en diamant est à interdire</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Problème avec l’héritage</a:t>
            </a:r>
          </a:p>
        </p:txBody>
      </p:sp>
      <p:sp>
        <p:nvSpPr>
          <p:cNvPr id="3" name="Espace réservé du texte 2">
            <a:extLst>
              <a:ext uri="{FF2B5EF4-FFF2-40B4-BE49-F238E27FC236}">
                <a16:creationId xmlns:a16="http://schemas.microsoft.com/office/drawing/2014/main" id="{801BDCAF-5931-A439-DBF8-00FAD53CC1E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53BE6B33-BEC7-7157-2790-9A0FBB62D2CC}"/>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16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normAutofit/>
          </a:bodyPr>
          <a:lstStyle/>
          <a:p>
            <a:r>
              <a:rPr lang="fr-FR" dirty="0"/>
              <a:t>Composition :</a:t>
            </a:r>
          </a:p>
          <a:p>
            <a:pPr lvl="1"/>
            <a:r>
              <a:rPr lang="fr-FR" dirty="0"/>
              <a:t>Une vision claire des fonctions réellement appelées, évolutivité et maintenance facilitée </a:t>
            </a:r>
          </a:p>
          <a:p>
            <a:endParaRPr lang="fr-FR" dirty="0"/>
          </a:p>
          <a:p>
            <a:r>
              <a:rPr lang="fr-FR" dirty="0"/>
              <a:t>Héritage :</a:t>
            </a:r>
          </a:p>
          <a:p>
            <a:pPr lvl="1"/>
            <a:r>
              <a:rPr lang="fr-FR" dirty="0"/>
              <a:t>Ajouts un niveau d’héritage ou créer une nouvelle classe pour évoluer</a:t>
            </a:r>
          </a:p>
          <a:p>
            <a:pPr lvl="1"/>
            <a:r>
              <a:rPr lang="fr-FR" dirty="0"/>
              <a:t>Fonction virtuelle cache les vrais appels aux développeurs</a:t>
            </a:r>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9"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0C4750DA-F686-C079-816B-7BD11B4DA66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14C95CA0-A188-FAED-92CD-840FD4608F7B}"/>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8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l’héritage</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109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8A61EED5-ECE1-F530-D471-C39F3D770BC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5400174" y="3216464"/>
            <a:ext cx="2919768"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a:t>
            </a:r>
          </a:p>
          <a:p>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DB6EA268-F71A-891E-34A1-7061B430571C}"/>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17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p:txBody>
          <a:bodyPr>
            <a:normAutofit/>
          </a:bodyPr>
          <a:lstStyle/>
          <a:p>
            <a:r>
              <a:rPr lang="fr-FR"/>
              <a:t>                          permet d’écrire du code à la volée</a:t>
            </a:r>
          </a:p>
          <a:p>
            <a:endParaRPr lang="fr-FR"/>
          </a:p>
          <a:p>
            <a:pPr lvl="1"/>
            <a:endParaRPr lang="fr-FR"/>
          </a:p>
          <a:p>
            <a:pPr lvl="1"/>
            <a:r>
              <a:rPr lang="fr-FR"/>
              <a:t>Plusieurs langages</a:t>
            </a:r>
          </a:p>
          <a:p>
            <a:pPr lvl="2"/>
            <a:r>
              <a:rPr lang="fr-FR"/>
              <a:t>C, C++, Haskell, Rust, Assembly, CUDA C++, OpenCL C, Go, ….</a:t>
            </a:r>
          </a:p>
          <a:p>
            <a:pPr lvl="2"/>
            <a:endParaRPr lang="fr-FR"/>
          </a:p>
          <a:p>
            <a:pPr lvl="1"/>
            <a:r>
              <a:rPr lang="fr-FR"/>
              <a:t>Plusieurs compilateurs disponibles</a:t>
            </a:r>
          </a:p>
          <a:p>
            <a:pPr lvl="2"/>
            <a:r>
              <a:rPr lang="fr-FR"/>
              <a:t>Pour C++: MSVC, Clang, GCC, ARM, RISC-V, MIPS, PowerPC, …</a:t>
            </a:r>
          </a:p>
          <a:p>
            <a:pPr lvl="2"/>
            <a:endParaRPr lang="fr-FR"/>
          </a:p>
          <a:p>
            <a:pPr lvl="1"/>
            <a:r>
              <a:rPr lang="fr-FR"/>
              <a:t>Exploration de l’assembleur généré</a:t>
            </a:r>
          </a:p>
          <a:p>
            <a:pPr lvl="1"/>
            <a:endParaRPr lang="fr-FR"/>
          </a:p>
          <a:p>
            <a:pPr lvl="1"/>
            <a:r>
              <a:rPr lang="fr-FR"/>
              <a:t>Exécution et partage de code</a:t>
            </a:r>
          </a:p>
          <a:p>
            <a:pPr lvl="1"/>
            <a:endParaRPr lang="fr-FR"/>
          </a:p>
          <a:p>
            <a:pPr marL="0" indent="0">
              <a:buNone/>
            </a:pPr>
            <a:endParaRPr lang="fr-FR"/>
          </a:p>
          <a:p>
            <a:endParaRPr lang="fr-FR"/>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p:txBody>
          <a:bodyPr/>
          <a:lstStyle/>
          <a:p>
            <a:fld id="{24A0B9CD-547A-41ED-8AE5-D104F1A8003E}" type="slidenum">
              <a:rPr lang="fr-FR" smtClean="0"/>
              <a:t>11</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p:txBody>
          <a:bodyPr/>
          <a:lstStyle/>
          <a:p>
            <a:r>
              <a:rPr lang="fr-FR" dirty="0"/>
              <a:t>Editeur de code</a:t>
            </a:r>
          </a:p>
        </p:txBody>
      </p:sp>
      <p:sp>
        <p:nvSpPr>
          <p:cNvPr id="4" name="Espace réservé du texte 3">
            <a:extLst>
              <a:ext uri="{FF2B5EF4-FFF2-40B4-BE49-F238E27FC236}">
                <a16:creationId xmlns:a16="http://schemas.microsoft.com/office/drawing/2014/main" id="{A53760D4-F1B4-46A6-9F09-EE73E5D14079}"/>
              </a:ext>
            </a:extLst>
          </p:cNvPr>
          <p:cNvSpPr>
            <a:spLocks noGrp="1"/>
          </p:cNvSpPr>
          <p:nvPr>
            <p:ph type="body" sz="quarter" idx="13"/>
          </p:nvPr>
        </p:nvSpPr>
        <p:spPr/>
        <p:txBody>
          <a:bodyPr>
            <a:normAutofit/>
          </a:bodyPr>
          <a:lstStyle/>
          <a:p>
            <a:r>
              <a:rPr lang="fr-FR" sz="1100"/>
              <a:t>Présentation</a:t>
            </a:r>
          </a:p>
          <a:p>
            <a:r>
              <a:rPr lang="fr-FR" sz="1100"/>
              <a:t>Histoire du C++</a:t>
            </a:r>
          </a:p>
          <a:p>
            <a:r>
              <a:rPr lang="fr-FR" sz="1100"/>
              <a:t>Les outils</a:t>
            </a:r>
          </a:p>
          <a:p>
            <a:r>
              <a:rPr lang="fr-FR" sz="1100"/>
              <a:t>Les bases du C++</a:t>
            </a:r>
          </a:p>
          <a:p>
            <a:r>
              <a:rPr lang="fr-FR" sz="1100"/>
              <a:t>Relations entre objets</a:t>
            </a:r>
          </a:p>
          <a:p>
            <a:r>
              <a:rPr lang="fr-FR" sz="1100"/>
              <a:t>Héritage</a:t>
            </a:r>
          </a:p>
          <a:p>
            <a:r>
              <a:rPr lang="fr-FR" sz="1100"/>
              <a:t>Polymorphisme</a:t>
            </a:r>
          </a:p>
          <a:p>
            <a:r>
              <a:rPr lang="fr-FR" sz="1100"/>
              <a:t>UML</a:t>
            </a:r>
          </a:p>
          <a:p>
            <a:r>
              <a:rPr lang="fr-FR" sz="1100"/>
              <a:t>Gestion de la mémoire</a:t>
            </a:r>
          </a:p>
          <a:p>
            <a:r>
              <a:rPr lang="fr-FR" sz="1100"/>
              <a:t>Règles</a:t>
            </a:r>
          </a:p>
          <a:p>
            <a:r>
              <a:rPr lang="fr-FR" sz="1100"/>
              <a:t>Threads</a:t>
            </a:r>
          </a:p>
          <a:p>
            <a:r>
              <a:rPr lang="fr-FR" sz="1100"/>
              <a:t>Organiser son code</a:t>
            </a:r>
          </a:p>
          <a:p>
            <a:r>
              <a:rPr lang="fr-FR" sz="1100"/>
              <a:t>Définir un besoin</a:t>
            </a:r>
          </a:p>
          <a:p>
            <a:r>
              <a:rPr lang="fr-FR" sz="1100"/>
              <a:t>Bonnes pratiques</a:t>
            </a:r>
          </a:p>
          <a:p>
            <a:r>
              <a:rPr lang="fr-FR" sz="1100"/>
              <a:t>Design pattern</a:t>
            </a:r>
            <a:endParaRPr lang="fr-CA" sz="1100" dirty="0"/>
          </a:p>
        </p:txBody>
      </p:sp>
      <p:pic>
        <p:nvPicPr>
          <p:cNvPr id="9" name="Image 8">
            <a:extLst>
              <a:ext uri="{FF2B5EF4-FFF2-40B4-BE49-F238E27FC236}">
                <a16:creationId xmlns:a16="http://schemas.microsoft.com/office/drawing/2014/main" id="{90B99317-4F1E-AE08-24AE-3EDA9A6BF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015" y="1738057"/>
            <a:ext cx="2102285" cy="632228"/>
          </a:xfrm>
          <a:prstGeom prst="rect">
            <a:avLst/>
          </a:prstGeom>
        </p:spPr>
      </p:pic>
      <p:sp>
        <p:nvSpPr>
          <p:cNvPr id="10" name="ZoneTexte 9">
            <a:extLst>
              <a:ext uri="{FF2B5EF4-FFF2-40B4-BE49-F238E27FC236}">
                <a16:creationId xmlns:a16="http://schemas.microsoft.com/office/drawing/2014/main" id="{A50A53C2-E20C-FE79-E01D-498D423F504D}"/>
              </a:ext>
            </a:extLst>
          </p:cNvPr>
          <p:cNvSpPr txBox="1"/>
          <p:nvPr/>
        </p:nvSpPr>
        <p:spPr>
          <a:xfrm>
            <a:off x="5507886" y="6123543"/>
            <a:ext cx="2508572" cy="430887"/>
          </a:xfrm>
          <a:prstGeom prst="rect">
            <a:avLst/>
          </a:prstGeom>
          <a:noFill/>
        </p:spPr>
        <p:txBody>
          <a:bodyPr wrap="none" rtlCol="0">
            <a:spAutoFit/>
          </a:bodyPr>
          <a:lstStyle/>
          <a:p>
            <a:r>
              <a:rPr lang="fr-FR" sz="2200" dirty="0">
                <a:hlinkClick r:id="rId4"/>
              </a:rPr>
              <a:t>https://godbolt.org/</a:t>
            </a:r>
            <a:endParaRPr lang="fr-FR" sz="2200" dirty="0"/>
          </a:p>
        </p:txBody>
      </p:sp>
      <p:cxnSp>
        <p:nvCxnSpPr>
          <p:cNvPr id="8" name="Connecteur droit 7">
            <a:extLst>
              <a:ext uri="{FF2B5EF4-FFF2-40B4-BE49-F238E27FC236}">
                <a16:creationId xmlns:a16="http://schemas.microsoft.com/office/drawing/2014/main" id="{BD576CED-8037-4CC4-8834-7E87D2684EAD}"/>
              </a:ext>
            </a:extLst>
          </p:cNvPr>
          <p:cNvCxnSpPr>
            <a:cxnSpLocks/>
          </p:cNvCxnSpPr>
          <p:nvPr/>
        </p:nvCxnSpPr>
        <p:spPr>
          <a:xfrm>
            <a:off x="198054" y="2666205"/>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39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l’héritage</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5F745AC6-728D-E6EA-9061-9B5461E2D21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4534465" y="3024577"/>
            <a:ext cx="4651186" cy="230832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TractionAvant</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a:t>
            </a:r>
          </a:p>
          <a:p>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TractionAvant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893A0056-D750-5A3D-8991-DFBE5B02C03C}"/>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984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l’héritage</a:t>
            </a:r>
          </a:p>
          <a:p>
            <a:endParaRPr lang="fr-FR" dirty="0"/>
          </a:p>
          <a:p>
            <a:endParaRPr lang="fr-FR" dirty="0"/>
          </a:p>
          <a:p>
            <a:endParaRPr lang="fr-FR" dirty="0"/>
          </a:p>
          <a:p>
            <a:endParaRPr lang="fr-FR" dirty="0"/>
          </a:p>
          <a:p>
            <a:pPr lvl="1"/>
            <a:r>
              <a:rPr lang="fr-FR" dirty="0"/>
              <a:t>Ok?</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F437A803-04DA-A129-D69F-B071E144BBC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4534465" y="3129351"/>
            <a:ext cx="4651186" cy="230832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TractionAvant</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a:t>
            </a:r>
          </a:p>
          <a:p>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TractionAvant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97FAD894-5FFC-64CE-6697-EE398FFBA699}"/>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7241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arrière ?</a:t>
            </a:r>
          </a:p>
          <a:p>
            <a:pPr lvl="1"/>
            <a:r>
              <a:rPr lang="fr-FR" dirty="0"/>
              <a:t>Avec l’héritage</a:t>
            </a:r>
          </a:p>
          <a:p>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62883D01-CCC6-3406-6B09-A7A6B2AFAEE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4386236" y="3030499"/>
            <a:ext cx="4947644"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TractionAvant</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TractionArrière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a:t>
            </a:r>
          </a:p>
          <a:p>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FB637C29-BE16-D80F-456A-024DAAE808AB}"/>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9240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la composition</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0F553510-EBFC-41D3-CDA3-58719775F94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3C89CB4D-C476-D137-BCDD-2231D3B43006}"/>
              </a:ext>
            </a:extLst>
          </p:cNvPr>
          <p:cNvSpPr txBox="1"/>
          <p:nvPr/>
        </p:nvSpPr>
        <p:spPr>
          <a:xfrm>
            <a:off x="5269869" y="3147687"/>
            <a:ext cx="3180378"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operator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0C8E67E6-5E04-1922-1CCD-F591F3F35FFD}"/>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4801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la composition</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11" name="Espace réservé du texte 10">
            <a:extLst>
              <a:ext uri="{FF2B5EF4-FFF2-40B4-BE49-F238E27FC236}">
                <a16:creationId xmlns:a16="http://schemas.microsoft.com/office/drawing/2014/main" id="{66DBFE44-0BCC-0EC9-E8EF-68CFFE569BA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3C89CB4D-C476-D137-BCDD-2231D3B43006}"/>
              </a:ext>
            </a:extLst>
          </p:cNvPr>
          <p:cNvSpPr txBox="1"/>
          <p:nvPr/>
        </p:nvSpPr>
        <p:spPr>
          <a:xfrm>
            <a:off x="4294411" y="3080927"/>
            <a:ext cx="5131294" cy="255454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 };</a:t>
            </a:r>
          </a:p>
          <a:p>
            <a:endParaRPr lang="en-US" sz="1600" b="0" dirty="0">
              <a:solidFill>
                <a:srgbClr val="0000FF"/>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traction;</a:t>
            </a:r>
          </a:p>
          <a:p>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operator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cxnSp>
        <p:nvCxnSpPr>
          <p:cNvPr id="12" name="Connecteur droit 11">
            <a:extLst>
              <a:ext uri="{FF2B5EF4-FFF2-40B4-BE49-F238E27FC236}">
                <a16:creationId xmlns:a16="http://schemas.microsoft.com/office/drawing/2014/main" id="{F164D37E-806C-A40F-0D81-DF246F1D42AD}"/>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3826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avant ?</a:t>
            </a:r>
          </a:p>
          <a:p>
            <a:pPr lvl="1"/>
            <a:r>
              <a:rPr lang="fr-FR" dirty="0"/>
              <a:t>Avec la composition</a:t>
            </a:r>
          </a:p>
          <a:p>
            <a:endParaRPr lang="fr-FR" dirty="0"/>
          </a:p>
          <a:p>
            <a:endParaRPr lang="fr-FR" dirty="0"/>
          </a:p>
          <a:p>
            <a:endParaRPr lang="fr-FR" dirty="0"/>
          </a:p>
          <a:p>
            <a:endParaRPr lang="fr-FR" dirty="0"/>
          </a:p>
          <a:p>
            <a:pPr lvl="1"/>
            <a:r>
              <a:rPr lang="fr-FR" dirty="0"/>
              <a:t>Ok?</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02501AB2-B265-6593-9C3E-BC4189C3273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3C89CB4D-C476-D137-BCDD-2231D3B43006}"/>
              </a:ext>
            </a:extLst>
          </p:cNvPr>
          <p:cNvSpPr txBox="1"/>
          <p:nvPr/>
        </p:nvSpPr>
        <p:spPr>
          <a:xfrm>
            <a:off x="4101646" y="3138443"/>
            <a:ext cx="5516823" cy="255454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 };</a:t>
            </a:r>
          </a:p>
          <a:p>
            <a:endParaRPr lang="en-US" sz="1600" b="0" dirty="0">
              <a:solidFill>
                <a:srgbClr val="0000FF"/>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traction;</a:t>
            </a:r>
          </a:p>
          <a:p>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operator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E5A6478E-4411-7650-E2D5-E98DDE3A8D35}"/>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52462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arrière ?</a:t>
            </a:r>
          </a:p>
          <a:p>
            <a:pPr lvl="1"/>
            <a:r>
              <a:rPr lang="fr-FR" dirty="0"/>
              <a:t>Avec l’héritage</a:t>
            </a:r>
          </a:p>
          <a:p>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CDA93F66-6614-F7E4-8A89-4891E49811D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4159613" y="2971999"/>
            <a:ext cx="5400889"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struct </a:t>
            </a:r>
            <a:r>
              <a:rPr lang="en-US" sz="1600" b="0" dirty="0">
                <a:solidFill>
                  <a:srgbClr val="000000"/>
                </a:solidFill>
                <a:effectLst/>
                <a:latin typeface="Consolas" panose="020B0609020204030204" pitchFamily="49" charset="0"/>
              </a:rPr>
              <a:t>Traction;</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public </a:t>
            </a:r>
            <a:r>
              <a:rPr lang="en-US" sz="1600" b="0" dirty="0">
                <a:solidFill>
                  <a:srgbClr val="000000"/>
                </a:solidFill>
                <a:effectLst/>
                <a:latin typeface="Consolas" panose="020B0609020204030204" pitchFamily="49" charset="0"/>
              </a:rPr>
              <a:t>Traction { };</a:t>
            </a:r>
          </a:p>
          <a:p>
            <a:r>
              <a:rPr lang="en-US" sz="1600" b="0" dirty="0">
                <a:solidFill>
                  <a:srgbClr val="0000FF"/>
                </a:solidFill>
                <a:effectLst/>
                <a:latin typeface="Consolas" panose="020B0609020204030204" pitchFamily="49" charset="0"/>
              </a:rPr>
              <a:t>struct </a:t>
            </a:r>
            <a:r>
              <a:rPr lang="en-US" sz="1600" b="0" dirty="0" err="1">
                <a:solidFill>
                  <a:srgbClr val="000000"/>
                </a:solidFill>
                <a:effectLst/>
                <a:latin typeface="Consolas" panose="020B0609020204030204" pitchFamily="49" charset="0"/>
              </a:rPr>
              <a:t>TractionArriere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public </a:t>
            </a:r>
            <a:r>
              <a:rPr lang="en-US" sz="1600" b="0" dirty="0">
                <a:solidFill>
                  <a:srgbClr val="000000"/>
                </a:solidFill>
                <a:effectLst/>
                <a:latin typeface="Consolas" panose="020B0609020204030204" pitchFamily="49" charset="0"/>
              </a:rPr>
              <a:t>Traction { };</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dirty="0">
                <a:solidFill>
                  <a:srgbClr val="000000"/>
                </a:solidFill>
                <a:effectLst/>
                <a:latin typeface="Consolas" panose="020B0609020204030204" pitchFamily="49" charset="0"/>
              </a:rPr>
              <a:t>Traction* traction;</a:t>
            </a:r>
          </a:p>
          <a:p>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operator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7F0BB8D1-B9D9-D23C-6C2A-49BD4468B659}"/>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0648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Exemple: Comment ajouter le type de traction arrière ?</a:t>
            </a:r>
          </a:p>
          <a:p>
            <a:pPr lvl="1"/>
            <a:r>
              <a:rPr lang="fr-FR" dirty="0"/>
              <a:t>Avec l’héritage</a:t>
            </a:r>
          </a:p>
          <a:p>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56AC9B06-7528-7236-535A-0177C7C3EF6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266A2206-B18E-4647-3152-93C2E96A2D67}"/>
              </a:ext>
            </a:extLst>
          </p:cNvPr>
          <p:cNvSpPr txBox="1"/>
          <p:nvPr/>
        </p:nvSpPr>
        <p:spPr>
          <a:xfrm>
            <a:off x="2888981" y="2984078"/>
            <a:ext cx="7942154"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struct </a:t>
            </a:r>
            <a:r>
              <a:rPr lang="en-US" sz="1600" b="0" dirty="0">
                <a:solidFill>
                  <a:srgbClr val="000000"/>
                </a:solidFill>
                <a:effectLst/>
                <a:latin typeface="Consolas" panose="020B0609020204030204" pitchFamily="49" charset="0"/>
              </a:rPr>
              <a:t>Traction;</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TractionAvant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public </a:t>
            </a:r>
            <a:r>
              <a:rPr lang="en-US" sz="1600" b="0" dirty="0">
                <a:solidFill>
                  <a:srgbClr val="000000"/>
                </a:solidFill>
                <a:effectLst/>
                <a:latin typeface="Consolas" panose="020B0609020204030204" pitchFamily="49" charset="0"/>
              </a:rPr>
              <a:t>Traction { }; </a:t>
            </a:r>
            <a:r>
              <a:rPr lang="fr-FR" sz="1600" b="0" dirty="0">
                <a:solidFill>
                  <a:srgbClr val="008000"/>
                </a:solidFill>
                <a:effectLst/>
                <a:latin typeface="Consolas" panose="020B0609020204030204" pitchFamily="49" charset="0"/>
              </a:rPr>
              <a:t>// 1 niveau d’héritage</a:t>
            </a:r>
            <a:endParaRPr lang="en-US" sz="1600" b="0" dirty="0">
              <a:solidFill>
                <a:srgbClr val="000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 </a:t>
            </a:r>
            <a:r>
              <a:rPr lang="en-US" sz="1600" b="0" dirty="0" err="1">
                <a:solidFill>
                  <a:srgbClr val="000000"/>
                </a:solidFill>
                <a:effectLst/>
                <a:latin typeface="Consolas" panose="020B0609020204030204" pitchFamily="49" charset="0"/>
              </a:rPr>
              <a:t>TractionArriere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public </a:t>
            </a:r>
            <a:r>
              <a:rPr lang="en-US" sz="1600" b="0" dirty="0">
                <a:solidFill>
                  <a:srgbClr val="000000"/>
                </a:solidFill>
                <a:effectLst/>
                <a:latin typeface="Consolas" panose="020B0609020204030204" pitchFamily="49" charset="0"/>
              </a:rPr>
              <a:t>Traction { }; </a:t>
            </a:r>
            <a:r>
              <a:rPr lang="fr-FR" sz="1600" b="0" dirty="0">
                <a:solidFill>
                  <a:srgbClr val="008000"/>
                </a:solidFill>
                <a:effectLst/>
                <a:latin typeface="Consolas" panose="020B0609020204030204" pitchFamily="49" charset="0"/>
              </a:rPr>
              <a:t>// 1 niveau d’héritage</a:t>
            </a:r>
            <a:endParaRPr lang="en-US" sz="1600" b="0" dirty="0">
              <a:solidFill>
                <a:srgbClr val="000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dirty="0">
                <a:solidFill>
                  <a:srgbClr val="000000"/>
                </a:solidFill>
                <a:effectLst/>
                <a:latin typeface="Consolas" panose="020B0609020204030204" pitchFamily="49" charset="0"/>
              </a:rPr>
              <a:t>Traction* traction;</a:t>
            </a:r>
          </a:p>
          <a:p>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Vehicule</a:t>
            </a:r>
            <a:r>
              <a:rPr lang="en-US"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1 niveau d’héritage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1006C3C7-26C9-6B0B-C760-3529112DE336}"/>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0992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pPr algn="just"/>
            <a:r>
              <a:rPr lang="fr-FR" dirty="0"/>
              <a:t>Débogage facilité avec la composition. Il n’y a pas de table virtuelle avec la composition, la lecture du code et le suivi du flux est simplifié</a:t>
            </a:r>
          </a:p>
          <a:p>
            <a:pPr algn="just"/>
            <a:r>
              <a:rPr lang="fr-FR" dirty="0"/>
              <a:t>L’héritage apporte un coup caché dès lors que nous utilisons une table virtuelle</a:t>
            </a:r>
          </a:p>
          <a:p>
            <a:pPr algn="just"/>
            <a:r>
              <a:rPr lang="fr-FR" dirty="0"/>
              <a:t>Pas plus de 1 ou 2 niveau d’héritage simple, sinon le design est à revoir</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Composition vs héritage</a:t>
            </a:r>
          </a:p>
        </p:txBody>
      </p:sp>
      <p:sp>
        <p:nvSpPr>
          <p:cNvPr id="3" name="Espace réservé du texte 2">
            <a:extLst>
              <a:ext uri="{FF2B5EF4-FFF2-40B4-BE49-F238E27FC236}">
                <a16:creationId xmlns:a16="http://schemas.microsoft.com/office/drawing/2014/main" id="{68EC8276-B5F9-5ECF-678E-4F3BFFF749E2}"/>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716CF481-0ACF-C736-A1E3-6903889850D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9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L’héritage multiple est a proscrire</a:t>
            </a:r>
          </a:p>
          <a:p>
            <a:pPr lvl="1"/>
            <a:r>
              <a:rPr lang="fr-FR" dirty="0"/>
              <a:t>Difficile à maintenir</a:t>
            </a:r>
          </a:p>
          <a:p>
            <a:pPr lvl="1"/>
            <a:r>
              <a:rPr lang="fr-FR" dirty="0"/>
              <a:t>Difficile à faire évoluer</a:t>
            </a:r>
          </a:p>
          <a:p>
            <a:pPr lvl="1"/>
            <a:r>
              <a:rPr lang="fr-FR" dirty="0"/>
              <a:t>Difficile à déboguer</a:t>
            </a:r>
          </a:p>
          <a:p>
            <a:pPr lvl="1"/>
            <a:endParaRPr lang="fr-FR" dirty="0"/>
          </a:p>
          <a:p>
            <a:r>
              <a:rPr lang="fr-FR" dirty="0"/>
              <a:t>La difficulté de maintenance et d’évolution grandit avec le nombre de class/</a:t>
            </a:r>
            <a:r>
              <a:rPr lang="fr-FR" dirty="0" err="1"/>
              <a:t>struct</a:t>
            </a:r>
            <a:r>
              <a:rPr lang="fr-FR" dirty="0"/>
              <a:t> héritées</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119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multiple</a:t>
            </a:r>
          </a:p>
        </p:txBody>
      </p:sp>
      <p:sp>
        <p:nvSpPr>
          <p:cNvPr id="3" name="Espace réservé du texte 2">
            <a:extLst>
              <a:ext uri="{FF2B5EF4-FFF2-40B4-BE49-F238E27FC236}">
                <a16:creationId xmlns:a16="http://schemas.microsoft.com/office/drawing/2014/main" id="{B5C35C88-9C9C-B1C6-A9C9-8D424DAAF90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1E61D2AB-291B-AF7C-835F-0BF0AD1691AE}"/>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9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p:txBody>
          <a:bodyPr>
            <a:normAutofit/>
          </a:bodyPr>
          <a:lstStyle/>
          <a:p>
            <a:r>
              <a:rPr lang="fr-FR" dirty="0" err="1"/>
              <a:t>PlantUML</a:t>
            </a:r>
            <a:r>
              <a:rPr lang="fr-FR" dirty="0"/>
              <a:t> permet de faire des schémas UML avec une syntaxe proche du C++</a:t>
            </a:r>
          </a:p>
          <a:p>
            <a:endParaRPr lang="fr-FR" dirty="0"/>
          </a:p>
          <a:p>
            <a:pPr lvl="1"/>
            <a:r>
              <a:rPr lang="fr-FR" dirty="0"/>
              <a:t>Exporte en SVG, PNG, ASCII Art</a:t>
            </a:r>
          </a:p>
          <a:p>
            <a:pPr lvl="1"/>
            <a:endParaRPr lang="fr-FR" dirty="0"/>
          </a:p>
          <a:p>
            <a:pPr lvl="1"/>
            <a:r>
              <a:rPr lang="fr-FR" dirty="0"/>
              <a:t>Différents thèmes pour le rendu</a:t>
            </a:r>
          </a:p>
          <a:p>
            <a:pPr lvl="1"/>
            <a:endParaRPr lang="fr-FR" dirty="0"/>
          </a:p>
          <a:p>
            <a:pPr lvl="1"/>
            <a:r>
              <a:rPr lang="fr-FR" dirty="0"/>
              <a:t>Support de tous les diagrammes</a:t>
            </a:r>
          </a:p>
          <a:p>
            <a:pPr lvl="1"/>
            <a:endParaRPr lang="fr-FR" dirty="0"/>
          </a:p>
          <a:p>
            <a:pPr lvl="1"/>
            <a:r>
              <a:rPr lang="fr-FR" dirty="0"/>
              <a:t>Plugin </a:t>
            </a:r>
            <a:r>
              <a:rPr lang="fr-FR" dirty="0" err="1"/>
              <a:t>VSCode</a:t>
            </a:r>
            <a:r>
              <a:rPr lang="fr-FR" dirty="0"/>
              <a:t>, Notepad++, Eclipse, Emacs, </a:t>
            </a:r>
            <a:r>
              <a:rPr lang="fr-FR" dirty="0" err="1"/>
              <a:t>Vim</a:t>
            </a:r>
            <a:r>
              <a:rPr lang="fr-FR" dirty="0"/>
              <a:t>…</a:t>
            </a:r>
          </a:p>
          <a:p>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p:txBody>
          <a:bodyPr/>
          <a:lstStyle/>
          <a:p>
            <a:fld id="{24A0B9CD-547A-41ED-8AE5-D104F1A8003E}" type="slidenum">
              <a:rPr lang="fr-FR" smtClean="0"/>
              <a:t>12</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p:txBody>
          <a:bodyPr>
            <a:normAutofit/>
          </a:bodyPr>
          <a:lstStyle/>
          <a:p>
            <a:r>
              <a:rPr lang="fr-FR" dirty="0"/>
              <a:t>UML</a:t>
            </a:r>
          </a:p>
        </p:txBody>
      </p:sp>
      <p:sp>
        <p:nvSpPr>
          <p:cNvPr id="4" name="Espace réservé du texte 3">
            <a:extLst>
              <a:ext uri="{FF2B5EF4-FFF2-40B4-BE49-F238E27FC236}">
                <a16:creationId xmlns:a16="http://schemas.microsoft.com/office/drawing/2014/main" id="{0C1899EF-D5E5-493D-9B93-2906AC1D5C02}"/>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7EC2227F-5B45-18F9-77FA-EA5D90326D7C}"/>
              </a:ext>
            </a:extLst>
          </p:cNvPr>
          <p:cNvSpPr txBox="1"/>
          <p:nvPr/>
        </p:nvSpPr>
        <p:spPr>
          <a:xfrm>
            <a:off x="5005185" y="6123543"/>
            <a:ext cx="3513975" cy="430887"/>
          </a:xfrm>
          <a:prstGeom prst="rect">
            <a:avLst/>
          </a:prstGeom>
          <a:noFill/>
        </p:spPr>
        <p:txBody>
          <a:bodyPr wrap="none" rtlCol="0">
            <a:spAutoFit/>
          </a:bodyPr>
          <a:lstStyle/>
          <a:p>
            <a:pPr lvl="1" algn="ctr"/>
            <a:r>
              <a:rPr lang="fr-FR" sz="2200" dirty="0">
                <a:hlinkClick r:id="rId3"/>
              </a:rPr>
              <a:t>https://plantuml.com/fr/</a:t>
            </a:r>
            <a:endParaRPr lang="fr-FR" sz="2200" dirty="0"/>
          </a:p>
        </p:txBody>
      </p:sp>
      <p:cxnSp>
        <p:nvCxnSpPr>
          <p:cNvPr id="7" name="Connecteur droit 6">
            <a:extLst>
              <a:ext uri="{FF2B5EF4-FFF2-40B4-BE49-F238E27FC236}">
                <a16:creationId xmlns:a16="http://schemas.microsoft.com/office/drawing/2014/main" id="{DF96A327-105F-400D-9DEF-F0D4F30148E9}"/>
              </a:ext>
            </a:extLst>
          </p:cNvPr>
          <p:cNvCxnSpPr>
            <a:cxnSpLocks/>
          </p:cNvCxnSpPr>
          <p:nvPr/>
        </p:nvCxnSpPr>
        <p:spPr>
          <a:xfrm>
            <a:off x="198054" y="2666205"/>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5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4ED8B5E-8355-D751-6538-0DDAA67D578B}"/>
              </a:ext>
            </a:extLst>
          </p:cNvPr>
          <p:cNvSpPr>
            <a:spLocks noGrp="1"/>
          </p:cNvSpPr>
          <p:nvPr>
            <p:ph idx="1"/>
          </p:nvPr>
        </p:nvSpPr>
        <p:spPr>
          <a:xfrm>
            <a:off x="2246539" y="1825625"/>
            <a:ext cx="9107261" cy="4351338"/>
          </a:xfrm>
        </p:spPr>
        <p:txBody>
          <a:bodyPr/>
          <a:lstStyle/>
          <a:p>
            <a:r>
              <a:rPr lang="fr-FR" dirty="0"/>
              <a:t>L’héritage virtuelle est à proscrire</a:t>
            </a:r>
          </a:p>
          <a:p>
            <a:pPr lvl="1"/>
            <a:r>
              <a:rPr lang="fr-FR" dirty="0"/>
              <a:t>Il implique un héritage en diamant qui est le signe d’un design à revoir</a:t>
            </a:r>
          </a:p>
          <a:p>
            <a:pPr lvl="1"/>
            <a:r>
              <a:rPr lang="fr-FR" dirty="0"/>
              <a:t>Il apporte avec lui les mêmes problèmes que l’héritage multiple</a:t>
            </a:r>
          </a:p>
          <a:p>
            <a:pPr lvl="1"/>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 en diamant</a:t>
            </a:r>
          </a:p>
        </p:txBody>
      </p:sp>
      <p:sp>
        <p:nvSpPr>
          <p:cNvPr id="3" name="Espace réservé du texte 2">
            <a:extLst>
              <a:ext uri="{FF2B5EF4-FFF2-40B4-BE49-F238E27FC236}">
                <a16:creationId xmlns:a16="http://schemas.microsoft.com/office/drawing/2014/main" id="{30A79CAD-8797-A97F-419A-F8782CBF9C3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ACBCBA3B-FAAA-9920-2D36-5279AF5474C3}"/>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7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0F4247-3BB3-5FF2-0019-29E21EC7E5CD}"/>
              </a:ext>
            </a:extLst>
          </p:cNvPr>
          <p:cNvSpPr>
            <a:spLocks noGrp="1"/>
          </p:cNvSpPr>
          <p:nvPr>
            <p:ph type="title"/>
          </p:nvPr>
        </p:nvSpPr>
        <p:spPr/>
        <p:txBody>
          <a:bodyPr/>
          <a:lstStyle/>
          <a:p>
            <a:r>
              <a:rPr lang="fr-FR" dirty="0"/>
              <a:t>POLYMORPHISME</a:t>
            </a:r>
          </a:p>
        </p:txBody>
      </p:sp>
      <p:sp>
        <p:nvSpPr>
          <p:cNvPr id="10" name="Espace réservé du texte 9">
            <a:extLst>
              <a:ext uri="{FF2B5EF4-FFF2-40B4-BE49-F238E27FC236}">
                <a16:creationId xmlns:a16="http://schemas.microsoft.com/office/drawing/2014/main" id="{232BD917-50DD-F31E-96E9-941AF6AF3BC2}"/>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121</a:t>
            </a:fld>
            <a:endParaRPr lang="fr-FR"/>
          </a:p>
        </p:txBody>
      </p:sp>
    </p:spTree>
    <p:extLst>
      <p:ext uri="{BB962C8B-B14F-4D97-AF65-F5344CB8AC3E}">
        <p14:creationId xmlns:p14="http://schemas.microsoft.com/office/powerpoint/2010/main" val="7722281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4 types de polymorphisme en C++</a:t>
            </a:r>
          </a:p>
          <a:p>
            <a:pPr lvl="1"/>
            <a:r>
              <a:rPr lang="fr-FR" dirty="0"/>
              <a:t>Polymorphisme ad hoc ( Surcharge )</a:t>
            </a:r>
          </a:p>
          <a:p>
            <a:pPr lvl="1"/>
            <a:r>
              <a:rPr lang="fr-FR" dirty="0"/>
              <a:t>Polymorphisme paramétré ( Template )</a:t>
            </a:r>
          </a:p>
          <a:p>
            <a:pPr lvl="1"/>
            <a:r>
              <a:rPr lang="fr-FR" dirty="0"/>
              <a:t>Polymorphisme par sous-typage (Héritage)</a:t>
            </a:r>
          </a:p>
          <a:p>
            <a:pPr lvl="1"/>
            <a:r>
              <a:rPr lang="fr-FR" dirty="0"/>
              <a:t>Redéfinition</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122</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a:t>
            </a:r>
          </a:p>
        </p:txBody>
      </p:sp>
      <p:sp>
        <p:nvSpPr>
          <p:cNvPr id="6" name="Espace réservé du texte 5">
            <a:extLst>
              <a:ext uri="{FF2B5EF4-FFF2-40B4-BE49-F238E27FC236}">
                <a16:creationId xmlns:a16="http://schemas.microsoft.com/office/drawing/2014/main" id="{23696353-0883-250D-5F45-E09565452A9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B4E03780-E2C8-813D-4988-409E9483BAEF}"/>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97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Surcharge de fonction</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123</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Ad hoc</a:t>
            </a:r>
          </a:p>
        </p:txBody>
      </p:sp>
      <p:sp>
        <p:nvSpPr>
          <p:cNvPr id="9" name="Espace réservé du texte 8">
            <a:extLst>
              <a:ext uri="{FF2B5EF4-FFF2-40B4-BE49-F238E27FC236}">
                <a16:creationId xmlns:a16="http://schemas.microsoft.com/office/drawing/2014/main" id="{74ACBAF3-986F-5432-5838-7A83E62D1A4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5063664" y="2847132"/>
            <a:ext cx="3473009" cy="230832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fct(){}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fct(</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fct();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fct()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fct(</a:t>
            </a:r>
            <a:r>
              <a:rPr lang="fr-FR" sz="1600" b="0" dirty="0">
                <a:solidFill>
                  <a:srgbClr val="098658"/>
                </a:solidFill>
                <a:effectLst/>
                <a:latin typeface="Consolas" panose="020B0609020204030204" pitchFamily="49" charset="0"/>
              </a:rPr>
              <a:t>12</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fct(</a:t>
            </a:r>
            <a:r>
              <a:rPr lang="fr-FR" sz="1600" b="0" dirty="0" err="1">
                <a:solidFill>
                  <a:srgbClr val="008000"/>
                </a:solidFill>
                <a:effectLst/>
                <a:latin typeface="Consolas" panose="020B0609020204030204" pitchFamily="49" charset="0"/>
              </a:rPr>
              <a:t>int</a:t>
            </a:r>
            <a:r>
              <a:rPr lang="fr-FR" sz="1600" b="0" dirty="0">
                <a:solidFill>
                  <a:srgbClr val="008000"/>
                </a:solidFill>
                <a:effectLst/>
                <a:latin typeface="Consolas" panose="020B0609020204030204" pitchFamily="49" charset="0"/>
              </a:rPr>
              <a: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10" name="Connecteur droit 9">
            <a:extLst>
              <a:ext uri="{FF2B5EF4-FFF2-40B4-BE49-F238E27FC236}">
                <a16:creationId xmlns:a16="http://schemas.microsoft.com/office/drawing/2014/main" id="{E7A1DCEB-5988-494D-8834-3432D2B39D77}"/>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5270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Template C++</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124</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paramétré</a:t>
            </a:r>
          </a:p>
        </p:txBody>
      </p:sp>
      <p:sp>
        <p:nvSpPr>
          <p:cNvPr id="6" name="Espace réservé du texte 5">
            <a:extLst>
              <a:ext uri="{FF2B5EF4-FFF2-40B4-BE49-F238E27FC236}">
                <a16:creationId xmlns:a16="http://schemas.microsoft.com/office/drawing/2014/main" id="{0C035420-CE9F-A501-1316-91FCF74EF34B}"/>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4764630" y="2970242"/>
            <a:ext cx="4190856"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template</a:t>
            </a:r>
            <a:r>
              <a:rPr lang="fr-FR" sz="1600" b="0" dirty="0">
                <a:solidFill>
                  <a:srgbClr val="000000"/>
                </a:solidFill>
                <a:effectLst/>
                <a:latin typeface="Consolas" panose="020B0609020204030204" pitchFamily="49" charset="0"/>
              </a:rPr>
              <a:t>&lt;</a:t>
            </a:r>
            <a:r>
              <a:rPr lang="fr-FR" sz="1600" b="0" dirty="0" err="1">
                <a:solidFill>
                  <a:srgbClr val="0000FF"/>
                </a:solidFill>
                <a:effectLst/>
                <a:latin typeface="Consolas" panose="020B0609020204030204" pitchFamily="49" charset="0"/>
              </a:rPr>
              <a:t>typename</a:t>
            </a:r>
            <a:r>
              <a:rPr lang="fr-FR" sz="1600" b="0" dirty="0">
                <a:solidFill>
                  <a:srgbClr val="000000"/>
                </a:solidFill>
                <a:effectLst/>
                <a:latin typeface="Consolas" panose="020B0609020204030204" pitchFamily="49" charset="0"/>
              </a:rPr>
              <a:t> T&gt;</a:t>
            </a:r>
          </a:p>
          <a:p>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fct(){}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fct&lt;</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&gt;();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fct&lt;</a:t>
            </a:r>
            <a:r>
              <a:rPr lang="fr-FR" sz="1600" b="0" dirty="0" err="1">
                <a:solidFill>
                  <a:srgbClr val="008000"/>
                </a:solidFill>
                <a:effectLst/>
                <a:latin typeface="Consolas" panose="020B0609020204030204" pitchFamily="49" charset="0"/>
              </a:rPr>
              <a:t>int</a:t>
            </a:r>
            <a:r>
              <a:rPr lang="fr-FR" sz="1600" b="0" dirty="0">
                <a:solidFill>
                  <a:srgbClr val="008000"/>
                </a:solidFill>
                <a:effectLst/>
                <a:latin typeface="Consolas" panose="020B0609020204030204" pitchFamily="49" charset="0"/>
              </a:rPr>
              <a:t>&gt;()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fct&lt;</a:t>
            </a:r>
            <a:r>
              <a:rPr lang="fr-FR" sz="1600" b="0" dirty="0">
                <a:solidFill>
                  <a:srgbClr val="0000FF"/>
                </a:solidFill>
                <a:effectLst/>
                <a:latin typeface="Consolas" panose="020B0609020204030204" pitchFamily="49" charset="0"/>
              </a:rPr>
              <a:t>char</a:t>
            </a:r>
            <a:r>
              <a:rPr lang="fr-FR" sz="1600" b="0" dirty="0">
                <a:solidFill>
                  <a:srgbClr val="000000"/>
                </a:solidFill>
                <a:effectLst/>
                <a:latin typeface="Consolas" panose="020B0609020204030204" pitchFamily="49" charset="0"/>
              </a:rPr>
              <a:t>&gt;();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fct&lt;char&gt;()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670FB907-44A8-A051-BB6E-237558DCE907}"/>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762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Héritage C++</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125</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43EBA585-EAFA-0A32-C718-B713946E712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3047432" y="2348988"/>
            <a:ext cx="7372634" cy="427809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virtual</a:t>
            </a:r>
            <a:r>
              <a:rPr lang="fr-FR" sz="1600" b="0" dirty="0">
                <a:solidFill>
                  <a:srgbClr val="008000"/>
                </a:solidFill>
                <a:effectLst/>
                <a:latin typeface="Consolas" panose="020B0609020204030204" pitchFamily="49" charset="0"/>
              </a:rPr>
              <a:t> est sous-entendu</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obj.child_do_things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0159FCF5-A016-C4B5-9878-5FD78B6E4977}"/>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01800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Héritage C++</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126</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AAB96A19-7A7F-D2E1-340E-81A769AB7FC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4401434" y="2324477"/>
            <a:ext cx="4917248" cy="403187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obj.child_do_things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E52382A3-CA49-EA17-7FA7-254C83AF9F1E}"/>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0679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L’héritage étant une liaison « </a:t>
            </a:r>
            <a:r>
              <a:rPr lang="fr-FR" dirty="0" err="1"/>
              <a:t>SubType</a:t>
            </a:r>
            <a:r>
              <a:rPr lang="fr-FR" dirty="0"/>
              <a:t> est une Base »…</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127</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A1440A77-1B67-9656-427A-259876B3432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2839371" y="2324477"/>
            <a:ext cx="8041374" cy="403187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'Base': </a:t>
            </a:r>
            <a:r>
              <a:rPr lang="fr-FR" sz="1600" b="0" dirty="0" err="1">
                <a:solidFill>
                  <a:srgbClr val="008000"/>
                </a:solidFill>
                <a:effectLst/>
                <a:latin typeface="Consolas" panose="020B0609020204030204" pitchFamily="49" charset="0"/>
              </a:rPr>
              <a:t>cannot</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instantiate</a:t>
            </a:r>
            <a:r>
              <a:rPr lang="fr-FR" sz="1600" b="0" dirty="0">
                <a:solidFill>
                  <a:srgbClr val="008000"/>
                </a:solidFill>
                <a:effectLst/>
                <a:latin typeface="Consolas" panose="020B0609020204030204" pitchFamily="49" charset="0"/>
              </a:rPr>
              <a:t> abstract class</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obj.child_do_things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ADC2164B-286C-132B-EAA1-DDC3F4FB0145}"/>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8172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L’héritage étant une liaison « </a:t>
            </a:r>
            <a:r>
              <a:rPr lang="fr-FR" dirty="0" err="1"/>
              <a:t>SubType</a:t>
            </a:r>
            <a:r>
              <a:rPr lang="fr-FR" dirty="0"/>
              <a:t> est une Base »…</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128</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627CD354-C495-40A4-597F-5AF818538CD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2757620" y="2280027"/>
            <a:ext cx="8204875" cy="403187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a:t>
            </a:r>
            <a:r>
              <a:rPr lang="fr-FR" sz="1600" b="0" dirty="0" err="1">
                <a:solidFill>
                  <a:srgbClr val="008000"/>
                </a:solidFill>
                <a:effectLst/>
                <a:latin typeface="Consolas" panose="020B0609020204030204" pitchFamily="49" charset="0"/>
              </a:rPr>
              <a:t>virtual</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child_do_things</a:t>
            </a:r>
            <a:r>
              <a:rPr lang="fr-FR" sz="1600" b="0" dirty="0">
                <a:solidFill>
                  <a:srgbClr val="008000"/>
                </a:solidFill>
                <a:effectLst/>
                <a:latin typeface="Consolas" panose="020B0609020204030204" pitchFamily="49" charset="0"/>
              </a:rPr>
              <a:t>() = 0;</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Problème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obj.child_do_things</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Problème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765A4030-832A-BE22-9A0B-8AD84E140F82}"/>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6496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L’héritage étant une liaison « </a:t>
            </a:r>
            <a:r>
              <a:rPr lang="fr-FR" dirty="0" err="1"/>
              <a:t>SubType</a:t>
            </a:r>
            <a:r>
              <a:rPr lang="fr-FR" dirty="0"/>
              <a:t> est une Base »…</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129</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627CD354-C495-40A4-597F-5AF818538CD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92124AF4-A2D9-91BF-9935-4AF208E6D224}"/>
              </a:ext>
            </a:extLst>
          </p:cNvPr>
          <p:cNvSpPr txBox="1"/>
          <p:nvPr/>
        </p:nvSpPr>
        <p:spPr>
          <a:xfrm>
            <a:off x="2757620" y="2280027"/>
            <a:ext cx="8326275" cy="403187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a:t>
            </a:r>
            <a:r>
              <a:rPr lang="fr-FR" sz="1600" b="0" dirty="0" err="1">
                <a:solidFill>
                  <a:srgbClr val="008000"/>
                </a:solidFill>
                <a:effectLst/>
                <a:latin typeface="Consolas" panose="020B0609020204030204" pitchFamily="49" charset="0"/>
              </a:rPr>
              <a:t>virtual</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void</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child_do_things</a:t>
            </a:r>
            <a:r>
              <a:rPr lang="fr-FR" sz="1600" b="0" dirty="0">
                <a:solidFill>
                  <a:srgbClr val="008000"/>
                </a:solidFill>
                <a:effectLst/>
                <a:latin typeface="Consolas" panose="020B0609020204030204" pitchFamily="49" charset="0"/>
              </a:rPr>
              <a:t>() = 0;</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a 'final' </a:t>
            </a:r>
            <a:r>
              <a:rPr lang="fr-FR" sz="1600" b="0" dirty="0" err="1">
                <a:solidFill>
                  <a:srgbClr val="008000"/>
                </a:solidFill>
                <a:effectLst/>
                <a:latin typeface="Consolas" panose="020B0609020204030204" pitchFamily="49" charset="0"/>
              </a:rPr>
              <a:t>function</a:t>
            </a:r>
            <a:r>
              <a:rPr lang="fr-FR" sz="1600" b="0" dirty="0">
                <a:solidFill>
                  <a:srgbClr val="008000"/>
                </a:solidFill>
                <a:effectLst/>
                <a:latin typeface="Consolas" panose="020B0609020204030204" pitchFamily="49" charset="0"/>
              </a:rPr>
              <a:t> must </a:t>
            </a:r>
            <a:r>
              <a:rPr lang="fr-FR" sz="1600" b="0" dirty="0" err="1">
                <a:solidFill>
                  <a:srgbClr val="008000"/>
                </a:solidFill>
                <a:effectLst/>
                <a:latin typeface="Consolas" panose="020B0609020204030204" pitchFamily="49" charset="0"/>
              </a:rPr>
              <a:t>be</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virtual</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obj.child_do_things</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is</a:t>
            </a:r>
            <a:r>
              <a:rPr lang="fr-FR" sz="1600" b="0" dirty="0">
                <a:solidFill>
                  <a:srgbClr val="008000"/>
                </a:solidFill>
                <a:effectLst/>
                <a:latin typeface="Consolas" panose="020B0609020204030204" pitchFamily="49" charset="0"/>
              </a:rPr>
              <a:t> not a </a:t>
            </a:r>
            <a:r>
              <a:rPr lang="fr-FR" sz="1600" b="0" dirty="0" err="1">
                <a:solidFill>
                  <a:srgbClr val="008000"/>
                </a:solidFill>
                <a:effectLst/>
                <a:latin typeface="Consolas" panose="020B0609020204030204" pitchFamily="49" charset="0"/>
              </a:rPr>
              <a:t>member</a:t>
            </a:r>
            <a:r>
              <a:rPr lang="fr-FR" sz="1600" b="0" dirty="0">
                <a:solidFill>
                  <a:srgbClr val="008000"/>
                </a:solidFill>
                <a:effectLst/>
                <a:latin typeface="Consolas" panose="020B0609020204030204" pitchFamily="49" charset="0"/>
              </a:rPr>
              <a:t> of 'Base'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765A4030-832A-BE22-9A0B-8AD84E140F82}"/>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87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p:txBody>
          <a:bodyPr>
            <a:normAutofit/>
          </a:bodyPr>
          <a:lstStyle/>
          <a:p>
            <a:r>
              <a:rPr lang="pt-BR" dirty="0"/>
              <a:t>De nombreuses ressources disponibles</a:t>
            </a:r>
          </a:p>
          <a:p>
            <a:endParaRPr lang="pt-BR" dirty="0"/>
          </a:p>
          <a:p>
            <a:pPr lvl="1"/>
            <a:r>
              <a:rPr lang="pt-BR" dirty="0"/>
              <a:t>https://isocpp.org/</a:t>
            </a:r>
          </a:p>
          <a:p>
            <a:pPr lvl="2"/>
            <a:r>
              <a:rPr lang="pt-BR" dirty="0"/>
              <a:t>FAQ</a:t>
            </a:r>
          </a:p>
          <a:p>
            <a:pPr lvl="1"/>
            <a:endParaRPr lang="pt-BR" dirty="0">
              <a:hlinkClick r:id="rId4"/>
            </a:endParaRPr>
          </a:p>
          <a:p>
            <a:pPr lvl="1"/>
            <a:r>
              <a:rPr lang="fr-FR" dirty="0"/>
              <a:t>https://en.cppreference.com/w/</a:t>
            </a:r>
          </a:p>
          <a:p>
            <a:pPr lvl="2"/>
            <a:r>
              <a:rPr lang="fr-FR" dirty="0"/>
              <a:t>Référence pour la STL</a:t>
            </a:r>
          </a:p>
          <a:p>
            <a:pPr lvl="2"/>
            <a:endParaRPr lang="fr-FR" dirty="0"/>
          </a:p>
          <a:p>
            <a:pPr lvl="1"/>
            <a:r>
              <a:rPr lang="fr-FR" dirty="0"/>
              <a:t>Conférence sur YouTube</a:t>
            </a:r>
          </a:p>
          <a:p>
            <a:pPr lvl="2"/>
            <a:r>
              <a:rPr lang="pt-BR" dirty="0"/>
              <a:t>CppCon : Back to the basic</a:t>
            </a:r>
          </a:p>
          <a:p>
            <a:pPr lvl="2"/>
            <a:r>
              <a:rPr lang="pt-BR" dirty="0"/>
              <a:t>ACCU Conference</a:t>
            </a:r>
            <a:endParaRPr lang="pt-BR" dirty="0">
              <a:hlinkClick r:id="rId4"/>
            </a:endParaRPr>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p:txBody>
          <a:bodyPr/>
          <a:lstStyle/>
          <a:p>
            <a:fld id="{24A0B9CD-547A-41ED-8AE5-D104F1A8003E}" type="slidenum">
              <a:rPr lang="fr-FR" smtClean="0"/>
              <a:t>13</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p:txBody>
          <a:bodyPr>
            <a:normAutofit/>
          </a:bodyPr>
          <a:lstStyle/>
          <a:p>
            <a:r>
              <a:rPr lang="fr-FR" dirty="0"/>
              <a:t>Ressources</a:t>
            </a:r>
          </a:p>
        </p:txBody>
      </p:sp>
      <p:sp>
        <p:nvSpPr>
          <p:cNvPr id="4" name="Espace réservé du texte 3">
            <a:extLst>
              <a:ext uri="{FF2B5EF4-FFF2-40B4-BE49-F238E27FC236}">
                <a16:creationId xmlns:a16="http://schemas.microsoft.com/office/drawing/2014/main" id="{2D6A91FA-01C7-4E11-96DA-B06FBDF645B1}"/>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6" name="Connecteur droit 5">
            <a:extLst>
              <a:ext uri="{FF2B5EF4-FFF2-40B4-BE49-F238E27FC236}">
                <a16:creationId xmlns:a16="http://schemas.microsoft.com/office/drawing/2014/main" id="{7181FDF0-459F-45FB-89B6-8FD3F2C2EB91}"/>
              </a:ext>
            </a:extLst>
          </p:cNvPr>
          <p:cNvCxnSpPr>
            <a:cxnSpLocks/>
          </p:cNvCxnSpPr>
          <p:nvPr/>
        </p:nvCxnSpPr>
        <p:spPr>
          <a:xfrm>
            <a:off x="198054" y="2666205"/>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19047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Comment faire pour respecter la liaison « </a:t>
            </a:r>
            <a:r>
              <a:rPr lang="fr-FR" dirty="0" err="1"/>
              <a:t>SubType</a:t>
            </a:r>
            <a:r>
              <a:rPr lang="fr-FR" dirty="0"/>
              <a:t> est une Base »?	</a:t>
            </a:r>
          </a:p>
          <a:p>
            <a:endParaRPr lang="fr-FR" dirty="0"/>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130</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42F8D3D3-4226-6D13-4063-7B2977664A7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0C27223-3652-6F0C-419A-18863610EE3F}"/>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9686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Comment faire pour respecter la liaison « </a:t>
            </a:r>
            <a:r>
              <a:rPr lang="fr-FR" dirty="0" err="1"/>
              <a:t>SubType</a:t>
            </a:r>
            <a:r>
              <a:rPr lang="fr-FR" dirty="0"/>
              <a:t> est une Base »?	</a:t>
            </a:r>
          </a:p>
          <a:p>
            <a:pPr marL="0" indent="0">
              <a:buNone/>
            </a:pPr>
            <a:r>
              <a:rPr lang="fr-FR" dirty="0"/>
              <a:t>				</a:t>
            </a:r>
          </a:p>
          <a:p>
            <a:r>
              <a:rPr lang="fr-FR" dirty="0"/>
              <a:t>Indirection dynamique</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131</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541E6FB8-5B36-F94D-9CC0-699590EAE6E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308CEF9D-C11E-CF13-03FC-E1254A59A4EC}"/>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8047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Indirection dynamique	</a:t>
            </a:r>
          </a:p>
          <a:p>
            <a:pPr marL="0" indent="0">
              <a:buNone/>
            </a:pP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132</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Polymorphisme par sous-typage</a:t>
            </a:r>
          </a:p>
        </p:txBody>
      </p:sp>
      <p:sp>
        <p:nvSpPr>
          <p:cNvPr id="6" name="Espace réservé du texte 5">
            <a:extLst>
              <a:ext uri="{FF2B5EF4-FFF2-40B4-BE49-F238E27FC236}">
                <a16:creationId xmlns:a16="http://schemas.microsoft.com/office/drawing/2014/main" id="{6A4E1964-0574-D8AF-9444-98B269E948E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4388392" y="2368669"/>
            <a:ext cx="4943332" cy="412420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491A50C9-7226-2ABC-4D28-1680C259A22A}"/>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71044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Comment ca marche?</a:t>
            </a:r>
          </a:p>
          <a:p>
            <a:pPr marL="0" indent="0">
              <a:buNone/>
            </a:pP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133</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Indirection dynamique</a:t>
            </a:r>
          </a:p>
        </p:txBody>
      </p:sp>
      <p:sp>
        <p:nvSpPr>
          <p:cNvPr id="6" name="Espace réservé du texte 5">
            <a:extLst>
              <a:ext uri="{FF2B5EF4-FFF2-40B4-BE49-F238E27FC236}">
                <a16:creationId xmlns:a16="http://schemas.microsoft.com/office/drawing/2014/main" id="{A2041C20-FF54-64A3-12D4-680E4EF9B9C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4395216" y="2368669"/>
            <a:ext cx="4929684" cy="412420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1FF228DE-DFE2-20F1-9F6F-4EB2D2E6F3C3}"/>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4407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134</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Indirection dynamique</a:t>
            </a:r>
          </a:p>
        </p:txBody>
      </p:sp>
      <p:sp>
        <p:nvSpPr>
          <p:cNvPr id="6" name="Espace réservé du texte 5">
            <a:extLst>
              <a:ext uri="{FF2B5EF4-FFF2-40B4-BE49-F238E27FC236}">
                <a16:creationId xmlns:a16="http://schemas.microsoft.com/office/drawing/2014/main" id="{540380DC-F8CA-2B0B-F97B-9AD15D395C9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388363" y="1939191"/>
            <a:ext cx="4847798" cy="412420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 </a:t>
            </a:r>
            <a:r>
              <a:rPr lang="fr-FR" sz="1600" b="0" dirty="0">
                <a:solidFill>
                  <a:srgbClr val="098658"/>
                </a:solidFill>
                <a:effectLst/>
                <a:latin typeface="Consolas" panose="020B0609020204030204" pitchFamily="49" charset="0"/>
              </a:rPr>
              <a:t>0</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00"/>
                </a:solidFill>
                <a:effectLst/>
                <a:latin typeface="Consolas" panose="020B0609020204030204" pitchFamily="49" charset="0"/>
              </a:rPr>
              <a:t> ~Base()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final</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do_things_by_default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child_do_things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p:txBody>
      </p:sp>
      <p:cxnSp>
        <p:nvCxnSpPr>
          <p:cNvPr id="12" name="Connecteur droit avec flèche 11">
            <a:extLst>
              <a:ext uri="{FF2B5EF4-FFF2-40B4-BE49-F238E27FC236}">
                <a16:creationId xmlns:a16="http://schemas.microsoft.com/office/drawing/2014/main" id="{7C735D85-0AC8-EBCD-FE0D-D91ED70EB8B4}"/>
              </a:ext>
            </a:extLst>
          </p:cNvPr>
          <p:cNvCxnSpPr>
            <a:cxnSpLocks/>
            <a:endCxn id="17" idx="1"/>
          </p:cNvCxnSpPr>
          <p:nvPr/>
        </p:nvCxnSpPr>
        <p:spPr>
          <a:xfrm>
            <a:off x="7121769" y="2467486"/>
            <a:ext cx="1100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e 14">
            <a:extLst>
              <a:ext uri="{FF2B5EF4-FFF2-40B4-BE49-F238E27FC236}">
                <a16:creationId xmlns:a16="http://schemas.microsoft.com/office/drawing/2014/main" id="{C108A131-0231-8706-C9B1-EDDBFF769756}"/>
              </a:ext>
            </a:extLst>
          </p:cNvPr>
          <p:cNvGrpSpPr/>
          <p:nvPr/>
        </p:nvGrpSpPr>
        <p:grpSpPr>
          <a:xfrm>
            <a:off x="8222497" y="2305318"/>
            <a:ext cx="2838736" cy="647847"/>
            <a:chOff x="8091984" y="2242509"/>
            <a:chExt cx="2838736" cy="647847"/>
          </a:xfrm>
        </p:grpSpPr>
        <p:sp>
          <p:nvSpPr>
            <p:cNvPr id="17" name="Rectangle 16">
              <a:extLst>
                <a:ext uri="{FF2B5EF4-FFF2-40B4-BE49-F238E27FC236}">
                  <a16:creationId xmlns:a16="http://schemas.microsoft.com/office/drawing/2014/main" id="{69AA9DAB-EDBD-BDC8-6A16-FC0D18917FE9}"/>
                </a:ext>
              </a:extLst>
            </p:cNvPr>
            <p:cNvSpPr/>
            <p:nvPr/>
          </p:nvSpPr>
          <p:spPr>
            <a:xfrm>
              <a:off x="8091985" y="2242509"/>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do_things_by_default</a:t>
              </a:r>
              <a:endParaRPr lang="fr-FR" dirty="0"/>
            </a:p>
          </p:txBody>
        </p:sp>
        <p:sp>
          <p:nvSpPr>
            <p:cNvPr id="10" name="Rectangle 9">
              <a:extLst>
                <a:ext uri="{FF2B5EF4-FFF2-40B4-BE49-F238E27FC236}">
                  <a16:creationId xmlns:a16="http://schemas.microsoft.com/office/drawing/2014/main" id="{8F255055-E9B6-E7B2-99E3-BCCD796F2C5A}"/>
                </a:ext>
              </a:extLst>
            </p:cNvPr>
            <p:cNvSpPr/>
            <p:nvPr/>
          </p:nvSpPr>
          <p:spPr>
            <a:xfrm>
              <a:off x="8091984" y="2566021"/>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Base::~Base</a:t>
              </a:r>
            </a:p>
          </p:txBody>
        </p:sp>
      </p:grpSp>
      <p:sp>
        <p:nvSpPr>
          <p:cNvPr id="14" name="ZoneTexte 13">
            <a:extLst>
              <a:ext uri="{FF2B5EF4-FFF2-40B4-BE49-F238E27FC236}">
                <a16:creationId xmlns:a16="http://schemas.microsoft.com/office/drawing/2014/main" id="{5B65AC5E-8EEA-A5A6-8661-1FC7CF93D1E8}"/>
              </a:ext>
            </a:extLst>
          </p:cNvPr>
          <p:cNvSpPr txBox="1"/>
          <p:nvPr/>
        </p:nvSpPr>
        <p:spPr>
          <a:xfrm>
            <a:off x="8724900" y="1646238"/>
            <a:ext cx="1883914" cy="400110"/>
          </a:xfrm>
          <a:prstGeom prst="rect">
            <a:avLst/>
          </a:prstGeom>
          <a:noFill/>
        </p:spPr>
        <p:txBody>
          <a:bodyPr wrap="none" rtlCol="0">
            <a:spAutoFit/>
          </a:bodyPr>
          <a:lstStyle/>
          <a:p>
            <a:r>
              <a:rPr lang="fr-FR" sz="2000" b="1" i="1" dirty="0"/>
              <a:t>Tables virtuelles</a:t>
            </a:r>
          </a:p>
        </p:txBody>
      </p:sp>
      <p:grpSp>
        <p:nvGrpSpPr>
          <p:cNvPr id="18" name="Groupe 17">
            <a:extLst>
              <a:ext uri="{FF2B5EF4-FFF2-40B4-BE49-F238E27FC236}">
                <a16:creationId xmlns:a16="http://schemas.microsoft.com/office/drawing/2014/main" id="{D4396751-257B-0C88-8319-90C14A9E00BC}"/>
              </a:ext>
            </a:extLst>
          </p:cNvPr>
          <p:cNvGrpSpPr/>
          <p:nvPr/>
        </p:nvGrpSpPr>
        <p:grpSpPr>
          <a:xfrm>
            <a:off x="8222496" y="3451220"/>
            <a:ext cx="2838736" cy="976388"/>
            <a:chOff x="7650996" y="3429000"/>
            <a:chExt cx="2838736" cy="976388"/>
          </a:xfrm>
        </p:grpSpPr>
        <p:sp>
          <p:nvSpPr>
            <p:cNvPr id="19" name="Rectangle 18">
              <a:extLst>
                <a:ext uri="{FF2B5EF4-FFF2-40B4-BE49-F238E27FC236}">
                  <a16:creationId xmlns:a16="http://schemas.microsoft.com/office/drawing/2014/main" id="{CC00079D-91A1-B2F6-FCA6-85FF4534D001}"/>
                </a:ext>
              </a:extLst>
            </p:cNvPr>
            <p:cNvSpPr/>
            <p:nvPr/>
          </p:nvSpPr>
          <p:spPr>
            <a:xfrm>
              <a:off x="7650997" y="3429000"/>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do_things_by_default</a:t>
              </a:r>
              <a:endParaRPr lang="fr-FR" dirty="0"/>
            </a:p>
          </p:txBody>
        </p:sp>
        <p:sp>
          <p:nvSpPr>
            <p:cNvPr id="20" name="Rectangle 19">
              <a:extLst>
                <a:ext uri="{FF2B5EF4-FFF2-40B4-BE49-F238E27FC236}">
                  <a16:creationId xmlns:a16="http://schemas.microsoft.com/office/drawing/2014/main" id="{65011228-7446-78CB-C754-3BE6BE8056C6}"/>
                </a:ext>
              </a:extLst>
            </p:cNvPr>
            <p:cNvSpPr/>
            <p:nvPr/>
          </p:nvSpPr>
          <p:spPr>
            <a:xfrm>
              <a:off x="7650997" y="408105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Base::~Base</a:t>
              </a:r>
            </a:p>
          </p:txBody>
        </p:sp>
        <p:sp>
          <p:nvSpPr>
            <p:cNvPr id="21" name="Rectangle 20">
              <a:extLst>
                <a:ext uri="{FF2B5EF4-FFF2-40B4-BE49-F238E27FC236}">
                  <a16:creationId xmlns:a16="http://schemas.microsoft.com/office/drawing/2014/main" id="{3A4A5332-A4F3-A86F-5D5A-44FCAC41F4FE}"/>
                </a:ext>
              </a:extLst>
            </p:cNvPr>
            <p:cNvSpPr/>
            <p:nvPr/>
          </p:nvSpPr>
          <p:spPr>
            <a:xfrm>
              <a:off x="7650996" y="375961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child_do_things</a:t>
              </a:r>
              <a:endParaRPr lang="fr-FR" dirty="0"/>
            </a:p>
          </p:txBody>
        </p:sp>
      </p:grpSp>
      <p:cxnSp>
        <p:nvCxnSpPr>
          <p:cNvPr id="22" name="Connecteur droit avec flèche 21">
            <a:extLst>
              <a:ext uri="{FF2B5EF4-FFF2-40B4-BE49-F238E27FC236}">
                <a16:creationId xmlns:a16="http://schemas.microsoft.com/office/drawing/2014/main" id="{315A36E4-45EC-9C6E-8008-267BCDE65AA7}"/>
              </a:ext>
            </a:extLst>
          </p:cNvPr>
          <p:cNvCxnSpPr>
            <a:cxnSpLocks/>
            <a:endCxn id="19" idx="1"/>
          </p:cNvCxnSpPr>
          <p:nvPr/>
        </p:nvCxnSpPr>
        <p:spPr>
          <a:xfrm flipV="1">
            <a:off x="6655777" y="3613388"/>
            <a:ext cx="1566720" cy="16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E9514BC-329A-05F6-0087-0CC7BB3DE2F5}"/>
              </a:ext>
            </a:extLst>
          </p:cNvPr>
          <p:cNvCxnSpPr>
            <a:cxnSpLocks/>
            <a:endCxn id="27" idx="1"/>
          </p:cNvCxnSpPr>
          <p:nvPr/>
        </p:nvCxnSpPr>
        <p:spPr>
          <a:xfrm flipV="1">
            <a:off x="5943600" y="4896030"/>
            <a:ext cx="2331625" cy="18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05894E-25FC-BA8D-DB13-E3D166B1A8AC}"/>
              </a:ext>
            </a:extLst>
          </p:cNvPr>
          <p:cNvSpPr/>
          <p:nvPr/>
        </p:nvSpPr>
        <p:spPr>
          <a:xfrm>
            <a:off x="8275225" y="4733862"/>
            <a:ext cx="1385248"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v_ptr</a:t>
            </a:r>
            <a:endParaRPr lang="fr-FR" dirty="0"/>
          </a:p>
        </p:txBody>
      </p:sp>
      <p:sp>
        <p:nvSpPr>
          <p:cNvPr id="28" name="Rectangle 27">
            <a:extLst>
              <a:ext uri="{FF2B5EF4-FFF2-40B4-BE49-F238E27FC236}">
                <a16:creationId xmlns:a16="http://schemas.microsoft.com/office/drawing/2014/main" id="{EBCC41CD-8E69-360B-DFE4-3F86ECDE7C7F}"/>
              </a:ext>
            </a:extLst>
          </p:cNvPr>
          <p:cNvSpPr/>
          <p:nvPr/>
        </p:nvSpPr>
        <p:spPr>
          <a:xfrm>
            <a:off x="8275223" y="5057261"/>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p>
        </p:txBody>
      </p:sp>
      <p:sp>
        <p:nvSpPr>
          <p:cNvPr id="29" name="Rectangle 28">
            <a:extLst>
              <a:ext uri="{FF2B5EF4-FFF2-40B4-BE49-F238E27FC236}">
                <a16:creationId xmlns:a16="http://schemas.microsoft.com/office/drawing/2014/main" id="{3037C59B-46DF-FE5A-E399-4435811A1DC3}"/>
              </a:ext>
            </a:extLst>
          </p:cNvPr>
          <p:cNvSpPr/>
          <p:nvPr/>
        </p:nvSpPr>
        <p:spPr>
          <a:xfrm>
            <a:off x="8275223" y="5580875"/>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endParaRPr lang="fr-FR" dirty="0"/>
          </a:p>
        </p:txBody>
      </p:sp>
      <p:cxnSp>
        <p:nvCxnSpPr>
          <p:cNvPr id="32" name="Connecteur : en arc 31">
            <a:extLst>
              <a:ext uri="{FF2B5EF4-FFF2-40B4-BE49-F238E27FC236}">
                <a16:creationId xmlns:a16="http://schemas.microsoft.com/office/drawing/2014/main" id="{6D5701D1-D26F-DFCE-0238-6216F8C83BBC}"/>
              </a:ext>
            </a:extLst>
          </p:cNvPr>
          <p:cNvCxnSpPr>
            <a:stCxn id="27" idx="3"/>
            <a:endCxn id="19" idx="3"/>
          </p:cNvCxnSpPr>
          <p:nvPr/>
        </p:nvCxnSpPr>
        <p:spPr>
          <a:xfrm flipV="1">
            <a:off x="9660473" y="3613388"/>
            <a:ext cx="1400759" cy="1282642"/>
          </a:xfrm>
          <a:prstGeom prst="curvedConnector3">
            <a:avLst>
              <a:gd name="adj1" fmla="val 116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66432A-928A-5DA8-2BFC-0D154BC737CD}"/>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66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28" grpId="0" animBg="1"/>
      <p:bldP spid="2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135</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37000"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0" name="Connecteur droit 9">
            <a:extLst>
              <a:ext uri="{FF2B5EF4-FFF2-40B4-BE49-F238E27FC236}">
                <a16:creationId xmlns:a16="http://schemas.microsoft.com/office/drawing/2014/main" id="{BBCAD1B1-B084-2D20-97C5-2556EC62F0BF}"/>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1" name="Connecteur droit avec flèche 10">
            <a:extLst>
              <a:ext uri="{FF2B5EF4-FFF2-40B4-BE49-F238E27FC236}">
                <a16:creationId xmlns:a16="http://schemas.microsoft.com/office/drawing/2014/main" id="{F8F66279-C943-15B2-537E-8D6E2F02DBE8}"/>
              </a:ext>
            </a:extLst>
          </p:cNvPr>
          <p:cNvCxnSpPr>
            <a:cxnSpLocks/>
          </p:cNvCxnSpPr>
          <p:nvPr/>
        </p:nvCxnSpPr>
        <p:spPr>
          <a:xfrm>
            <a:off x="5084748" y="5413933"/>
            <a:ext cx="403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99F98A-22D3-4022-8E02-0C88F98A6CE2}"/>
              </a:ext>
            </a:extLst>
          </p:cNvPr>
          <p:cNvSpPr/>
          <p:nvPr/>
        </p:nvSpPr>
        <p:spPr>
          <a:xfrm>
            <a:off x="9124131" y="5273352"/>
            <a:ext cx="888280" cy="372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Tree>
    <p:extLst>
      <p:ext uri="{BB962C8B-B14F-4D97-AF65-F5344CB8AC3E}">
        <p14:creationId xmlns:p14="http://schemas.microsoft.com/office/powerpoint/2010/main" val="358769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136</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37000"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0" name="Connecteur droit 9">
            <a:extLst>
              <a:ext uri="{FF2B5EF4-FFF2-40B4-BE49-F238E27FC236}">
                <a16:creationId xmlns:a16="http://schemas.microsoft.com/office/drawing/2014/main" id="{BBCAD1B1-B084-2D20-97C5-2556EC62F0BF}"/>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2" name="Connecteur : en angle 21">
            <a:extLst>
              <a:ext uri="{FF2B5EF4-FFF2-40B4-BE49-F238E27FC236}">
                <a16:creationId xmlns:a16="http://schemas.microsoft.com/office/drawing/2014/main" id="{01C8F000-A74D-199A-4EB0-DC035BEBBEA1}"/>
              </a:ext>
            </a:extLst>
          </p:cNvPr>
          <p:cNvCxnSpPr>
            <a:cxnSpLocks/>
            <a:endCxn id="8" idx="3"/>
          </p:cNvCxnSpPr>
          <p:nvPr/>
        </p:nvCxnSpPr>
        <p:spPr>
          <a:xfrm flipV="1">
            <a:off x="5033473" y="2956611"/>
            <a:ext cx="6320326" cy="2444331"/>
          </a:xfrm>
          <a:prstGeom prst="bentConnector3">
            <a:avLst>
              <a:gd name="adj1" fmla="val 1036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1972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137</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54092"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7" name="Connecteur droit 16">
            <a:extLst>
              <a:ext uri="{FF2B5EF4-FFF2-40B4-BE49-F238E27FC236}">
                <a16:creationId xmlns:a16="http://schemas.microsoft.com/office/drawing/2014/main" id="{3DC7E44B-9AE5-F09E-5A9F-9F5CE94E3829}"/>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B6BD525D-29C7-4547-53EC-C97612D60F03}"/>
              </a:ext>
            </a:extLst>
          </p:cNvPr>
          <p:cNvCxnSpPr>
            <a:cxnSpLocks/>
          </p:cNvCxnSpPr>
          <p:nvPr/>
        </p:nvCxnSpPr>
        <p:spPr>
          <a:xfrm>
            <a:off x="5017798" y="5392606"/>
            <a:ext cx="403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C0F85D2-1877-B953-EB36-A52774BC460C}"/>
              </a:ext>
            </a:extLst>
          </p:cNvPr>
          <p:cNvSpPr/>
          <p:nvPr/>
        </p:nvSpPr>
        <p:spPr>
          <a:xfrm>
            <a:off x="9057181" y="5252025"/>
            <a:ext cx="888280" cy="372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Tree>
    <p:extLst>
      <p:ext uri="{BB962C8B-B14F-4D97-AF65-F5344CB8AC3E}">
        <p14:creationId xmlns:p14="http://schemas.microsoft.com/office/powerpoint/2010/main" val="34690571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138</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54092"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7" name="Connecteur droit 16">
            <a:extLst>
              <a:ext uri="{FF2B5EF4-FFF2-40B4-BE49-F238E27FC236}">
                <a16:creationId xmlns:a16="http://schemas.microsoft.com/office/drawing/2014/main" id="{3DC7E44B-9AE5-F09E-5A9F-9F5CE94E3829}"/>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Connecteur : en angle 3">
            <a:extLst>
              <a:ext uri="{FF2B5EF4-FFF2-40B4-BE49-F238E27FC236}">
                <a16:creationId xmlns:a16="http://schemas.microsoft.com/office/drawing/2014/main" id="{EB7CBB08-CC6F-F41A-12D5-20B60B66E1CF}"/>
              </a:ext>
            </a:extLst>
          </p:cNvPr>
          <p:cNvCxnSpPr>
            <a:cxnSpLocks/>
            <a:endCxn id="14" idx="3"/>
          </p:cNvCxnSpPr>
          <p:nvPr/>
        </p:nvCxnSpPr>
        <p:spPr>
          <a:xfrm flipV="1">
            <a:off x="4965107" y="3982023"/>
            <a:ext cx="6388692" cy="1410373"/>
          </a:xfrm>
          <a:prstGeom prst="bentConnector3">
            <a:avLst>
              <a:gd name="adj1" fmla="val 10357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1933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139</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71184"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obj.Base</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5" name="Connecteur droit 14">
            <a:extLst>
              <a:ext uri="{FF2B5EF4-FFF2-40B4-BE49-F238E27FC236}">
                <a16:creationId xmlns:a16="http://schemas.microsoft.com/office/drawing/2014/main" id="{F687FB3C-7D34-892F-5D91-29E236E3A41A}"/>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6" name="Connecteur : en angle 15">
            <a:extLst>
              <a:ext uri="{FF2B5EF4-FFF2-40B4-BE49-F238E27FC236}">
                <a16:creationId xmlns:a16="http://schemas.microsoft.com/office/drawing/2014/main" id="{70EA1F53-AD83-F5E5-1999-E7C862E4BD22}"/>
              </a:ext>
            </a:extLst>
          </p:cNvPr>
          <p:cNvCxnSpPr>
            <a:cxnSpLocks/>
            <a:endCxn id="8" idx="3"/>
          </p:cNvCxnSpPr>
          <p:nvPr/>
        </p:nvCxnSpPr>
        <p:spPr>
          <a:xfrm flipV="1">
            <a:off x="5614587" y="2956611"/>
            <a:ext cx="5739212" cy="2452877"/>
          </a:xfrm>
          <a:prstGeom prst="bentConnector3">
            <a:avLst>
              <a:gd name="adj1" fmla="val 1039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896D0D01-ABAD-46C6-A71E-C14567A45A53}"/>
              </a:ext>
            </a:extLst>
          </p:cNvPr>
          <p:cNvSpPr>
            <a:spLocks noGrp="1"/>
          </p:cNvSpPr>
          <p:nvPr>
            <p:ph type="title"/>
          </p:nvPr>
        </p:nvSpPr>
        <p:spPr/>
        <p:txBody>
          <a:bodyPr/>
          <a:lstStyle/>
          <a:p>
            <a:r>
              <a:rPr lang="fr-FR" dirty="0"/>
              <a:t>LES BASES DU C++</a:t>
            </a:r>
            <a:endParaRPr lang="fr-CA" dirty="0"/>
          </a:p>
        </p:txBody>
      </p:sp>
      <p:sp>
        <p:nvSpPr>
          <p:cNvPr id="14" name="Espace réservé du texte 13">
            <a:extLst>
              <a:ext uri="{FF2B5EF4-FFF2-40B4-BE49-F238E27FC236}">
                <a16:creationId xmlns:a16="http://schemas.microsoft.com/office/drawing/2014/main" id="{A52CF8CD-57B1-44F7-B754-B7EB278BC479}"/>
              </a:ext>
            </a:extLst>
          </p:cNvPr>
          <p:cNvSpPr>
            <a:spLocks noGrp="1"/>
          </p:cNvSpPr>
          <p:nvPr>
            <p:ph type="body" idx="1"/>
          </p:nvPr>
        </p:nvSpPr>
        <p:spPr/>
        <p:txBody>
          <a:bodyPr/>
          <a:lstStyle/>
          <a:p>
            <a:endParaRPr lang="fr-CA"/>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14</a:t>
            </a:fld>
            <a:endParaRPr lang="fr-FR" dirty="0"/>
          </a:p>
        </p:txBody>
      </p:sp>
    </p:spTree>
    <p:extLst>
      <p:ext uri="{BB962C8B-B14F-4D97-AF65-F5344CB8AC3E}">
        <p14:creationId xmlns:p14="http://schemas.microsoft.com/office/powerpoint/2010/main" val="19448423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140</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71184"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6" name="Connecteur droit 15">
            <a:extLst>
              <a:ext uri="{FF2B5EF4-FFF2-40B4-BE49-F238E27FC236}">
                <a16:creationId xmlns:a16="http://schemas.microsoft.com/office/drawing/2014/main" id="{CD4395B4-BE9F-54DB-0F78-2DD03160EC6E}"/>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EC0CEC0B-997B-486A-8587-6BDEF3BA48EE}"/>
              </a:ext>
            </a:extLst>
          </p:cNvPr>
          <p:cNvCxnSpPr>
            <a:cxnSpLocks/>
          </p:cNvCxnSpPr>
          <p:nvPr/>
        </p:nvCxnSpPr>
        <p:spPr>
          <a:xfrm>
            <a:off x="5017798" y="5392606"/>
            <a:ext cx="403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20C2DFC-FEFA-C92C-0066-EE643CB09AB5}"/>
              </a:ext>
            </a:extLst>
          </p:cNvPr>
          <p:cNvSpPr/>
          <p:nvPr/>
        </p:nvSpPr>
        <p:spPr>
          <a:xfrm>
            <a:off x="9057181" y="5252025"/>
            <a:ext cx="888280" cy="372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Tree>
    <p:extLst>
      <p:ext uri="{BB962C8B-B14F-4D97-AF65-F5344CB8AC3E}">
        <p14:creationId xmlns:p14="http://schemas.microsoft.com/office/powerpoint/2010/main" val="5074612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141</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9" name="Espace réservé du texte 8">
            <a:extLst>
              <a:ext uri="{FF2B5EF4-FFF2-40B4-BE49-F238E27FC236}">
                <a16:creationId xmlns:a16="http://schemas.microsoft.com/office/drawing/2014/main" id="{018C3094-B5EA-6BB6-A764-6C79F46F4FA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603695" y="2537551"/>
            <a:ext cx="5771184"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6078091" y="2956611"/>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515064" y="2794443"/>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6078091" y="398202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515064" y="381985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6" name="Connecteur droit 15">
            <a:extLst>
              <a:ext uri="{FF2B5EF4-FFF2-40B4-BE49-F238E27FC236}">
                <a16:creationId xmlns:a16="http://schemas.microsoft.com/office/drawing/2014/main" id="{CD4395B4-BE9F-54DB-0F78-2DD03160EC6E}"/>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0" name="Connecteur : en angle 9">
            <a:extLst>
              <a:ext uri="{FF2B5EF4-FFF2-40B4-BE49-F238E27FC236}">
                <a16:creationId xmlns:a16="http://schemas.microsoft.com/office/drawing/2014/main" id="{40A047E8-DE11-D5CD-B261-94D71C3BD989}"/>
              </a:ext>
            </a:extLst>
          </p:cNvPr>
          <p:cNvCxnSpPr>
            <a:cxnSpLocks/>
            <a:endCxn id="8" idx="3"/>
          </p:cNvCxnSpPr>
          <p:nvPr/>
        </p:nvCxnSpPr>
        <p:spPr>
          <a:xfrm flipV="1">
            <a:off x="4965107" y="2956611"/>
            <a:ext cx="6388692" cy="2435785"/>
          </a:xfrm>
          <a:prstGeom prst="bentConnector3">
            <a:avLst>
              <a:gd name="adj1" fmla="val 10357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0811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142</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18" name="Espace réservé du texte 17">
            <a:extLst>
              <a:ext uri="{FF2B5EF4-FFF2-40B4-BE49-F238E27FC236}">
                <a16:creationId xmlns:a16="http://schemas.microsoft.com/office/drawing/2014/main" id="{8728F194-06EF-CA47-8BC8-D995E55405B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872099" y="2637533"/>
            <a:ext cx="381162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5639618" y="305659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076591" y="289442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5639618" y="4082005"/>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076591" y="3919837"/>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2" name="Connecteur droit avec flèche 11">
            <a:extLst>
              <a:ext uri="{FF2B5EF4-FFF2-40B4-BE49-F238E27FC236}">
                <a16:creationId xmlns:a16="http://schemas.microsoft.com/office/drawing/2014/main" id="{DB709648-DE7D-ACF4-BF3A-D66DBD99E14E}"/>
              </a:ext>
            </a:extLst>
          </p:cNvPr>
          <p:cNvCxnSpPr>
            <a:cxnSpLocks/>
            <a:endCxn id="16" idx="1"/>
          </p:cNvCxnSpPr>
          <p:nvPr/>
        </p:nvCxnSpPr>
        <p:spPr>
          <a:xfrm flipV="1">
            <a:off x="6368192" y="4738205"/>
            <a:ext cx="2435142" cy="53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CE4C66F3-D7F7-0866-20D9-BCCF8E5EAD25}"/>
              </a:ext>
            </a:extLst>
          </p:cNvPr>
          <p:cNvGrpSpPr/>
          <p:nvPr/>
        </p:nvGrpSpPr>
        <p:grpSpPr>
          <a:xfrm>
            <a:off x="8803334" y="4475930"/>
            <a:ext cx="1385248" cy="1048164"/>
            <a:chOff x="8442287" y="5015003"/>
            <a:chExt cx="1385248" cy="1048164"/>
          </a:xfrm>
        </p:grpSpPr>
        <p:sp>
          <p:nvSpPr>
            <p:cNvPr id="16" name="Rectangle 15">
              <a:extLst>
                <a:ext uri="{FF2B5EF4-FFF2-40B4-BE49-F238E27FC236}">
                  <a16:creationId xmlns:a16="http://schemas.microsoft.com/office/drawing/2014/main" id="{6154BEDA-E20B-A1A0-2B5B-40B9757D529B}"/>
                </a:ext>
              </a:extLst>
            </p:cNvPr>
            <p:cNvSpPr/>
            <p:nvPr/>
          </p:nvSpPr>
          <p:spPr>
            <a:xfrm>
              <a:off x="8442287" y="5015003"/>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p>
          </p:txBody>
        </p:sp>
        <p:sp>
          <p:nvSpPr>
            <p:cNvPr id="17" name="Rectangle 16">
              <a:extLst>
                <a:ext uri="{FF2B5EF4-FFF2-40B4-BE49-F238E27FC236}">
                  <a16:creationId xmlns:a16="http://schemas.microsoft.com/office/drawing/2014/main" id="{A0B2FC6D-DE28-579E-CEF1-486B93DDD5BD}"/>
                </a:ext>
              </a:extLst>
            </p:cNvPr>
            <p:cNvSpPr/>
            <p:nvPr/>
          </p:nvSpPr>
          <p:spPr>
            <a:xfrm>
              <a:off x="8442287" y="5538617"/>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endParaRPr lang="fr-FR" dirty="0"/>
            </a:p>
          </p:txBody>
        </p:sp>
      </p:grpSp>
      <p:cxnSp>
        <p:nvCxnSpPr>
          <p:cNvPr id="19" name="Connecteur droit avec flèche 18">
            <a:extLst>
              <a:ext uri="{FF2B5EF4-FFF2-40B4-BE49-F238E27FC236}">
                <a16:creationId xmlns:a16="http://schemas.microsoft.com/office/drawing/2014/main" id="{3C390719-9932-2543-EEAC-A1AA1E7BC8DF}"/>
              </a:ext>
            </a:extLst>
          </p:cNvPr>
          <p:cNvCxnSpPr>
            <a:cxnSpLocks/>
            <a:endCxn id="21" idx="1"/>
          </p:cNvCxnSpPr>
          <p:nvPr/>
        </p:nvCxnSpPr>
        <p:spPr>
          <a:xfrm>
            <a:off x="5421185" y="5524094"/>
            <a:ext cx="3760200" cy="51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158D9A8-2C47-BAB0-6634-48A46A8FA203}"/>
              </a:ext>
            </a:extLst>
          </p:cNvPr>
          <p:cNvSpPr/>
          <p:nvPr/>
        </p:nvSpPr>
        <p:spPr>
          <a:xfrm>
            <a:off x="9181385" y="5878959"/>
            <a:ext cx="560907"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cxnSp>
        <p:nvCxnSpPr>
          <p:cNvPr id="26" name="Connecteur : en arc 25">
            <a:extLst>
              <a:ext uri="{FF2B5EF4-FFF2-40B4-BE49-F238E27FC236}">
                <a16:creationId xmlns:a16="http://schemas.microsoft.com/office/drawing/2014/main" id="{48D2DA48-51C2-D14A-79A8-3B8B968C4940}"/>
              </a:ext>
            </a:extLst>
          </p:cNvPr>
          <p:cNvCxnSpPr>
            <a:stCxn id="21" idx="3"/>
            <a:endCxn id="8" idx="3"/>
          </p:cNvCxnSpPr>
          <p:nvPr/>
        </p:nvCxnSpPr>
        <p:spPr>
          <a:xfrm flipV="1">
            <a:off x="9742292" y="3056593"/>
            <a:ext cx="1173034" cy="2984534"/>
          </a:xfrm>
          <a:prstGeom prst="curvedConnector3">
            <a:avLst>
              <a:gd name="adj1" fmla="val 1194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B342743F-1978-51B4-A68F-AF523DE84191}"/>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9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143</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18" name="Espace réservé du texte 17">
            <a:extLst>
              <a:ext uri="{FF2B5EF4-FFF2-40B4-BE49-F238E27FC236}">
                <a16:creationId xmlns:a16="http://schemas.microsoft.com/office/drawing/2014/main" id="{8728F194-06EF-CA47-8BC8-D995E55405B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872099" y="2637533"/>
            <a:ext cx="381162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dirty="0">
                <a:solidFill>
                  <a:srgbClr val="000000"/>
                </a:solidFill>
                <a:latin typeface="Consolas" panose="020B0609020204030204" pitchFamily="49" charset="0"/>
              </a:rPr>
              <a:t>Base::</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5639618" y="305659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076591" y="289442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5639618" y="4082005"/>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076591" y="3919837"/>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2" name="Connecteur droit avec flèche 11">
            <a:extLst>
              <a:ext uri="{FF2B5EF4-FFF2-40B4-BE49-F238E27FC236}">
                <a16:creationId xmlns:a16="http://schemas.microsoft.com/office/drawing/2014/main" id="{DB709648-DE7D-ACF4-BF3A-D66DBD99E14E}"/>
              </a:ext>
            </a:extLst>
          </p:cNvPr>
          <p:cNvCxnSpPr>
            <a:cxnSpLocks/>
            <a:endCxn id="16" idx="1"/>
          </p:cNvCxnSpPr>
          <p:nvPr/>
        </p:nvCxnSpPr>
        <p:spPr>
          <a:xfrm flipV="1">
            <a:off x="6368192" y="4738205"/>
            <a:ext cx="2435142" cy="53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CE4C66F3-D7F7-0866-20D9-BCCF8E5EAD25}"/>
              </a:ext>
            </a:extLst>
          </p:cNvPr>
          <p:cNvGrpSpPr/>
          <p:nvPr/>
        </p:nvGrpSpPr>
        <p:grpSpPr>
          <a:xfrm>
            <a:off x="8803334" y="4475930"/>
            <a:ext cx="1385248" cy="1048164"/>
            <a:chOff x="8442287" y="5015003"/>
            <a:chExt cx="1385248" cy="1048164"/>
          </a:xfrm>
        </p:grpSpPr>
        <p:sp>
          <p:nvSpPr>
            <p:cNvPr id="16" name="Rectangle 15">
              <a:extLst>
                <a:ext uri="{FF2B5EF4-FFF2-40B4-BE49-F238E27FC236}">
                  <a16:creationId xmlns:a16="http://schemas.microsoft.com/office/drawing/2014/main" id="{6154BEDA-E20B-A1A0-2B5B-40B9757D529B}"/>
                </a:ext>
              </a:extLst>
            </p:cNvPr>
            <p:cNvSpPr/>
            <p:nvPr/>
          </p:nvSpPr>
          <p:spPr>
            <a:xfrm>
              <a:off x="8442287" y="5015003"/>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p>
          </p:txBody>
        </p:sp>
        <p:sp>
          <p:nvSpPr>
            <p:cNvPr id="17" name="Rectangle 16">
              <a:extLst>
                <a:ext uri="{FF2B5EF4-FFF2-40B4-BE49-F238E27FC236}">
                  <a16:creationId xmlns:a16="http://schemas.microsoft.com/office/drawing/2014/main" id="{A0B2FC6D-DE28-579E-CEF1-486B93DDD5BD}"/>
                </a:ext>
              </a:extLst>
            </p:cNvPr>
            <p:cNvSpPr/>
            <p:nvPr/>
          </p:nvSpPr>
          <p:spPr>
            <a:xfrm>
              <a:off x="8442287" y="5538617"/>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endParaRPr lang="fr-FR" dirty="0"/>
            </a:p>
          </p:txBody>
        </p:sp>
      </p:grpSp>
      <p:cxnSp>
        <p:nvCxnSpPr>
          <p:cNvPr id="19" name="Connecteur droit avec flèche 18">
            <a:extLst>
              <a:ext uri="{FF2B5EF4-FFF2-40B4-BE49-F238E27FC236}">
                <a16:creationId xmlns:a16="http://schemas.microsoft.com/office/drawing/2014/main" id="{3C390719-9932-2543-EEAC-A1AA1E7BC8DF}"/>
              </a:ext>
            </a:extLst>
          </p:cNvPr>
          <p:cNvCxnSpPr>
            <a:cxnSpLocks/>
            <a:endCxn id="21" idx="1"/>
          </p:cNvCxnSpPr>
          <p:nvPr/>
        </p:nvCxnSpPr>
        <p:spPr>
          <a:xfrm>
            <a:off x="6024785" y="5524094"/>
            <a:ext cx="3156600" cy="51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158D9A8-2C47-BAB0-6634-48A46A8FA203}"/>
              </a:ext>
            </a:extLst>
          </p:cNvPr>
          <p:cNvSpPr/>
          <p:nvPr/>
        </p:nvSpPr>
        <p:spPr>
          <a:xfrm>
            <a:off x="9181385" y="5878959"/>
            <a:ext cx="560907"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cxnSp>
        <p:nvCxnSpPr>
          <p:cNvPr id="26" name="Connecteur : en arc 25">
            <a:extLst>
              <a:ext uri="{FF2B5EF4-FFF2-40B4-BE49-F238E27FC236}">
                <a16:creationId xmlns:a16="http://schemas.microsoft.com/office/drawing/2014/main" id="{48D2DA48-51C2-D14A-79A8-3B8B968C4940}"/>
              </a:ext>
            </a:extLst>
          </p:cNvPr>
          <p:cNvCxnSpPr>
            <a:stCxn id="21" idx="3"/>
            <a:endCxn id="8" idx="3"/>
          </p:cNvCxnSpPr>
          <p:nvPr/>
        </p:nvCxnSpPr>
        <p:spPr>
          <a:xfrm flipV="1">
            <a:off x="9742292" y="3056593"/>
            <a:ext cx="1173034" cy="2984534"/>
          </a:xfrm>
          <a:prstGeom prst="curvedConnector3">
            <a:avLst>
              <a:gd name="adj1" fmla="val 1194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24A1A58-947C-BCD4-C217-A0153D3C369C}"/>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46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144</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18" name="Espace réservé du texte 17">
            <a:extLst>
              <a:ext uri="{FF2B5EF4-FFF2-40B4-BE49-F238E27FC236}">
                <a16:creationId xmlns:a16="http://schemas.microsoft.com/office/drawing/2014/main" id="{8728F194-06EF-CA47-8BC8-D995E55405B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872099" y="2637533"/>
            <a:ext cx="381162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dirty="0" err="1">
                <a:solidFill>
                  <a:srgbClr val="000000"/>
                </a:solidFill>
                <a:latin typeface="Consolas" panose="020B0609020204030204" pitchFamily="49" charset="0"/>
              </a:rPr>
              <a:t>SubType</a:t>
            </a:r>
            <a:r>
              <a:rPr lang="fr-FR" sz="1600" dirty="0">
                <a:solidFill>
                  <a:srgbClr val="000000"/>
                </a:solidFill>
                <a:latin typeface="Consolas" panose="020B0609020204030204" pitchFamily="49" charset="0"/>
              </a:rPr>
              <a:t>::</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5639618" y="305659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076591" y="289442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5639618" y="4082005"/>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076591" y="3919837"/>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2" name="Connecteur droit avec flèche 11">
            <a:extLst>
              <a:ext uri="{FF2B5EF4-FFF2-40B4-BE49-F238E27FC236}">
                <a16:creationId xmlns:a16="http://schemas.microsoft.com/office/drawing/2014/main" id="{DB709648-DE7D-ACF4-BF3A-D66DBD99E14E}"/>
              </a:ext>
            </a:extLst>
          </p:cNvPr>
          <p:cNvCxnSpPr>
            <a:cxnSpLocks/>
            <a:endCxn id="16" idx="1"/>
          </p:cNvCxnSpPr>
          <p:nvPr/>
        </p:nvCxnSpPr>
        <p:spPr>
          <a:xfrm flipV="1">
            <a:off x="6368192" y="4738205"/>
            <a:ext cx="2435142" cy="53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CE4C66F3-D7F7-0866-20D9-BCCF8E5EAD25}"/>
              </a:ext>
            </a:extLst>
          </p:cNvPr>
          <p:cNvGrpSpPr/>
          <p:nvPr/>
        </p:nvGrpSpPr>
        <p:grpSpPr>
          <a:xfrm>
            <a:off x="8803334" y="4475930"/>
            <a:ext cx="1385248" cy="1048164"/>
            <a:chOff x="8442287" y="5015003"/>
            <a:chExt cx="1385248" cy="1048164"/>
          </a:xfrm>
        </p:grpSpPr>
        <p:sp>
          <p:nvSpPr>
            <p:cNvPr id="16" name="Rectangle 15">
              <a:extLst>
                <a:ext uri="{FF2B5EF4-FFF2-40B4-BE49-F238E27FC236}">
                  <a16:creationId xmlns:a16="http://schemas.microsoft.com/office/drawing/2014/main" id="{6154BEDA-E20B-A1A0-2B5B-40B9757D529B}"/>
                </a:ext>
              </a:extLst>
            </p:cNvPr>
            <p:cNvSpPr/>
            <p:nvPr/>
          </p:nvSpPr>
          <p:spPr>
            <a:xfrm>
              <a:off x="8442287" y="5015003"/>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p>
          </p:txBody>
        </p:sp>
        <p:sp>
          <p:nvSpPr>
            <p:cNvPr id="17" name="Rectangle 16">
              <a:extLst>
                <a:ext uri="{FF2B5EF4-FFF2-40B4-BE49-F238E27FC236}">
                  <a16:creationId xmlns:a16="http://schemas.microsoft.com/office/drawing/2014/main" id="{A0B2FC6D-DE28-579E-CEF1-486B93DDD5BD}"/>
                </a:ext>
              </a:extLst>
            </p:cNvPr>
            <p:cNvSpPr/>
            <p:nvPr/>
          </p:nvSpPr>
          <p:spPr>
            <a:xfrm>
              <a:off x="8442287" y="5538617"/>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endParaRPr lang="fr-FR" dirty="0"/>
            </a:p>
          </p:txBody>
        </p:sp>
      </p:grpSp>
      <p:cxnSp>
        <p:nvCxnSpPr>
          <p:cNvPr id="19" name="Connecteur droit avec flèche 18">
            <a:extLst>
              <a:ext uri="{FF2B5EF4-FFF2-40B4-BE49-F238E27FC236}">
                <a16:creationId xmlns:a16="http://schemas.microsoft.com/office/drawing/2014/main" id="{3C390719-9932-2543-EEAC-A1AA1E7BC8DF}"/>
              </a:ext>
            </a:extLst>
          </p:cNvPr>
          <p:cNvCxnSpPr>
            <a:cxnSpLocks/>
            <a:endCxn id="21" idx="1"/>
          </p:cNvCxnSpPr>
          <p:nvPr/>
        </p:nvCxnSpPr>
        <p:spPr>
          <a:xfrm>
            <a:off x="6368192" y="5524094"/>
            <a:ext cx="2813193" cy="51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158D9A8-2C47-BAB0-6634-48A46A8FA203}"/>
              </a:ext>
            </a:extLst>
          </p:cNvPr>
          <p:cNvSpPr/>
          <p:nvPr/>
        </p:nvSpPr>
        <p:spPr>
          <a:xfrm>
            <a:off x="9181385" y="5878959"/>
            <a:ext cx="560907"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cxnSp>
        <p:nvCxnSpPr>
          <p:cNvPr id="9" name="Connecteur droit 8">
            <a:extLst>
              <a:ext uri="{FF2B5EF4-FFF2-40B4-BE49-F238E27FC236}">
                <a16:creationId xmlns:a16="http://schemas.microsoft.com/office/drawing/2014/main" id="{553D7B0A-116F-B97F-AD3B-CC8F65B74E57}"/>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76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B55519-B62F-8C42-B72D-40D6D83F4D41}"/>
              </a:ext>
            </a:extLst>
          </p:cNvPr>
          <p:cNvSpPr>
            <a:spLocks noGrp="1"/>
          </p:cNvSpPr>
          <p:nvPr>
            <p:ph idx="1"/>
          </p:nvPr>
        </p:nvSpPr>
        <p:spPr>
          <a:xfrm>
            <a:off x="2246539" y="1825625"/>
            <a:ext cx="9107261" cy="4351338"/>
          </a:xfrm>
        </p:spPr>
        <p:txBody>
          <a:bodyPr/>
          <a:lstStyle/>
          <a:p>
            <a:r>
              <a:rPr lang="fr-FR" dirty="0"/>
              <a:t>Aussi appelée « </a:t>
            </a:r>
            <a:r>
              <a:rPr lang="fr-FR" dirty="0" err="1"/>
              <a:t>Shadowing</a:t>
            </a:r>
            <a:r>
              <a:rPr lang="fr-FR" dirty="0"/>
              <a:t> »</a:t>
            </a:r>
          </a:p>
        </p:txBody>
      </p:sp>
      <p:sp>
        <p:nvSpPr>
          <p:cNvPr id="5" name="Espace réservé du numéro de diapositive 4">
            <a:extLst>
              <a:ext uri="{FF2B5EF4-FFF2-40B4-BE49-F238E27FC236}">
                <a16:creationId xmlns:a16="http://schemas.microsoft.com/office/drawing/2014/main" id="{CDC5785C-2CCE-A6C0-456A-5BF89833D49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145</a:t>
            </a:fld>
            <a:endParaRPr lang="fr-FR"/>
          </a:p>
        </p:txBody>
      </p:sp>
      <p:sp>
        <p:nvSpPr>
          <p:cNvPr id="2" name="Titre 1">
            <a:extLst>
              <a:ext uri="{FF2B5EF4-FFF2-40B4-BE49-F238E27FC236}">
                <a16:creationId xmlns:a16="http://schemas.microsoft.com/office/drawing/2014/main" id="{016E2007-8CE0-8F96-32C0-CAF3061DA634}"/>
              </a:ext>
            </a:extLst>
          </p:cNvPr>
          <p:cNvSpPr>
            <a:spLocks noGrp="1"/>
          </p:cNvSpPr>
          <p:nvPr>
            <p:ph type="title"/>
          </p:nvPr>
        </p:nvSpPr>
        <p:spPr>
          <a:xfrm>
            <a:off x="2366318" y="365125"/>
            <a:ext cx="8987481" cy="1325563"/>
          </a:xfrm>
        </p:spPr>
        <p:txBody>
          <a:bodyPr/>
          <a:lstStyle/>
          <a:p>
            <a:r>
              <a:rPr lang="fr-FR" dirty="0"/>
              <a:t>Redéfinition</a:t>
            </a:r>
          </a:p>
        </p:txBody>
      </p:sp>
      <p:sp>
        <p:nvSpPr>
          <p:cNvPr id="18" name="Espace réservé du texte 17">
            <a:extLst>
              <a:ext uri="{FF2B5EF4-FFF2-40B4-BE49-F238E27FC236}">
                <a16:creationId xmlns:a16="http://schemas.microsoft.com/office/drawing/2014/main" id="{8728F194-06EF-CA47-8BC8-D995E55405B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FE165332-7B60-0219-E9A1-A48AADDE5651}"/>
              </a:ext>
            </a:extLst>
          </p:cNvPr>
          <p:cNvSpPr txBox="1"/>
          <p:nvPr/>
        </p:nvSpPr>
        <p:spPr>
          <a:xfrm>
            <a:off x="2872099" y="2637533"/>
            <a:ext cx="381162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Base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Base*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SubType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-&gt;</a:t>
            </a:r>
            <a:r>
              <a:rPr lang="fr-FR" sz="1600" dirty="0" err="1">
                <a:solidFill>
                  <a:srgbClr val="000000"/>
                </a:solidFill>
                <a:latin typeface="Consolas" panose="020B0609020204030204" pitchFamily="49" charset="0"/>
              </a:rPr>
              <a:t>SubType</a:t>
            </a:r>
            <a:r>
              <a:rPr lang="fr-FR" sz="1600" dirty="0">
                <a:solidFill>
                  <a:srgbClr val="000000"/>
                </a:solidFill>
                <a:latin typeface="Consolas" panose="020B0609020204030204" pitchFamily="49" charset="0"/>
              </a:rPr>
              <a:t>::</a:t>
            </a:r>
            <a:r>
              <a:rPr lang="fr-FR" sz="1600" b="0" dirty="0" err="1">
                <a:solidFill>
                  <a:srgbClr val="000000"/>
                </a:solidFill>
                <a:effectLst/>
                <a:latin typeface="Consolas" panose="020B0609020204030204" pitchFamily="49" charset="0"/>
              </a:rPr>
              <a:t>do_things</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obj</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avec flèche 5">
            <a:extLst>
              <a:ext uri="{FF2B5EF4-FFF2-40B4-BE49-F238E27FC236}">
                <a16:creationId xmlns:a16="http://schemas.microsoft.com/office/drawing/2014/main" id="{805E8FC8-E488-4164-2F3B-21083C43ED2E}"/>
              </a:ext>
            </a:extLst>
          </p:cNvPr>
          <p:cNvCxnSpPr>
            <a:cxnSpLocks/>
            <a:endCxn id="8" idx="1"/>
          </p:cNvCxnSpPr>
          <p:nvPr/>
        </p:nvCxnSpPr>
        <p:spPr>
          <a:xfrm>
            <a:off x="5639618" y="3056593"/>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6B35BC-0C85-841B-DFAA-0B0BB49B1BB1}"/>
              </a:ext>
            </a:extLst>
          </p:cNvPr>
          <p:cNvSpPr/>
          <p:nvPr/>
        </p:nvSpPr>
        <p:spPr>
          <a:xfrm>
            <a:off x="8076591" y="2894425"/>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r>
              <a:rPr lang="fr-FR" dirty="0" err="1"/>
              <a:t>do_things</a:t>
            </a:r>
            <a:endParaRPr lang="fr-FR" dirty="0"/>
          </a:p>
        </p:txBody>
      </p:sp>
      <p:cxnSp>
        <p:nvCxnSpPr>
          <p:cNvPr id="13" name="Connecteur droit avec flèche 12">
            <a:extLst>
              <a:ext uri="{FF2B5EF4-FFF2-40B4-BE49-F238E27FC236}">
                <a16:creationId xmlns:a16="http://schemas.microsoft.com/office/drawing/2014/main" id="{2C606D8F-8E13-561C-6128-98B855BCD766}"/>
              </a:ext>
            </a:extLst>
          </p:cNvPr>
          <p:cNvCxnSpPr>
            <a:cxnSpLocks/>
            <a:endCxn id="14" idx="1"/>
          </p:cNvCxnSpPr>
          <p:nvPr/>
        </p:nvCxnSpPr>
        <p:spPr>
          <a:xfrm>
            <a:off x="5639618" y="4082005"/>
            <a:ext cx="24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912F312-8E98-F808-1708-39DF0D06CC3B}"/>
              </a:ext>
            </a:extLst>
          </p:cNvPr>
          <p:cNvSpPr/>
          <p:nvPr/>
        </p:nvSpPr>
        <p:spPr>
          <a:xfrm>
            <a:off x="8076591" y="3919837"/>
            <a:ext cx="283873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r>
              <a:rPr lang="fr-FR" dirty="0"/>
              <a:t>::</a:t>
            </a:r>
            <a:r>
              <a:rPr lang="fr-FR" dirty="0" err="1"/>
              <a:t>do_things</a:t>
            </a:r>
            <a:endParaRPr lang="fr-FR" dirty="0"/>
          </a:p>
        </p:txBody>
      </p:sp>
      <p:cxnSp>
        <p:nvCxnSpPr>
          <p:cNvPr id="12" name="Connecteur droit avec flèche 11">
            <a:extLst>
              <a:ext uri="{FF2B5EF4-FFF2-40B4-BE49-F238E27FC236}">
                <a16:creationId xmlns:a16="http://schemas.microsoft.com/office/drawing/2014/main" id="{DB709648-DE7D-ACF4-BF3A-D66DBD99E14E}"/>
              </a:ext>
            </a:extLst>
          </p:cNvPr>
          <p:cNvCxnSpPr>
            <a:cxnSpLocks/>
            <a:endCxn id="16" idx="1"/>
          </p:cNvCxnSpPr>
          <p:nvPr/>
        </p:nvCxnSpPr>
        <p:spPr>
          <a:xfrm flipV="1">
            <a:off x="6368192" y="4738205"/>
            <a:ext cx="2435142" cy="53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CE4C66F3-D7F7-0866-20D9-BCCF8E5EAD25}"/>
              </a:ext>
            </a:extLst>
          </p:cNvPr>
          <p:cNvGrpSpPr/>
          <p:nvPr/>
        </p:nvGrpSpPr>
        <p:grpSpPr>
          <a:xfrm>
            <a:off x="8803334" y="4475930"/>
            <a:ext cx="1385248" cy="1048164"/>
            <a:chOff x="8442287" y="5015003"/>
            <a:chExt cx="1385248" cy="1048164"/>
          </a:xfrm>
        </p:grpSpPr>
        <p:sp>
          <p:nvSpPr>
            <p:cNvPr id="16" name="Rectangle 15">
              <a:extLst>
                <a:ext uri="{FF2B5EF4-FFF2-40B4-BE49-F238E27FC236}">
                  <a16:creationId xmlns:a16="http://schemas.microsoft.com/office/drawing/2014/main" id="{6154BEDA-E20B-A1A0-2B5B-40B9757D529B}"/>
                </a:ext>
              </a:extLst>
            </p:cNvPr>
            <p:cNvSpPr/>
            <p:nvPr/>
          </p:nvSpPr>
          <p:spPr>
            <a:xfrm>
              <a:off x="8442287" y="5015003"/>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Base</a:t>
              </a:r>
            </a:p>
          </p:txBody>
        </p:sp>
        <p:sp>
          <p:nvSpPr>
            <p:cNvPr id="17" name="Rectangle 16">
              <a:extLst>
                <a:ext uri="{FF2B5EF4-FFF2-40B4-BE49-F238E27FC236}">
                  <a16:creationId xmlns:a16="http://schemas.microsoft.com/office/drawing/2014/main" id="{A0B2FC6D-DE28-579E-CEF1-486B93DDD5BD}"/>
                </a:ext>
              </a:extLst>
            </p:cNvPr>
            <p:cNvSpPr/>
            <p:nvPr/>
          </p:nvSpPr>
          <p:spPr>
            <a:xfrm>
              <a:off x="8442287" y="5538617"/>
              <a:ext cx="1385248" cy="524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SubType</a:t>
              </a:r>
              <a:endParaRPr lang="fr-FR" dirty="0"/>
            </a:p>
          </p:txBody>
        </p:sp>
      </p:grpSp>
      <p:cxnSp>
        <p:nvCxnSpPr>
          <p:cNvPr id="19" name="Connecteur droit avec flèche 18">
            <a:extLst>
              <a:ext uri="{FF2B5EF4-FFF2-40B4-BE49-F238E27FC236}">
                <a16:creationId xmlns:a16="http://schemas.microsoft.com/office/drawing/2014/main" id="{3C390719-9932-2543-EEAC-A1AA1E7BC8DF}"/>
              </a:ext>
            </a:extLst>
          </p:cNvPr>
          <p:cNvCxnSpPr>
            <a:cxnSpLocks/>
            <a:endCxn id="21" idx="1"/>
          </p:cNvCxnSpPr>
          <p:nvPr/>
        </p:nvCxnSpPr>
        <p:spPr>
          <a:xfrm>
            <a:off x="6368192" y="5524094"/>
            <a:ext cx="1107141" cy="412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158D9A8-2C47-BAB0-6634-48A46A8FA203}"/>
              </a:ext>
            </a:extLst>
          </p:cNvPr>
          <p:cNvSpPr/>
          <p:nvPr/>
        </p:nvSpPr>
        <p:spPr>
          <a:xfrm>
            <a:off x="7475333" y="5774835"/>
            <a:ext cx="4054105" cy="3243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altLang="fr-FR" dirty="0">
                <a:solidFill>
                  <a:schemeClr val="tx1"/>
                </a:solidFill>
                <a:latin typeface="Arial Unicode MS"/>
              </a:rPr>
              <a:t>'</a:t>
            </a:r>
            <a:r>
              <a:rPr lang="fr-FR" altLang="fr-FR" dirty="0" err="1">
                <a:solidFill>
                  <a:schemeClr val="tx1"/>
                </a:solidFill>
                <a:latin typeface="Arial Unicode MS"/>
              </a:rPr>
              <a:t>SubType</a:t>
            </a:r>
            <a:r>
              <a:rPr lang="fr-FR" altLang="fr-FR" dirty="0">
                <a:solidFill>
                  <a:schemeClr val="tx1"/>
                </a:solidFill>
                <a:latin typeface="Arial Unicode MS"/>
              </a:rPr>
              <a:t>': </a:t>
            </a:r>
            <a:r>
              <a:rPr lang="fr-FR" altLang="fr-FR" dirty="0" err="1">
                <a:solidFill>
                  <a:schemeClr val="tx1"/>
                </a:solidFill>
                <a:latin typeface="Arial Unicode MS"/>
              </a:rPr>
              <a:t>is</a:t>
            </a:r>
            <a:r>
              <a:rPr lang="fr-FR" altLang="fr-FR" dirty="0">
                <a:solidFill>
                  <a:schemeClr val="tx1"/>
                </a:solidFill>
                <a:latin typeface="Arial Unicode MS"/>
              </a:rPr>
              <a:t> not a </a:t>
            </a:r>
            <a:r>
              <a:rPr lang="fr-FR" altLang="fr-FR" dirty="0" err="1">
                <a:solidFill>
                  <a:schemeClr val="tx1"/>
                </a:solidFill>
                <a:latin typeface="Arial Unicode MS"/>
              </a:rPr>
              <a:t>member</a:t>
            </a:r>
            <a:r>
              <a:rPr lang="fr-FR" altLang="fr-FR" dirty="0">
                <a:solidFill>
                  <a:schemeClr val="tx1"/>
                </a:solidFill>
                <a:latin typeface="Arial Unicode MS"/>
              </a:rPr>
              <a:t> of 'Base'</a:t>
            </a:r>
            <a:r>
              <a:rPr lang="fr-FR" altLang="fr-FR" sz="800" dirty="0">
                <a:solidFill>
                  <a:schemeClr val="tx1"/>
                </a:solidFill>
              </a:rPr>
              <a:t> </a:t>
            </a:r>
            <a:endParaRPr lang="fr-FR" altLang="fr-FR" sz="4000" dirty="0">
              <a:solidFill>
                <a:schemeClr val="tx1"/>
              </a:solidFill>
              <a:latin typeface="Arial" panose="020B0604020202020204" pitchFamily="34" charset="0"/>
            </a:endParaRPr>
          </a:p>
        </p:txBody>
      </p:sp>
      <p:cxnSp>
        <p:nvCxnSpPr>
          <p:cNvPr id="11" name="Connecteur droit 10">
            <a:extLst>
              <a:ext uri="{FF2B5EF4-FFF2-40B4-BE49-F238E27FC236}">
                <a16:creationId xmlns:a16="http://schemas.microsoft.com/office/drawing/2014/main" id="{17D406D4-50BC-C35E-FBB9-7552C959CD92}"/>
              </a:ext>
            </a:extLst>
          </p:cNvPr>
          <p:cNvCxnSpPr>
            <a:cxnSpLocks/>
          </p:cNvCxnSpPr>
          <p:nvPr/>
        </p:nvCxnSpPr>
        <p:spPr>
          <a:xfrm>
            <a:off x="198054" y="3772599"/>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617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F5BB690A-E40E-C655-D3A3-653C7078DF81}"/>
              </a:ext>
            </a:extLst>
          </p:cNvPr>
          <p:cNvSpPr>
            <a:spLocks noGrp="1"/>
          </p:cNvSpPr>
          <p:nvPr>
            <p:ph type="body" idx="1"/>
          </p:nvPr>
        </p:nvSpPr>
        <p:spPr/>
        <p:txBody>
          <a:bodyPr/>
          <a:lstStyle/>
          <a:p>
            <a:endParaRPr lang="fr-FR" dirty="0"/>
          </a:p>
        </p:txBody>
      </p:sp>
      <p:sp>
        <p:nvSpPr>
          <p:cNvPr id="2" name="Titre 1">
            <a:extLst>
              <a:ext uri="{FF2B5EF4-FFF2-40B4-BE49-F238E27FC236}">
                <a16:creationId xmlns:a16="http://schemas.microsoft.com/office/drawing/2014/main" id="{9E0A62F2-A9E4-CBE5-0FF7-2F637CB3D6B3}"/>
              </a:ext>
            </a:extLst>
          </p:cNvPr>
          <p:cNvSpPr>
            <a:spLocks noGrp="1"/>
          </p:cNvSpPr>
          <p:nvPr>
            <p:ph type="title"/>
          </p:nvPr>
        </p:nvSpPr>
        <p:spPr/>
        <p:txBody>
          <a:bodyPr/>
          <a:lstStyle/>
          <a:p>
            <a:r>
              <a:rPr lang="fr-FR" dirty="0"/>
              <a:t>UML</a:t>
            </a: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146</a:t>
            </a:fld>
            <a:endParaRPr lang="fr-FR" dirty="0"/>
          </a:p>
        </p:txBody>
      </p:sp>
    </p:spTree>
    <p:extLst>
      <p:ext uri="{BB962C8B-B14F-4D97-AF65-F5344CB8AC3E}">
        <p14:creationId xmlns:p14="http://schemas.microsoft.com/office/powerpoint/2010/main" val="180662640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Langage de Modélisation Unifié</a:t>
            </a:r>
          </a:p>
          <a:p>
            <a:endParaRPr lang="fr-FR" dirty="0"/>
          </a:p>
          <a:p>
            <a:r>
              <a:rPr lang="fr-FR" dirty="0"/>
              <a:t>Méthode normalisée de visualisation dans les domaines du développement logiciel et en conception orientée objet</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147</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UML</a:t>
            </a:r>
          </a:p>
        </p:txBody>
      </p:sp>
      <p:sp>
        <p:nvSpPr>
          <p:cNvPr id="6" name="Espace réservé du texte 5">
            <a:extLst>
              <a:ext uri="{FF2B5EF4-FFF2-40B4-BE49-F238E27FC236}">
                <a16:creationId xmlns:a16="http://schemas.microsoft.com/office/drawing/2014/main" id="{1EDBAC32-E722-BD9B-4AF1-023F13B377A6}"/>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C9DA26E-70C9-4C21-A529-368DC0675CA9}"/>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7443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de classe</a:t>
            </a:r>
          </a:p>
          <a:p>
            <a:pPr lvl="1"/>
            <a:r>
              <a:rPr lang="fr-FR" dirty="0"/>
              <a:t>Décrit la structure d’un système particulier en modélisant ses classes, ses attributs, ses opérations et les relations entre ses objets</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148</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C7593112-7BAF-4A73-8086-54D35D1B37A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127FB609-040E-D0F6-B69E-6A7627056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131" y="3666321"/>
            <a:ext cx="4322075" cy="1631235"/>
          </a:xfrm>
          <a:prstGeom prst="rect">
            <a:avLst/>
          </a:prstGeom>
        </p:spPr>
      </p:pic>
      <p:cxnSp>
        <p:nvCxnSpPr>
          <p:cNvPr id="8" name="Connecteur droit 7">
            <a:extLst>
              <a:ext uri="{FF2B5EF4-FFF2-40B4-BE49-F238E27FC236}">
                <a16:creationId xmlns:a16="http://schemas.microsoft.com/office/drawing/2014/main" id="{F3FBBFFB-1539-B8E4-424E-1F29D7BF563A}"/>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28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d’objet</a:t>
            </a:r>
          </a:p>
          <a:p>
            <a:pPr lvl="1"/>
            <a:r>
              <a:rPr lang="fr-FR" dirty="0"/>
              <a:t>Représente une instance spécifique d'un diagramme de classes à un moment précis</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149</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37F4D959-D1BD-0051-B6F6-FA2408B0CAB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424FADFB-5A80-B255-98E7-D37605BB7A44}"/>
              </a:ext>
            </a:extLst>
          </p:cNvPr>
          <p:cNvSpPr txBox="1"/>
          <p:nvPr/>
        </p:nvSpPr>
        <p:spPr>
          <a:xfrm>
            <a:off x="3087007" y="3738884"/>
            <a:ext cx="3647536" cy="10156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    Conducteur jean;</a:t>
            </a:r>
          </a:p>
          <a:p>
            <a:r>
              <a:rPr lang="fr-FR" sz="1200" b="0" dirty="0">
                <a:solidFill>
                  <a:srgbClr val="000000"/>
                </a:solidFill>
                <a:effectLst/>
                <a:latin typeface="Consolas" panose="020B0609020204030204" pitchFamily="49" charset="0"/>
              </a:rPr>
              <a:t>    Voiture </a:t>
            </a:r>
            <a:r>
              <a:rPr lang="fr-FR" sz="1200" b="0" dirty="0" err="1">
                <a:solidFill>
                  <a:srgbClr val="000000"/>
                </a:solidFill>
                <a:effectLst/>
                <a:latin typeface="Consolas" panose="020B0609020204030204" pitchFamily="49" charset="0"/>
              </a:rPr>
              <a:t>peugeot</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peugeot.changer_conducteur</a:t>
            </a:r>
            <a:r>
              <a:rPr lang="fr-FR" sz="1200" b="0" dirty="0">
                <a:solidFill>
                  <a:srgbClr val="000000"/>
                </a:solidFill>
                <a:effectLst/>
                <a:latin typeface="Consolas" panose="020B0609020204030204" pitchFamily="49" charset="0"/>
              </a:rPr>
              <a:t>(jean);</a:t>
            </a:r>
          </a:p>
          <a:p>
            <a:r>
              <a:rPr lang="fr-FR" sz="1200" b="0" dirty="0">
                <a:solidFill>
                  <a:srgbClr val="000000"/>
                </a:solidFill>
                <a:effectLst/>
                <a:latin typeface="Consolas" panose="020B0609020204030204" pitchFamily="49" charset="0"/>
              </a:rPr>
              <a:t>}</a:t>
            </a:r>
          </a:p>
        </p:txBody>
      </p:sp>
      <p:pic>
        <p:nvPicPr>
          <p:cNvPr id="9" name="Image 8">
            <a:extLst>
              <a:ext uri="{FF2B5EF4-FFF2-40B4-BE49-F238E27FC236}">
                <a16:creationId xmlns:a16="http://schemas.microsoft.com/office/drawing/2014/main" id="{095542D3-00F3-473B-116D-9DA463036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422" y="3899054"/>
            <a:ext cx="3000375" cy="695325"/>
          </a:xfrm>
          <a:prstGeom prst="rect">
            <a:avLst/>
          </a:prstGeom>
        </p:spPr>
      </p:pic>
      <p:cxnSp>
        <p:nvCxnSpPr>
          <p:cNvPr id="10" name="Connecteur droit 9">
            <a:extLst>
              <a:ext uri="{FF2B5EF4-FFF2-40B4-BE49-F238E27FC236}">
                <a16:creationId xmlns:a16="http://schemas.microsoft.com/office/drawing/2014/main" id="{DB7A5480-D4FA-D87A-047D-293195735EDE}"/>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15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sz="2100" dirty="0"/>
          </a:p>
          <a:p>
            <a:pPr lvl="1">
              <a:lnSpc>
                <a:spcPct val="100000"/>
              </a:lnSpc>
            </a:pPr>
            <a:r>
              <a:rPr lang="fr-FR" sz="2100" dirty="0"/>
              <a:t>Entiers signés (+/-) et non signés (+)</a:t>
            </a:r>
          </a:p>
          <a:p>
            <a:pPr lvl="2">
              <a:lnSpc>
                <a:spcPct val="100000"/>
              </a:lnSpc>
              <a:buClr>
                <a:schemeClr val="tx1"/>
              </a:buClr>
            </a:pPr>
            <a:r>
              <a:rPr lang="fr-FR" sz="1900" dirty="0">
                <a:solidFill>
                  <a:schemeClr val="accent1"/>
                </a:solidFill>
              </a:rPr>
              <a:t>short</a:t>
            </a:r>
            <a:endParaRPr lang="fr-FR" dirty="0"/>
          </a:p>
          <a:p>
            <a:pPr lvl="3">
              <a:lnSpc>
                <a:spcPct val="100000"/>
              </a:lnSpc>
              <a:buClr>
                <a:schemeClr val="tx1"/>
              </a:buClr>
            </a:pPr>
            <a:r>
              <a:rPr lang="fr-FR" dirty="0"/>
              <a:t>&gt;= 2 octets</a:t>
            </a:r>
          </a:p>
          <a:p>
            <a:pPr lvl="3">
              <a:lnSpc>
                <a:spcPct val="100000"/>
              </a:lnSpc>
              <a:buClr>
                <a:schemeClr val="tx1"/>
              </a:buClr>
            </a:pPr>
            <a:r>
              <a:rPr lang="fr-FR" dirty="0"/>
              <a:t>Taille minimale de 16 bits garantie par le standard</a:t>
            </a:r>
          </a:p>
          <a:p>
            <a:pPr lvl="3">
              <a:lnSpc>
                <a:spcPct val="100000"/>
              </a:lnSpc>
              <a:buClr>
                <a:schemeClr val="tx1"/>
              </a:buClr>
            </a:pPr>
            <a:r>
              <a:rPr lang="fr-FR" dirty="0"/>
              <a:t>Signé</a:t>
            </a:r>
          </a:p>
          <a:p>
            <a:pPr lvl="3">
              <a:lnSpc>
                <a:spcPct val="100000"/>
              </a:lnSpc>
              <a:buClr>
                <a:schemeClr val="tx1"/>
              </a:buClr>
            </a:pPr>
            <a:r>
              <a:rPr lang="fr-FR" dirty="0"/>
              <a:t>Valeur entre -32 768 et 32 767 garanties</a:t>
            </a:r>
          </a:p>
          <a:p>
            <a:pPr lvl="3">
              <a:lnSpc>
                <a:spcPct val="100000"/>
              </a:lnSpc>
              <a:buClr>
                <a:schemeClr val="tx1"/>
              </a:buClr>
            </a:pPr>
            <a:endParaRPr lang="fr-FR" dirty="0"/>
          </a:p>
          <a:p>
            <a:pPr lvl="2">
              <a:lnSpc>
                <a:spcPct val="100000"/>
              </a:lnSpc>
              <a:buClr>
                <a:schemeClr val="tx1"/>
              </a:buClr>
            </a:pPr>
            <a:r>
              <a:rPr lang="fr-FR" sz="1900" dirty="0" err="1">
                <a:solidFill>
                  <a:schemeClr val="accent1"/>
                </a:solidFill>
              </a:rPr>
              <a:t>signed</a:t>
            </a:r>
            <a:r>
              <a:rPr lang="fr-FR" sz="1900" dirty="0">
                <a:solidFill>
                  <a:schemeClr val="accent1"/>
                </a:solidFill>
              </a:rPr>
              <a:t> short</a:t>
            </a:r>
          </a:p>
          <a:p>
            <a:pPr lvl="3">
              <a:lnSpc>
                <a:spcPct val="100000"/>
              </a:lnSpc>
              <a:buClr>
                <a:schemeClr val="tx1"/>
              </a:buClr>
            </a:pPr>
            <a:r>
              <a:rPr lang="fr-FR" dirty="0"/>
              <a:t>Equivalent à </a:t>
            </a:r>
            <a:r>
              <a:rPr lang="fr-FR" dirty="0">
                <a:solidFill>
                  <a:schemeClr val="accent1"/>
                </a:solidFill>
              </a:rPr>
              <a:t>short</a:t>
            </a:r>
          </a:p>
          <a:p>
            <a:pPr lvl="3">
              <a:lnSpc>
                <a:spcPct val="100000"/>
              </a:lnSpc>
              <a:buClr>
                <a:schemeClr val="tx1"/>
              </a:buClr>
            </a:pPr>
            <a:endParaRPr lang="fr-FR" sz="1800" dirty="0">
              <a:solidFill>
                <a:schemeClr val="accent1"/>
              </a:solidFill>
            </a:endParaRPr>
          </a:p>
          <a:p>
            <a:pPr lvl="2">
              <a:lnSpc>
                <a:spcPct val="100000"/>
              </a:lnSpc>
              <a:buClr>
                <a:schemeClr val="tx1"/>
              </a:buClr>
            </a:pPr>
            <a:r>
              <a:rPr lang="fr-FR" sz="1900" dirty="0" err="1">
                <a:solidFill>
                  <a:schemeClr val="accent1"/>
                </a:solidFill>
              </a:rPr>
              <a:t>unsigned</a:t>
            </a:r>
            <a:r>
              <a:rPr lang="fr-FR" sz="1900" dirty="0">
                <a:solidFill>
                  <a:schemeClr val="accent1"/>
                </a:solidFill>
              </a:rPr>
              <a:t> short</a:t>
            </a:r>
          </a:p>
          <a:p>
            <a:pPr lvl="3">
              <a:lnSpc>
                <a:spcPct val="100000"/>
              </a:lnSpc>
              <a:buClr>
                <a:schemeClr val="tx1"/>
              </a:buClr>
            </a:pPr>
            <a:r>
              <a:rPr lang="fr-FR" dirty="0"/>
              <a:t>Equivalent à</a:t>
            </a:r>
            <a:r>
              <a:rPr lang="fr-FR" dirty="0">
                <a:solidFill>
                  <a:schemeClr val="accent1"/>
                </a:solidFill>
              </a:rPr>
              <a:t> short</a:t>
            </a:r>
          </a:p>
          <a:p>
            <a:pPr lvl="3">
              <a:lnSpc>
                <a:spcPct val="100000"/>
              </a:lnSpc>
              <a:buClr>
                <a:schemeClr val="tx1"/>
              </a:buClr>
            </a:pPr>
            <a:r>
              <a:rPr lang="fr-FR" dirty="0"/>
              <a:t>Non signé</a:t>
            </a:r>
          </a:p>
          <a:p>
            <a:pPr lvl="3">
              <a:lnSpc>
                <a:spcPct val="100000"/>
              </a:lnSpc>
              <a:buClr>
                <a:schemeClr val="tx1"/>
              </a:buClr>
            </a:pPr>
            <a:r>
              <a:rPr lang="fr-FR" dirty="0"/>
              <a:t>Valeur entre 0 et 65 535 garanties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15</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11" name="Connecteur droit 10">
            <a:extLst>
              <a:ext uri="{FF2B5EF4-FFF2-40B4-BE49-F238E27FC236}">
                <a16:creationId xmlns:a16="http://schemas.microsoft.com/office/drawing/2014/main" id="{EB9ABE88-6F1A-4CE5-BB96-4E08FF342144}"/>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70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de composant</a:t>
            </a:r>
          </a:p>
          <a:p>
            <a:pPr lvl="1"/>
            <a:r>
              <a:rPr lang="fr-FR" dirty="0"/>
              <a:t>Illustre la relation entre les différents composants d'un système</a:t>
            </a:r>
          </a:p>
          <a:p>
            <a:pPr lvl="1"/>
            <a:endParaRPr lang="fr-FR" dirty="0"/>
          </a:p>
          <a:p>
            <a:pPr lvl="1"/>
            <a:r>
              <a:rPr lang="fr-FR" dirty="0"/>
              <a:t>Composant ? Module de classes qui représentent des systèmes ou des sous-systèmes indépendants ayant la capacité de s'interfacer avec le reste du système</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150</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9AA7521F-358C-E58D-443E-1C542ABCB8B2}"/>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9" name="Image 8">
            <a:extLst>
              <a:ext uri="{FF2B5EF4-FFF2-40B4-BE49-F238E27FC236}">
                <a16:creationId xmlns:a16="http://schemas.microsoft.com/office/drawing/2014/main" id="{0E9383F5-B6F6-A365-DD47-649FB2D86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194" y="3711933"/>
            <a:ext cx="2891728" cy="3146067"/>
          </a:xfrm>
          <a:prstGeom prst="rect">
            <a:avLst/>
          </a:prstGeom>
        </p:spPr>
      </p:pic>
      <p:cxnSp>
        <p:nvCxnSpPr>
          <p:cNvPr id="10" name="Connecteur droit 9">
            <a:extLst>
              <a:ext uri="{FF2B5EF4-FFF2-40B4-BE49-F238E27FC236}">
                <a16:creationId xmlns:a16="http://schemas.microsoft.com/office/drawing/2014/main" id="{24253255-A9C5-ACAC-C0AD-DEF85E6606E0}"/>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8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de cas d’utilisation</a:t>
            </a:r>
          </a:p>
          <a:p>
            <a:pPr lvl="1"/>
            <a:r>
              <a:rPr lang="fr-FR" dirty="0"/>
              <a:t>Représenter les différentes façons dont un utilisateur peut interagir avec un système</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151</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34770742-4DA2-9025-4558-C4BBF436CDD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CAD1BA18-6FDB-F9B9-0444-8294FAB4F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483" y="2806700"/>
            <a:ext cx="3105150" cy="3686175"/>
          </a:xfrm>
          <a:prstGeom prst="rect">
            <a:avLst/>
          </a:prstGeom>
        </p:spPr>
      </p:pic>
      <p:cxnSp>
        <p:nvCxnSpPr>
          <p:cNvPr id="8" name="Connecteur droit 7">
            <a:extLst>
              <a:ext uri="{FF2B5EF4-FFF2-40B4-BE49-F238E27FC236}">
                <a16:creationId xmlns:a16="http://schemas.microsoft.com/office/drawing/2014/main" id="{78519476-D3A4-4D23-F9C1-F2C385ECD7F5}"/>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2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d’activité</a:t>
            </a:r>
          </a:p>
          <a:p>
            <a:pPr lvl="1"/>
            <a:r>
              <a:rPr lang="fr-FR" dirty="0"/>
              <a:t>Organigramme illustrant les activités exécutées par un système</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152</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E0FFEEAF-D65A-60F2-23EF-2E377401E8D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F08BE61D-D529-3B2E-9F2B-EA2FD83C3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870" y="3251089"/>
            <a:ext cx="3000375" cy="2057400"/>
          </a:xfrm>
          <a:prstGeom prst="rect">
            <a:avLst/>
          </a:prstGeom>
        </p:spPr>
      </p:pic>
      <p:cxnSp>
        <p:nvCxnSpPr>
          <p:cNvPr id="8" name="Connecteur droit 7">
            <a:extLst>
              <a:ext uri="{FF2B5EF4-FFF2-40B4-BE49-F238E27FC236}">
                <a16:creationId xmlns:a16="http://schemas.microsoft.com/office/drawing/2014/main" id="{5D56E834-FCE3-137E-E7C3-A10E839B7C6D}"/>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99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de séquence</a:t>
            </a:r>
          </a:p>
          <a:p>
            <a:pPr lvl="1"/>
            <a:r>
              <a:rPr lang="fr-FR" dirty="0"/>
              <a:t>Se concentre sur </a:t>
            </a:r>
          </a:p>
          <a:p>
            <a:pPr lvl="2"/>
            <a:r>
              <a:rPr lang="fr-FR" dirty="0"/>
              <a:t>Les lignes de vie les processus et les objets qui vivent simultanément</a:t>
            </a:r>
          </a:p>
          <a:p>
            <a:pPr lvl="2"/>
            <a:r>
              <a:rPr lang="fr-FR" dirty="0"/>
              <a:t>Les messages qu'ils échangent entre eux pour exercer une fonction avant la fin de la ligne de vie</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153</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58807752-F6F3-54A0-E7B3-3D4F467CE1CB}"/>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48F33D01-BE7A-6A33-75D6-3EA813BBD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70" y="3710737"/>
            <a:ext cx="1704975" cy="1809750"/>
          </a:xfrm>
          <a:prstGeom prst="rect">
            <a:avLst/>
          </a:prstGeom>
        </p:spPr>
      </p:pic>
      <p:cxnSp>
        <p:nvCxnSpPr>
          <p:cNvPr id="8" name="Connecteur droit 7">
            <a:extLst>
              <a:ext uri="{FF2B5EF4-FFF2-40B4-BE49-F238E27FC236}">
                <a16:creationId xmlns:a16="http://schemas.microsoft.com/office/drawing/2014/main" id="{575B5D50-4D5C-F5AD-09E2-A7D725872AF7}"/>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35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d’état-transitions</a:t>
            </a:r>
          </a:p>
          <a:p>
            <a:pPr lvl="1"/>
            <a:r>
              <a:rPr lang="fr-FR" dirty="0"/>
              <a:t>Représente les transitions entre divers objets</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154</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DF7BFAB9-A3A3-D35B-2B6F-2D66FBD9C72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8" name="Image 7">
            <a:extLst>
              <a:ext uri="{FF2B5EF4-FFF2-40B4-BE49-F238E27FC236}">
                <a16:creationId xmlns:a16="http://schemas.microsoft.com/office/drawing/2014/main" id="{08962478-256C-DFE8-6302-BEAA2B10E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907" y="2979525"/>
            <a:ext cx="5616302" cy="2043538"/>
          </a:xfrm>
          <a:prstGeom prst="rect">
            <a:avLst/>
          </a:prstGeom>
        </p:spPr>
      </p:pic>
      <p:cxnSp>
        <p:nvCxnSpPr>
          <p:cNvPr id="11" name="Connecteur droit 10">
            <a:extLst>
              <a:ext uri="{FF2B5EF4-FFF2-40B4-BE49-F238E27FC236}">
                <a16:creationId xmlns:a16="http://schemas.microsoft.com/office/drawing/2014/main" id="{618F9ADE-93FF-BA76-7E20-0C48996D7508}"/>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64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6E76E8-2C5D-86BF-414B-E7D37F5CEBF6}"/>
              </a:ext>
            </a:extLst>
          </p:cNvPr>
          <p:cNvSpPr>
            <a:spLocks noGrp="1"/>
          </p:cNvSpPr>
          <p:nvPr>
            <p:ph idx="1"/>
          </p:nvPr>
        </p:nvSpPr>
        <p:spPr>
          <a:xfrm>
            <a:off x="2246539" y="1825625"/>
            <a:ext cx="9107261" cy="4351338"/>
          </a:xfrm>
        </p:spPr>
        <p:txBody>
          <a:bodyPr/>
          <a:lstStyle/>
          <a:p>
            <a:r>
              <a:rPr lang="fr-FR" dirty="0"/>
              <a:t>Diagramme de déploiement</a:t>
            </a:r>
          </a:p>
          <a:p>
            <a:pPr lvl="1"/>
            <a:r>
              <a:rPr lang="fr-FR" dirty="0"/>
              <a:t>Décrit le déploiement physique des informations générées par le logiciel sur des composants matériels.</a:t>
            </a:r>
          </a:p>
        </p:txBody>
      </p:sp>
      <p:sp>
        <p:nvSpPr>
          <p:cNvPr id="5" name="Espace réservé du numéro de diapositive 4">
            <a:extLst>
              <a:ext uri="{FF2B5EF4-FFF2-40B4-BE49-F238E27FC236}">
                <a16:creationId xmlns:a16="http://schemas.microsoft.com/office/drawing/2014/main" id="{0A909C95-A401-DA03-FFCD-0138CD2EF079}"/>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155</a:t>
            </a:fld>
            <a:endParaRPr lang="fr-FR"/>
          </a:p>
        </p:txBody>
      </p:sp>
      <p:sp>
        <p:nvSpPr>
          <p:cNvPr id="2" name="Titre 1">
            <a:extLst>
              <a:ext uri="{FF2B5EF4-FFF2-40B4-BE49-F238E27FC236}">
                <a16:creationId xmlns:a16="http://schemas.microsoft.com/office/drawing/2014/main" id="{53C3D54E-50E7-C61A-861B-8725504D138E}"/>
              </a:ext>
            </a:extLst>
          </p:cNvPr>
          <p:cNvSpPr>
            <a:spLocks noGrp="1"/>
          </p:cNvSpPr>
          <p:nvPr>
            <p:ph type="title"/>
          </p:nvPr>
        </p:nvSpPr>
        <p:spPr>
          <a:xfrm>
            <a:off x="2366318" y="365125"/>
            <a:ext cx="8987481" cy="1325563"/>
          </a:xfrm>
        </p:spPr>
        <p:txBody>
          <a:bodyPr/>
          <a:lstStyle/>
          <a:p>
            <a:r>
              <a:rPr lang="fr-FR" dirty="0"/>
              <a:t>Diagramme UML</a:t>
            </a:r>
          </a:p>
        </p:txBody>
      </p:sp>
      <p:sp>
        <p:nvSpPr>
          <p:cNvPr id="6" name="Espace réservé du texte 5">
            <a:extLst>
              <a:ext uri="{FF2B5EF4-FFF2-40B4-BE49-F238E27FC236}">
                <a16:creationId xmlns:a16="http://schemas.microsoft.com/office/drawing/2014/main" id="{E82DA0B0-078B-8A97-C48D-57F480E2FA2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6A82FF30-FD6D-04B1-A4B3-E50A705C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483" y="3429000"/>
            <a:ext cx="3105150" cy="2076450"/>
          </a:xfrm>
          <a:prstGeom prst="rect">
            <a:avLst/>
          </a:prstGeom>
        </p:spPr>
      </p:pic>
      <p:cxnSp>
        <p:nvCxnSpPr>
          <p:cNvPr id="8" name="Connecteur droit 7">
            <a:extLst>
              <a:ext uri="{FF2B5EF4-FFF2-40B4-BE49-F238E27FC236}">
                <a16:creationId xmlns:a16="http://schemas.microsoft.com/office/drawing/2014/main" id="{F7E4509A-B8DE-1216-97A8-EE508855A9FA}"/>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16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DDDFC569-3692-4957-877F-B1305A7F6329}"/>
              </a:ext>
            </a:extLst>
          </p:cNvPr>
          <p:cNvSpPr>
            <a:spLocks noGrp="1"/>
          </p:cNvSpPr>
          <p:nvPr>
            <p:ph idx="1"/>
          </p:nvPr>
        </p:nvSpPr>
        <p:spPr/>
        <p:txBody>
          <a:bodyPr/>
          <a:lstStyle/>
          <a:p>
            <a:endParaRPr lang="fr-CA"/>
          </a:p>
        </p:txBody>
      </p:sp>
      <p:sp>
        <p:nvSpPr>
          <p:cNvPr id="5" name="Espace réservé du numéro de diapositive 4">
            <a:extLst>
              <a:ext uri="{FF2B5EF4-FFF2-40B4-BE49-F238E27FC236}">
                <a16:creationId xmlns:a16="http://schemas.microsoft.com/office/drawing/2014/main" id="{9A4AB4E4-BABB-4332-B23F-F98E86D37A34}"/>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156</a:t>
            </a:fld>
            <a:endParaRPr lang="fr-FR"/>
          </a:p>
        </p:txBody>
      </p:sp>
      <p:sp>
        <p:nvSpPr>
          <p:cNvPr id="2" name="Titre 1">
            <a:extLst>
              <a:ext uri="{FF2B5EF4-FFF2-40B4-BE49-F238E27FC236}">
                <a16:creationId xmlns:a16="http://schemas.microsoft.com/office/drawing/2014/main" id="{8E94B959-E7FE-A89D-3E1C-36B2482174D5}"/>
              </a:ext>
            </a:extLst>
          </p:cNvPr>
          <p:cNvSpPr>
            <a:spLocks noGrp="1"/>
          </p:cNvSpPr>
          <p:nvPr>
            <p:ph type="title"/>
          </p:nvPr>
        </p:nvSpPr>
        <p:spPr>
          <a:xfrm>
            <a:off x="2366318" y="365125"/>
            <a:ext cx="8987481" cy="1325563"/>
          </a:xfrm>
        </p:spPr>
        <p:txBody>
          <a:bodyPr/>
          <a:lstStyle/>
          <a:p>
            <a:r>
              <a:rPr lang="fr-FR" dirty="0"/>
              <a:t>Représentation UML</a:t>
            </a:r>
          </a:p>
        </p:txBody>
      </p:sp>
      <p:sp>
        <p:nvSpPr>
          <p:cNvPr id="6" name="Espace réservé du texte 5">
            <a:extLst>
              <a:ext uri="{FF2B5EF4-FFF2-40B4-BE49-F238E27FC236}">
                <a16:creationId xmlns:a16="http://schemas.microsoft.com/office/drawing/2014/main" id="{6DAAA05F-D33A-29C3-9225-085ADED1FE0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F4A8F7E9-BBF0-6D1B-1FF2-302CA4774CF3}"/>
              </a:ext>
            </a:extLst>
          </p:cNvPr>
          <p:cNvSpPr txBox="1"/>
          <p:nvPr/>
        </p:nvSpPr>
        <p:spPr>
          <a:xfrm>
            <a:off x="4358158" y="2339734"/>
            <a:ext cx="5003800" cy="203132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dirty="0">
                <a:solidFill>
                  <a:schemeClr val="tx1"/>
                </a:solidFill>
              </a:rPr>
              <a:t>@startuml</a:t>
            </a:r>
          </a:p>
          <a:p>
            <a:r>
              <a:rPr lang="fr-FR" sz="1400" dirty="0">
                <a:solidFill>
                  <a:schemeClr val="tx1"/>
                </a:solidFill>
              </a:rPr>
              <a:t>class Pizza {</a:t>
            </a:r>
          </a:p>
          <a:p>
            <a:r>
              <a:rPr lang="fr-FR" sz="1400" dirty="0">
                <a:solidFill>
                  <a:schemeClr val="tx1"/>
                </a:solidFill>
              </a:rPr>
              <a:t>Pizza()</a:t>
            </a:r>
          </a:p>
          <a:p>
            <a:r>
              <a:rPr lang="fr-FR" sz="1400" dirty="0">
                <a:solidFill>
                  <a:schemeClr val="tx1"/>
                </a:solidFill>
              </a:rPr>
              <a:t>Pizza(</a:t>
            </a:r>
            <a:r>
              <a:rPr lang="fr-FR" sz="1400" dirty="0" err="1">
                <a:solidFill>
                  <a:schemeClr val="tx1"/>
                </a:solidFill>
              </a:rPr>
              <a:t>int</a:t>
            </a:r>
            <a:r>
              <a:rPr lang="fr-FR" sz="1400" dirty="0">
                <a:solidFill>
                  <a:schemeClr val="tx1"/>
                </a:solidFill>
              </a:rPr>
              <a:t> </a:t>
            </a:r>
            <a:r>
              <a:rPr lang="fr-FR" sz="1400" dirty="0" err="1">
                <a:solidFill>
                  <a:schemeClr val="tx1"/>
                </a:solidFill>
              </a:rPr>
              <a:t>nombre_de_fromage</a:t>
            </a:r>
            <a:r>
              <a:rPr lang="fr-FR" sz="1400" dirty="0">
                <a:solidFill>
                  <a:schemeClr val="tx1"/>
                </a:solidFill>
              </a:rPr>
              <a:t>, std::string nom)</a:t>
            </a:r>
          </a:p>
          <a:p>
            <a:r>
              <a:rPr lang="fr-FR" sz="1400" dirty="0">
                <a:solidFill>
                  <a:schemeClr val="tx1"/>
                </a:solidFill>
              </a:rPr>
              <a:t>Pizza(</a:t>
            </a:r>
            <a:r>
              <a:rPr lang="fr-FR" sz="1400" dirty="0" err="1">
                <a:solidFill>
                  <a:schemeClr val="tx1"/>
                </a:solidFill>
              </a:rPr>
              <a:t>int</a:t>
            </a:r>
            <a:r>
              <a:rPr lang="fr-FR" sz="1400" dirty="0">
                <a:solidFill>
                  <a:schemeClr val="tx1"/>
                </a:solidFill>
              </a:rPr>
              <a:t> </a:t>
            </a:r>
            <a:r>
              <a:rPr lang="fr-FR" sz="1400" dirty="0" err="1">
                <a:solidFill>
                  <a:schemeClr val="tx1"/>
                </a:solidFill>
              </a:rPr>
              <a:t>nombre_de_fromage</a:t>
            </a:r>
            <a:r>
              <a:rPr lang="fr-FR" sz="1400" dirty="0">
                <a:solidFill>
                  <a:schemeClr val="tx1"/>
                </a:solidFill>
              </a:rPr>
              <a:t>, </a:t>
            </a:r>
            <a:r>
              <a:rPr lang="fr-FR" sz="1400" dirty="0" err="1">
                <a:solidFill>
                  <a:schemeClr val="tx1"/>
                </a:solidFill>
              </a:rPr>
              <a:t>int</a:t>
            </a:r>
            <a:r>
              <a:rPr lang="fr-FR" sz="1400" dirty="0">
                <a:solidFill>
                  <a:schemeClr val="tx1"/>
                </a:solidFill>
              </a:rPr>
              <a:t> </a:t>
            </a:r>
            <a:r>
              <a:rPr lang="fr-FR" sz="1400" dirty="0" err="1">
                <a:solidFill>
                  <a:schemeClr val="tx1"/>
                </a:solidFill>
              </a:rPr>
              <a:t>extra_fromage</a:t>
            </a:r>
            <a:r>
              <a:rPr lang="fr-FR" sz="1400" dirty="0">
                <a:solidFill>
                  <a:schemeClr val="tx1"/>
                </a:solidFill>
              </a:rPr>
              <a:t>, std::string nom) </a:t>
            </a:r>
          </a:p>
          <a:p>
            <a:r>
              <a:rPr lang="fr-FR" sz="1400" dirty="0">
                <a:solidFill>
                  <a:schemeClr val="tx1"/>
                </a:solidFill>
              </a:rPr>
              <a:t>cuire()</a:t>
            </a:r>
          </a:p>
          <a:p>
            <a:r>
              <a:rPr lang="fr-FR" sz="1400" dirty="0" err="1">
                <a:solidFill>
                  <a:schemeClr val="tx1"/>
                </a:solidFill>
              </a:rPr>
              <a:t>int</a:t>
            </a:r>
            <a:r>
              <a:rPr lang="fr-FR" sz="1400" dirty="0">
                <a:solidFill>
                  <a:schemeClr val="tx1"/>
                </a:solidFill>
              </a:rPr>
              <a:t> </a:t>
            </a:r>
            <a:r>
              <a:rPr lang="fr-FR" sz="1400" dirty="0" err="1">
                <a:solidFill>
                  <a:schemeClr val="tx1"/>
                </a:solidFill>
              </a:rPr>
              <a:t>m_nombre_de_fromage</a:t>
            </a:r>
            <a:endParaRPr lang="fr-FR" sz="1400" dirty="0">
              <a:solidFill>
                <a:schemeClr val="tx1"/>
              </a:solidFill>
            </a:endParaRPr>
          </a:p>
          <a:p>
            <a:r>
              <a:rPr lang="fr-FR" sz="1400" dirty="0">
                <a:solidFill>
                  <a:schemeClr val="tx1"/>
                </a:solidFill>
              </a:rPr>
              <a:t>}</a:t>
            </a:r>
          </a:p>
          <a:p>
            <a:r>
              <a:rPr lang="fr-FR" sz="1400" dirty="0">
                <a:solidFill>
                  <a:schemeClr val="tx1"/>
                </a:solidFill>
              </a:rPr>
              <a:t>@enduml</a:t>
            </a:r>
          </a:p>
        </p:txBody>
      </p:sp>
      <p:pic>
        <p:nvPicPr>
          <p:cNvPr id="11" name="Image 10">
            <a:extLst>
              <a:ext uri="{FF2B5EF4-FFF2-40B4-BE49-F238E27FC236}">
                <a16:creationId xmlns:a16="http://schemas.microsoft.com/office/drawing/2014/main" id="{CF30BCD1-5CC7-FB07-8973-8A5759C9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183" y="4564398"/>
            <a:ext cx="4857750" cy="1419225"/>
          </a:xfrm>
          <a:prstGeom prst="rect">
            <a:avLst/>
          </a:prstGeom>
        </p:spPr>
      </p:pic>
      <p:cxnSp>
        <p:nvCxnSpPr>
          <p:cNvPr id="10" name="Connecteur droit 9">
            <a:extLst>
              <a:ext uri="{FF2B5EF4-FFF2-40B4-BE49-F238E27FC236}">
                <a16:creationId xmlns:a16="http://schemas.microsoft.com/office/drawing/2014/main" id="{F2CF37A8-70A1-B337-D17D-BF2609EDB647}"/>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0550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F262274F-CBE3-DD96-2329-1030B87C96D4}"/>
              </a:ext>
            </a:extLst>
          </p:cNvPr>
          <p:cNvSpPr>
            <a:spLocks noGrp="1"/>
          </p:cNvSpPr>
          <p:nvPr>
            <p:ph type="title"/>
          </p:nvPr>
        </p:nvSpPr>
        <p:spPr/>
        <p:txBody>
          <a:bodyPr/>
          <a:lstStyle/>
          <a:p>
            <a:r>
              <a:rPr lang="fr-FR" dirty="0"/>
              <a:t>EXERCICE</a:t>
            </a:r>
          </a:p>
        </p:txBody>
      </p:sp>
      <p:sp>
        <p:nvSpPr>
          <p:cNvPr id="10" name="Espace réservé du texte 9">
            <a:extLst>
              <a:ext uri="{FF2B5EF4-FFF2-40B4-BE49-F238E27FC236}">
                <a16:creationId xmlns:a16="http://schemas.microsoft.com/office/drawing/2014/main" id="{9B69E5BB-00F0-A699-E338-F12B1B6BB806}"/>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157</a:t>
            </a:fld>
            <a:endParaRPr lang="fr-FR" dirty="0"/>
          </a:p>
        </p:txBody>
      </p:sp>
    </p:spTree>
    <p:extLst>
      <p:ext uri="{BB962C8B-B14F-4D97-AF65-F5344CB8AC3E}">
        <p14:creationId xmlns:p14="http://schemas.microsoft.com/office/powerpoint/2010/main" val="19496669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DF3EC400-9570-3286-ECC5-7E8EC84A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807" y="1646238"/>
            <a:ext cx="8521148" cy="4109928"/>
          </a:xfrm>
          <a:prstGeom prst="rect">
            <a:avLst/>
          </a:prstGeom>
        </p:spPr>
      </p:pic>
      <p:sp>
        <p:nvSpPr>
          <p:cNvPr id="5" name="Espace réservé du numéro de diapositive 4">
            <a:extLst>
              <a:ext uri="{FF2B5EF4-FFF2-40B4-BE49-F238E27FC236}">
                <a16:creationId xmlns:a16="http://schemas.microsoft.com/office/drawing/2014/main" id="{4D876DE5-A7BB-1677-0A2C-669EE49B1A9A}"/>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158</a:t>
            </a:fld>
            <a:endParaRPr lang="fr-FR"/>
          </a:p>
        </p:txBody>
      </p:sp>
      <p:sp>
        <p:nvSpPr>
          <p:cNvPr id="2" name="Titre 1">
            <a:extLst>
              <a:ext uri="{FF2B5EF4-FFF2-40B4-BE49-F238E27FC236}">
                <a16:creationId xmlns:a16="http://schemas.microsoft.com/office/drawing/2014/main" id="{6693E945-DB65-1AE4-EA1B-48FC3D67BB66}"/>
              </a:ext>
            </a:extLst>
          </p:cNvPr>
          <p:cNvSpPr>
            <a:spLocks noGrp="1"/>
          </p:cNvSpPr>
          <p:nvPr>
            <p:ph type="title"/>
          </p:nvPr>
        </p:nvSpPr>
        <p:spPr>
          <a:xfrm>
            <a:off x="2366318" y="365125"/>
            <a:ext cx="8987481" cy="1325563"/>
          </a:xfrm>
        </p:spPr>
        <p:txBody>
          <a:bodyPr/>
          <a:lstStyle/>
          <a:p>
            <a:r>
              <a:rPr lang="fr-FR" dirty="0"/>
              <a:t>Exercice UML</a:t>
            </a:r>
          </a:p>
        </p:txBody>
      </p:sp>
      <p:sp>
        <p:nvSpPr>
          <p:cNvPr id="6" name="Espace réservé du texte 5">
            <a:extLst>
              <a:ext uri="{FF2B5EF4-FFF2-40B4-BE49-F238E27FC236}">
                <a16:creationId xmlns:a16="http://schemas.microsoft.com/office/drawing/2014/main" id="{E579BD04-D3F9-7940-3B6C-D6BCDDE799F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7A5BB191-D9DE-F469-48BD-BBC22EAA4490}"/>
              </a:ext>
            </a:extLst>
          </p:cNvPr>
          <p:cNvSpPr txBox="1"/>
          <p:nvPr/>
        </p:nvSpPr>
        <p:spPr>
          <a:xfrm>
            <a:off x="4068679" y="5417603"/>
            <a:ext cx="4054642" cy="646331"/>
          </a:xfrm>
          <a:prstGeom prst="rect">
            <a:avLst/>
          </a:prstGeom>
          <a:noFill/>
        </p:spPr>
        <p:txBody>
          <a:bodyPr wrap="square">
            <a:spAutoFit/>
          </a:bodyPr>
          <a:lstStyle/>
          <a:p>
            <a:r>
              <a:rPr lang="fr-FR" dirty="0"/>
              <a:t>Reproduire sur </a:t>
            </a:r>
            <a:r>
              <a:rPr lang="fr-FR" dirty="0">
                <a:hlinkClick r:id="rId4"/>
              </a:rPr>
              <a:t>http://www.plantuml.com/plantuml/uml</a:t>
            </a:r>
            <a:endParaRPr lang="fr-FR" dirty="0"/>
          </a:p>
        </p:txBody>
      </p:sp>
      <p:cxnSp>
        <p:nvCxnSpPr>
          <p:cNvPr id="9" name="Connecteur droit 8">
            <a:extLst>
              <a:ext uri="{FF2B5EF4-FFF2-40B4-BE49-F238E27FC236}">
                <a16:creationId xmlns:a16="http://schemas.microsoft.com/office/drawing/2014/main" id="{EADFAA7E-B99C-9388-80FE-A59E85A92542}"/>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572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8E0F8D3B-07E5-4CFA-8129-557C6497326B}"/>
              </a:ext>
            </a:extLst>
          </p:cNvPr>
          <p:cNvSpPr>
            <a:spLocks noGrp="1"/>
          </p:cNvSpPr>
          <p:nvPr>
            <p:ph idx="1"/>
          </p:nvPr>
        </p:nvSpPr>
        <p:spPr/>
        <p:txBody>
          <a:bodyPr/>
          <a:lstStyle/>
          <a:p>
            <a:endParaRPr lang="fr-CA"/>
          </a:p>
        </p:txBody>
      </p:sp>
      <p:sp>
        <p:nvSpPr>
          <p:cNvPr id="5" name="Espace réservé du numéro de diapositive 4">
            <a:extLst>
              <a:ext uri="{FF2B5EF4-FFF2-40B4-BE49-F238E27FC236}">
                <a16:creationId xmlns:a16="http://schemas.microsoft.com/office/drawing/2014/main" id="{4D876DE5-A7BB-1677-0A2C-669EE49B1A9A}"/>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159</a:t>
            </a:fld>
            <a:endParaRPr lang="fr-FR"/>
          </a:p>
        </p:txBody>
      </p:sp>
      <p:sp>
        <p:nvSpPr>
          <p:cNvPr id="2" name="Titre 1">
            <a:extLst>
              <a:ext uri="{FF2B5EF4-FFF2-40B4-BE49-F238E27FC236}">
                <a16:creationId xmlns:a16="http://schemas.microsoft.com/office/drawing/2014/main" id="{6693E945-DB65-1AE4-EA1B-48FC3D67BB66}"/>
              </a:ext>
            </a:extLst>
          </p:cNvPr>
          <p:cNvSpPr>
            <a:spLocks noGrp="1"/>
          </p:cNvSpPr>
          <p:nvPr>
            <p:ph type="title"/>
          </p:nvPr>
        </p:nvSpPr>
        <p:spPr>
          <a:xfrm>
            <a:off x="2366318" y="365125"/>
            <a:ext cx="8987481" cy="1325563"/>
          </a:xfrm>
        </p:spPr>
        <p:txBody>
          <a:bodyPr/>
          <a:lstStyle/>
          <a:p>
            <a:r>
              <a:rPr lang="fr-FR" dirty="0"/>
              <a:t>Exercice UML -&gt; C++</a:t>
            </a:r>
          </a:p>
        </p:txBody>
      </p:sp>
      <p:sp>
        <p:nvSpPr>
          <p:cNvPr id="10" name="Espace réservé du texte 9">
            <a:extLst>
              <a:ext uri="{FF2B5EF4-FFF2-40B4-BE49-F238E27FC236}">
                <a16:creationId xmlns:a16="http://schemas.microsoft.com/office/drawing/2014/main" id="{BEB1448A-C3FE-A876-7964-340861419EA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7A5BB191-D9DE-F469-48BD-BBC22EAA4490}"/>
              </a:ext>
            </a:extLst>
          </p:cNvPr>
          <p:cNvSpPr txBox="1"/>
          <p:nvPr/>
        </p:nvSpPr>
        <p:spPr>
          <a:xfrm>
            <a:off x="2280732" y="5417603"/>
            <a:ext cx="4054642" cy="646331"/>
          </a:xfrm>
          <a:prstGeom prst="rect">
            <a:avLst/>
          </a:prstGeom>
          <a:noFill/>
        </p:spPr>
        <p:txBody>
          <a:bodyPr wrap="square">
            <a:spAutoFit/>
          </a:bodyPr>
          <a:lstStyle/>
          <a:p>
            <a:r>
              <a:rPr lang="fr-FR" dirty="0"/>
              <a:t>Créer le code sur </a:t>
            </a:r>
          </a:p>
          <a:p>
            <a:r>
              <a:rPr lang="fr-FR" dirty="0">
                <a:hlinkClick r:id="rId3"/>
              </a:rPr>
              <a:t>https://godbolt.org/z/rWhfrhKed</a:t>
            </a:r>
            <a:endParaRPr lang="fr-FR" dirty="0"/>
          </a:p>
        </p:txBody>
      </p:sp>
      <p:pic>
        <p:nvPicPr>
          <p:cNvPr id="3" name="Image 2">
            <a:extLst>
              <a:ext uri="{FF2B5EF4-FFF2-40B4-BE49-F238E27FC236}">
                <a16:creationId xmlns:a16="http://schemas.microsoft.com/office/drawing/2014/main" id="{BCFE73F3-C18E-8FA0-7F10-954A8E316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538" y="1825625"/>
            <a:ext cx="7447277" cy="3591978"/>
          </a:xfrm>
          <a:prstGeom prst="rect">
            <a:avLst/>
          </a:prstGeom>
        </p:spPr>
      </p:pic>
      <p:sp>
        <p:nvSpPr>
          <p:cNvPr id="7" name="ZoneTexte 6">
            <a:extLst>
              <a:ext uri="{FF2B5EF4-FFF2-40B4-BE49-F238E27FC236}">
                <a16:creationId xmlns:a16="http://schemas.microsoft.com/office/drawing/2014/main" id="{A1B9DD8D-418D-7679-2C57-FE5C723CEED6}"/>
              </a:ext>
            </a:extLst>
          </p:cNvPr>
          <p:cNvSpPr txBox="1"/>
          <p:nvPr/>
        </p:nvSpPr>
        <p:spPr>
          <a:xfrm>
            <a:off x="7995359" y="4355773"/>
            <a:ext cx="3196709" cy="138499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conducteur Jean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Marie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Marc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conductrice Lisa ajouté sur Suzuki</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Seb ajouté sur Suzuki</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Laure n'a plus de place sur Suzuki</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cxnSp>
        <p:nvCxnSpPr>
          <p:cNvPr id="12" name="Connecteur droit 11">
            <a:extLst>
              <a:ext uri="{FF2B5EF4-FFF2-40B4-BE49-F238E27FC236}">
                <a16:creationId xmlns:a16="http://schemas.microsoft.com/office/drawing/2014/main" id="{77C5783F-0372-102F-99F2-21EB4B663887}"/>
              </a:ext>
            </a:extLst>
          </p:cNvPr>
          <p:cNvCxnSpPr>
            <a:cxnSpLocks/>
          </p:cNvCxnSpPr>
          <p:nvPr/>
        </p:nvCxnSpPr>
        <p:spPr>
          <a:xfrm>
            <a:off x="198054" y="406316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
        <p:nvSpPr>
          <p:cNvPr id="13" name="ZoneTexte 12">
            <a:extLst>
              <a:ext uri="{FF2B5EF4-FFF2-40B4-BE49-F238E27FC236}">
                <a16:creationId xmlns:a16="http://schemas.microsoft.com/office/drawing/2014/main" id="{1B90547C-0965-B929-DED8-33B69D2ED65A}"/>
              </a:ext>
            </a:extLst>
          </p:cNvPr>
          <p:cNvSpPr txBox="1"/>
          <p:nvPr/>
        </p:nvSpPr>
        <p:spPr>
          <a:xfrm>
            <a:off x="3006534" y="6231265"/>
            <a:ext cx="7587270" cy="523220"/>
          </a:xfrm>
          <a:prstGeom prst="rect">
            <a:avLst/>
          </a:prstGeom>
          <a:noFill/>
        </p:spPr>
        <p:txBody>
          <a:bodyPr wrap="square">
            <a:spAutoFit/>
          </a:bodyPr>
          <a:lstStyle/>
          <a:p>
            <a:r>
              <a:rPr lang="fr-FR" sz="2800" dirty="0">
                <a:solidFill>
                  <a:srgbClr val="FF0000"/>
                </a:solidFill>
              </a:rPr>
              <a:t>Sauvegarder votre script pour les futures exercices</a:t>
            </a:r>
          </a:p>
        </p:txBody>
      </p:sp>
      <p:sp>
        <p:nvSpPr>
          <p:cNvPr id="15" name="ZoneTexte 14">
            <a:extLst>
              <a:ext uri="{FF2B5EF4-FFF2-40B4-BE49-F238E27FC236}">
                <a16:creationId xmlns:a16="http://schemas.microsoft.com/office/drawing/2014/main" id="{D663D2A8-9127-47A1-A672-A5236602B181}"/>
              </a:ext>
            </a:extLst>
          </p:cNvPr>
          <p:cNvSpPr txBox="1"/>
          <p:nvPr/>
        </p:nvSpPr>
        <p:spPr>
          <a:xfrm>
            <a:off x="7596786" y="1321356"/>
            <a:ext cx="6098018" cy="369332"/>
          </a:xfrm>
          <a:prstGeom prst="rect">
            <a:avLst/>
          </a:prstGeom>
          <a:noFill/>
        </p:spPr>
        <p:txBody>
          <a:bodyPr wrap="square">
            <a:spAutoFit/>
          </a:bodyPr>
          <a:lstStyle/>
          <a:p>
            <a:r>
              <a:rPr lang="fr-FR" b="0" dirty="0">
                <a:solidFill>
                  <a:srgbClr val="FF0000"/>
                </a:solidFill>
                <a:effectLst/>
                <a:latin typeface="Consolas" panose="020B0609020204030204" pitchFamily="49" charset="0"/>
              </a:rPr>
              <a:t>https://godbolt.org/z/r7eoK8EoT</a:t>
            </a:r>
          </a:p>
        </p:txBody>
      </p:sp>
    </p:spTree>
    <p:extLst>
      <p:ext uri="{BB962C8B-B14F-4D97-AF65-F5344CB8AC3E}">
        <p14:creationId xmlns:p14="http://schemas.microsoft.com/office/powerpoint/2010/main" val="104915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sz="2100" dirty="0"/>
          </a:p>
          <a:p>
            <a:pPr lvl="1">
              <a:lnSpc>
                <a:spcPct val="100000"/>
              </a:lnSpc>
            </a:pPr>
            <a:r>
              <a:rPr lang="fr-FR" sz="2100" dirty="0"/>
              <a:t>Entiers signés (+/-) et non signés (+)</a:t>
            </a:r>
          </a:p>
          <a:p>
            <a:pPr lvl="2">
              <a:lnSpc>
                <a:spcPct val="100000"/>
              </a:lnSpc>
              <a:buClr>
                <a:schemeClr val="tx1"/>
              </a:buClr>
            </a:pPr>
            <a:r>
              <a:rPr lang="fr-FR" sz="1900" dirty="0" err="1">
                <a:solidFill>
                  <a:schemeClr val="accent1"/>
                </a:solidFill>
              </a:rPr>
              <a:t>int</a:t>
            </a:r>
            <a:endParaRPr lang="fr-FR" sz="1600" dirty="0"/>
          </a:p>
          <a:p>
            <a:pPr lvl="3">
              <a:lnSpc>
                <a:spcPct val="100000"/>
              </a:lnSpc>
              <a:buClr>
                <a:schemeClr val="tx1"/>
              </a:buClr>
            </a:pPr>
            <a:r>
              <a:rPr lang="fr-FR" dirty="0"/>
              <a:t>&gt;= 2 octets</a:t>
            </a:r>
          </a:p>
          <a:p>
            <a:pPr lvl="3">
              <a:lnSpc>
                <a:spcPct val="100000"/>
              </a:lnSpc>
              <a:buClr>
                <a:schemeClr val="tx1"/>
              </a:buClr>
            </a:pPr>
            <a:r>
              <a:rPr lang="fr-FR" dirty="0"/>
              <a:t>Taille minimale de 16 bits garantie par le standard</a:t>
            </a:r>
          </a:p>
          <a:p>
            <a:pPr lvl="3">
              <a:lnSpc>
                <a:spcPct val="100000"/>
              </a:lnSpc>
              <a:buClr>
                <a:schemeClr val="tx1"/>
              </a:buClr>
            </a:pPr>
            <a:r>
              <a:rPr lang="fr-FR" dirty="0"/>
              <a:t>Signé</a:t>
            </a:r>
          </a:p>
          <a:p>
            <a:pPr lvl="3">
              <a:lnSpc>
                <a:spcPct val="100000"/>
              </a:lnSpc>
              <a:buClr>
                <a:schemeClr val="tx1"/>
              </a:buClr>
            </a:pPr>
            <a:r>
              <a:rPr lang="fr-FR" dirty="0"/>
              <a:t>Valeur entre -32 768 et 32 767 garanties</a:t>
            </a:r>
          </a:p>
          <a:p>
            <a:pPr lvl="3">
              <a:lnSpc>
                <a:spcPct val="100000"/>
              </a:lnSpc>
              <a:buClr>
                <a:schemeClr val="tx1"/>
              </a:buClr>
            </a:pPr>
            <a:endParaRPr lang="fr-FR" dirty="0"/>
          </a:p>
          <a:p>
            <a:pPr lvl="2">
              <a:lnSpc>
                <a:spcPct val="100000"/>
              </a:lnSpc>
              <a:buClr>
                <a:schemeClr val="tx1"/>
              </a:buClr>
            </a:pPr>
            <a:r>
              <a:rPr lang="fr-FR" sz="1900" dirty="0" err="1">
                <a:solidFill>
                  <a:schemeClr val="accent1"/>
                </a:solidFill>
              </a:rPr>
              <a:t>signed</a:t>
            </a:r>
            <a:r>
              <a:rPr lang="fr-FR" sz="1900" dirty="0">
                <a:solidFill>
                  <a:schemeClr val="accent1"/>
                </a:solidFill>
              </a:rPr>
              <a:t> </a:t>
            </a:r>
            <a:r>
              <a:rPr lang="fr-FR" sz="1900" dirty="0" err="1">
                <a:solidFill>
                  <a:schemeClr val="accent1"/>
                </a:solidFill>
              </a:rPr>
              <a:t>int</a:t>
            </a:r>
            <a:endParaRPr lang="fr-FR" sz="1900" dirty="0">
              <a:solidFill>
                <a:schemeClr val="accent1"/>
              </a:solidFill>
            </a:endParaRPr>
          </a:p>
          <a:p>
            <a:pPr lvl="3">
              <a:lnSpc>
                <a:spcPct val="100000"/>
              </a:lnSpc>
              <a:buClr>
                <a:schemeClr val="tx1"/>
              </a:buClr>
            </a:pPr>
            <a:r>
              <a:rPr lang="fr-FR" dirty="0"/>
              <a:t>Equivalent à </a:t>
            </a:r>
            <a:r>
              <a:rPr lang="fr-FR" dirty="0" err="1">
                <a:solidFill>
                  <a:schemeClr val="accent1"/>
                </a:solidFill>
              </a:rPr>
              <a:t>int</a:t>
            </a:r>
            <a:endParaRPr lang="fr-FR" dirty="0">
              <a:solidFill>
                <a:schemeClr val="accent1"/>
              </a:solidFill>
            </a:endParaRPr>
          </a:p>
          <a:p>
            <a:pPr lvl="3">
              <a:lnSpc>
                <a:spcPct val="100000"/>
              </a:lnSpc>
              <a:buClr>
                <a:schemeClr val="tx1"/>
              </a:buClr>
            </a:pPr>
            <a:endParaRPr lang="fr-FR" dirty="0">
              <a:solidFill>
                <a:schemeClr val="accent1"/>
              </a:solidFill>
            </a:endParaRPr>
          </a:p>
          <a:p>
            <a:pPr lvl="2">
              <a:lnSpc>
                <a:spcPct val="100000"/>
              </a:lnSpc>
              <a:buClr>
                <a:schemeClr val="tx1"/>
              </a:buClr>
            </a:pPr>
            <a:r>
              <a:rPr lang="fr-FR" sz="1900" dirty="0" err="1">
                <a:solidFill>
                  <a:schemeClr val="accent1"/>
                </a:solidFill>
              </a:rPr>
              <a:t>unsigned</a:t>
            </a:r>
            <a:r>
              <a:rPr lang="fr-FR" sz="1900" dirty="0">
                <a:solidFill>
                  <a:schemeClr val="accent1"/>
                </a:solidFill>
              </a:rPr>
              <a:t> </a:t>
            </a:r>
            <a:r>
              <a:rPr lang="fr-FR" sz="1900" dirty="0" err="1">
                <a:solidFill>
                  <a:schemeClr val="accent1"/>
                </a:solidFill>
              </a:rPr>
              <a:t>int</a:t>
            </a:r>
            <a:endParaRPr lang="fr-FR" sz="1900" dirty="0">
              <a:solidFill>
                <a:schemeClr val="accent1"/>
              </a:solidFill>
            </a:endParaRPr>
          </a:p>
          <a:p>
            <a:pPr lvl="3">
              <a:lnSpc>
                <a:spcPct val="100000"/>
              </a:lnSpc>
              <a:buClr>
                <a:schemeClr val="tx1"/>
              </a:buClr>
            </a:pPr>
            <a:r>
              <a:rPr lang="fr-FR" dirty="0"/>
              <a:t>Equivalent à</a:t>
            </a:r>
            <a:r>
              <a:rPr lang="fr-FR" dirty="0">
                <a:solidFill>
                  <a:schemeClr val="accent1"/>
                </a:solidFill>
              </a:rPr>
              <a:t> </a:t>
            </a:r>
            <a:r>
              <a:rPr lang="fr-FR" dirty="0" err="1">
                <a:solidFill>
                  <a:schemeClr val="accent1"/>
                </a:solidFill>
              </a:rPr>
              <a:t>int</a:t>
            </a:r>
            <a:endParaRPr lang="fr-FR" dirty="0">
              <a:solidFill>
                <a:schemeClr val="accent1"/>
              </a:solidFill>
            </a:endParaRPr>
          </a:p>
          <a:p>
            <a:pPr lvl="3">
              <a:lnSpc>
                <a:spcPct val="100000"/>
              </a:lnSpc>
              <a:buClr>
                <a:schemeClr val="tx1"/>
              </a:buClr>
            </a:pPr>
            <a:r>
              <a:rPr lang="fr-FR" dirty="0"/>
              <a:t>Non signé</a:t>
            </a:r>
          </a:p>
          <a:p>
            <a:pPr lvl="3">
              <a:lnSpc>
                <a:spcPct val="100000"/>
              </a:lnSpc>
              <a:buClr>
                <a:schemeClr val="tx1"/>
              </a:buClr>
            </a:pPr>
            <a:r>
              <a:rPr lang="fr-FR" dirty="0"/>
              <a:t>Valeur entre 0 et 65 535</a:t>
            </a:r>
            <a:endParaRPr lang="fr-FR" sz="1800"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16</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A178A442-EA7A-DD31-2A15-59DA2D4D518E}"/>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54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38F0447-0319-6C1C-0929-2C1E476E108D}"/>
              </a:ext>
            </a:extLst>
          </p:cNvPr>
          <p:cNvSpPr>
            <a:spLocks noGrp="1"/>
          </p:cNvSpPr>
          <p:nvPr>
            <p:ph type="title"/>
          </p:nvPr>
        </p:nvSpPr>
        <p:spPr/>
        <p:txBody>
          <a:bodyPr/>
          <a:lstStyle/>
          <a:p>
            <a:r>
              <a:rPr lang="fr-FR" dirty="0"/>
              <a:t>GESTION DE LA MEMOIRE</a:t>
            </a:r>
          </a:p>
        </p:txBody>
      </p:sp>
      <p:sp>
        <p:nvSpPr>
          <p:cNvPr id="8" name="Espace réservé du texte 7">
            <a:extLst>
              <a:ext uri="{FF2B5EF4-FFF2-40B4-BE49-F238E27FC236}">
                <a16:creationId xmlns:a16="http://schemas.microsoft.com/office/drawing/2014/main" id="{8CAEE602-C0D4-2FA3-C38D-683A8C399750}"/>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160</a:t>
            </a:fld>
            <a:endParaRPr lang="fr-FR"/>
          </a:p>
        </p:txBody>
      </p:sp>
    </p:spTree>
    <p:extLst>
      <p:ext uri="{BB962C8B-B14F-4D97-AF65-F5344CB8AC3E}">
        <p14:creationId xmlns:p14="http://schemas.microsoft.com/office/powerpoint/2010/main" val="6958133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pPr algn="just"/>
            <a:r>
              <a:rPr lang="fr-FR" dirty="0"/>
              <a:t>L’instanciation d’un objet consiste à réserver de l’espace mémoire qui puisse contenir l’objet quelque part puis à le créer/initialiser dans cet espace</a:t>
            </a:r>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Instancier un objet</a:t>
            </a:r>
          </a:p>
        </p:txBody>
      </p:sp>
      <p:sp>
        <p:nvSpPr>
          <p:cNvPr id="3" name="Espace réservé du texte 2">
            <a:extLst>
              <a:ext uri="{FF2B5EF4-FFF2-40B4-BE49-F238E27FC236}">
                <a16:creationId xmlns:a16="http://schemas.microsoft.com/office/drawing/2014/main" id="{AC3C45D3-B865-7F12-443C-8D3019EEF8F8}"/>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1E7A98B0-E9E8-0084-DFA8-F147C9B20EA9}"/>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6230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L’instanciation d’un objet se fait en 2 étapes</a:t>
            </a:r>
          </a:p>
          <a:p>
            <a:pPr lvl="1"/>
            <a:r>
              <a:rPr lang="fr-FR" dirty="0"/>
              <a:t>Réservation de la mémoire</a:t>
            </a:r>
          </a:p>
          <a:p>
            <a:pPr lvl="1"/>
            <a:r>
              <a:rPr lang="fr-FR" dirty="0"/>
              <a:t>Construction des valeurs dans la mémoire</a:t>
            </a:r>
          </a:p>
          <a:p>
            <a:pPr lvl="1"/>
            <a:endParaRPr lang="fr-FR" dirty="0"/>
          </a:p>
          <a:p>
            <a:r>
              <a:rPr lang="fr-FR" dirty="0"/>
              <a:t>Mais où réserver?</a:t>
            </a:r>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Instancier un objet</a:t>
            </a:r>
          </a:p>
        </p:txBody>
      </p:sp>
      <p:sp>
        <p:nvSpPr>
          <p:cNvPr id="3" name="Espace réservé du texte 2">
            <a:extLst>
              <a:ext uri="{FF2B5EF4-FFF2-40B4-BE49-F238E27FC236}">
                <a16:creationId xmlns:a16="http://schemas.microsoft.com/office/drawing/2014/main" id="{E46C38CA-9248-A87E-63D6-6B97132F671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2972E4F1-6F40-2362-4DCB-A9961C164AFE}"/>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6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Mais où réserver ?</a:t>
            </a:r>
          </a:p>
          <a:p>
            <a:pPr lvl="1"/>
            <a:r>
              <a:rPr lang="fr-FR" dirty="0"/>
              <a:t>Où vous voulez… Dans un fichier, à distance sur une autre machine, ou simplement dans la mémoire vive de l’ordinateur</a:t>
            </a:r>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Instancier un objet</a:t>
            </a:r>
          </a:p>
        </p:txBody>
      </p:sp>
      <p:sp>
        <p:nvSpPr>
          <p:cNvPr id="3" name="Espace réservé du texte 2">
            <a:extLst>
              <a:ext uri="{FF2B5EF4-FFF2-40B4-BE49-F238E27FC236}">
                <a16:creationId xmlns:a16="http://schemas.microsoft.com/office/drawing/2014/main" id="{059FF7B2-B636-BB23-0869-5594C41A69B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4598DDD6-95F5-230A-DA94-F21376C87951}"/>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7570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La pile ( Stack ) </a:t>
            </a:r>
          </a:p>
          <a:p>
            <a:pPr lvl="2"/>
            <a:r>
              <a:rPr lang="fr-FR" dirty="0"/>
              <a:t>Mémoire de type LIFO</a:t>
            </a:r>
          </a:p>
          <a:p>
            <a:pPr lvl="2"/>
            <a:r>
              <a:rPr lang="fr-FR" dirty="0"/>
              <a:t>Un pointeur « stack pointer » se déplace en haut de la pile</a:t>
            </a:r>
            <a:br>
              <a:rPr lang="fr-FR" dirty="0"/>
            </a:br>
            <a:r>
              <a:rPr lang="fr-FR" dirty="0"/>
              <a:t>pour réserver la mémoire ou entrer dans un bloc</a:t>
            </a:r>
          </a:p>
          <a:p>
            <a:pPr lvl="2"/>
            <a:r>
              <a:rPr lang="fr-FR" dirty="0"/>
              <a:t>Le pointeur « stack pointer » redescend quand on sort </a:t>
            </a:r>
            <a:br>
              <a:rPr lang="fr-FR" dirty="0"/>
            </a:br>
            <a:r>
              <a:rPr lang="fr-FR" dirty="0"/>
              <a:t>d’un bloc</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A2A431DC-6421-EC06-05DF-DFC4E90BBCA7}"/>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32" name="Groupe 31">
            <a:extLst>
              <a:ext uri="{FF2B5EF4-FFF2-40B4-BE49-F238E27FC236}">
                <a16:creationId xmlns:a16="http://schemas.microsoft.com/office/drawing/2014/main" id="{0A9B8715-BF65-E83F-5DF2-3D53476E537D}"/>
              </a:ext>
            </a:extLst>
          </p:cNvPr>
          <p:cNvGrpSpPr/>
          <p:nvPr/>
        </p:nvGrpSpPr>
        <p:grpSpPr>
          <a:xfrm>
            <a:off x="9284966" y="3081747"/>
            <a:ext cx="2907034" cy="1395004"/>
            <a:chOff x="8610600" y="3108327"/>
            <a:chExt cx="2907034" cy="1395004"/>
          </a:xfrm>
        </p:grpSpPr>
        <p:cxnSp>
          <p:nvCxnSpPr>
            <p:cNvPr id="20" name="Connecteur droit avec flèche 19">
              <a:extLst>
                <a:ext uri="{FF2B5EF4-FFF2-40B4-BE49-F238E27FC236}">
                  <a16:creationId xmlns:a16="http://schemas.microsoft.com/office/drawing/2014/main" id="{3E62D496-3506-6AC5-F372-F50EE5534187}"/>
                </a:ext>
              </a:extLst>
            </p:cNvPr>
            <p:cNvCxnSpPr>
              <a:cxnSpLocks/>
            </p:cNvCxnSpPr>
            <p:nvPr/>
          </p:nvCxnSpPr>
          <p:spPr>
            <a:xfrm flipH="1">
              <a:off x="10047931" y="4364832"/>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6" name="Groupe 25">
              <a:extLst>
                <a:ext uri="{FF2B5EF4-FFF2-40B4-BE49-F238E27FC236}">
                  <a16:creationId xmlns:a16="http://schemas.microsoft.com/office/drawing/2014/main" id="{1A644D9A-1D52-BC47-D601-4E76691CF82D}"/>
                </a:ext>
              </a:extLst>
            </p:cNvPr>
            <p:cNvGrpSpPr/>
            <p:nvPr/>
          </p:nvGrpSpPr>
          <p:grpSpPr>
            <a:xfrm>
              <a:off x="8610600" y="3108327"/>
              <a:ext cx="2907034" cy="1395004"/>
              <a:chOff x="8610600" y="3108327"/>
              <a:chExt cx="2907034" cy="1395004"/>
            </a:xfrm>
          </p:grpSpPr>
          <p:sp>
            <p:nvSpPr>
              <p:cNvPr id="16" name="Rectangle 15">
                <a:extLst>
                  <a:ext uri="{FF2B5EF4-FFF2-40B4-BE49-F238E27FC236}">
                    <a16:creationId xmlns:a16="http://schemas.microsoft.com/office/drawing/2014/main" id="{1BB237CE-4E74-8B16-C230-C61328A4FAD1}"/>
                  </a:ext>
                </a:extLst>
              </p:cNvPr>
              <p:cNvSpPr/>
              <p:nvPr/>
            </p:nvSpPr>
            <p:spPr>
              <a:xfrm>
                <a:off x="8610600" y="3429000"/>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9543C79F-0F6A-1B88-6C77-D815CF60DE68}"/>
                  </a:ext>
                </a:extLst>
              </p:cNvPr>
              <p:cNvSpPr txBox="1"/>
              <p:nvPr/>
            </p:nvSpPr>
            <p:spPr>
              <a:xfrm>
                <a:off x="8992114" y="3108327"/>
                <a:ext cx="658578" cy="369332"/>
              </a:xfrm>
              <a:prstGeom prst="rect">
                <a:avLst/>
              </a:prstGeom>
              <a:noFill/>
            </p:spPr>
            <p:txBody>
              <a:bodyPr wrap="none" rtlCol="0">
                <a:spAutoFit/>
              </a:bodyPr>
              <a:lstStyle/>
              <a:p>
                <a:r>
                  <a:rPr lang="fr-FR" dirty="0"/>
                  <a:t>stack</a:t>
                </a:r>
              </a:p>
            </p:txBody>
          </p:sp>
          <p:sp>
            <p:nvSpPr>
              <p:cNvPr id="25" name="ZoneTexte 24">
                <a:extLst>
                  <a:ext uri="{FF2B5EF4-FFF2-40B4-BE49-F238E27FC236}">
                    <a16:creationId xmlns:a16="http://schemas.microsoft.com/office/drawing/2014/main" id="{80489A4F-6E23-2E33-EA7C-763925FE752C}"/>
                  </a:ext>
                </a:extLst>
              </p:cNvPr>
              <p:cNvSpPr txBox="1"/>
              <p:nvPr/>
            </p:nvSpPr>
            <p:spPr>
              <a:xfrm>
                <a:off x="10523708" y="4226332"/>
                <a:ext cx="993926" cy="276999"/>
              </a:xfrm>
              <a:prstGeom prst="rect">
                <a:avLst/>
              </a:prstGeom>
              <a:noFill/>
            </p:spPr>
            <p:txBody>
              <a:bodyPr wrap="none" rtlCol="0">
                <a:spAutoFit/>
              </a:bodyPr>
              <a:lstStyle/>
              <a:p>
                <a:r>
                  <a:rPr lang="fr-FR" sz="1200" dirty="0"/>
                  <a:t>stack pointer</a:t>
                </a:r>
              </a:p>
            </p:txBody>
          </p:sp>
        </p:grpSp>
      </p:grpSp>
      <p:grpSp>
        <p:nvGrpSpPr>
          <p:cNvPr id="31" name="Groupe 30">
            <a:extLst>
              <a:ext uri="{FF2B5EF4-FFF2-40B4-BE49-F238E27FC236}">
                <a16:creationId xmlns:a16="http://schemas.microsoft.com/office/drawing/2014/main" id="{AB9A76DA-5060-E94F-1540-41418CC8E586}"/>
              </a:ext>
            </a:extLst>
          </p:cNvPr>
          <p:cNvGrpSpPr/>
          <p:nvPr/>
        </p:nvGrpSpPr>
        <p:grpSpPr>
          <a:xfrm>
            <a:off x="2246539" y="4544219"/>
            <a:ext cx="8251479" cy="1815882"/>
            <a:chOff x="838200" y="4503956"/>
            <a:chExt cx="9646365" cy="1815882"/>
          </a:xfrm>
        </p:grpSpPr>
        <p:sp>
          <p:nvSpPr>
            <p:cNvPr id="15" name="ZoneTexte 14">
              <a:extLst>
                <a:ext uri="{FF2B5EF4-FFF2-40B4-BE49-F238E27FC236}">
                  <a16:creationId xmlns:a16="http://schemas.microsoft.com/office/drawing/2014/main" id="{C0211261-A9A8-B497-1C7B-05C4E36845E4}"/>
                </a:ext>
              </a:extLst>
            </p:cNvPr>
            <p:cNvSpPr txBox="1"/>
            <p:nvPr/>
          </p:nvSpPr>
          <p:spPr>
            <a:xfrm>
              <a:off x="838200" y="4503956"/>
              <a:ext cx="9646365"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Entrée de bloc;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var; </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cxnSp>
          <p:nvCxnSpPr>
            <p:cNvPr id="28" name="Connecteur droit avec flèche 27">
              <a:extLst>
                <a:ext uri="{FF2B5EF4-FFF2-40B4-BE49-F238E27FC236}">
                  <a16:creationId xmlns:a16="http://schemas.microsoft.com/office/drawing/2014/main" id="{E6FF7295-5F23-7B17-F3B1-E9CCB4C2CBC3}"/>
                </a:ext>
              </a:extLst>
            </p:cNvPr>
            <p:cNvCxnSpPr>
              <a:cxnSpLocks/>
            </p:cNvCxnSpPr>
            <p:nvPr/>
          </p:nvCxnSpPr>
          <p:spPr>
            <a:xfrm flipH="1">
              <a:off x="7255983" y="4702185"/>
              <a:ext cx="8674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7" name="Connecteur droit 6">
            <a:extLst>
              <a:ext uri="{FF2B5EF4-FFF2-40B4-BE49-F238E27FC236}">
                <a16:creationId xmlns:a16="http://schemas.microsoft.com/office/drawing/2014/main" id="{E1830FF7-2CEE-B3BA-CC40-7E7C79A32CA4}"/>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0965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La pile ( Stack ) </a:t>
            </a:r>
          </a:p>
          <a:p>
            <a:pPr lvl="2"/>
            <a:r>
              <a:rPr lang="fr-FR" dirty="0"/>
              <a:t>Mémoire de type LIFO</a:t>
            </a:r>
          </a:p>
          <a:p>
            <a:pPr lvl="2"/>
            <a:r>
              <a:rPr lang="fr-FR" dirty="0"/>
              <a:t>Un pointeur « stack pointer » se déplace en haut de la pile</a:t>
            </a:r>
            <a:br>
              <a:rPr lang="fr-FR" dirty="0"/>
            </a:br>
            <a:r>
              <a:rPr lang="fr-FR" dirty="0"/>
              <a:t>pour réserver la mémoire ou entrer dans un bloc</a:t>
            </a:r>
          </a:p>
          <a:p>
            <a:pPr lvl="2"/>
            <a:r>
              <a:rPr lang="fr-FR" dirty="0"/>
              <a:t>Le pointeur « stack pointer » redescend quand on sort </a:t>
            </a:r>
            <a:br>
              <a:rPr lang="fr-FR" dirty="0"/>
            </a:br>
            <a:r>
              <a:rPr lang="fr-FR" dirty="0"/>
              <a:t>d’un bloc</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6" name="Espace réservé du texte 5">
            <a:extLst>
              <a:ext uri="{FF2B5EF4-FFF2-40B4-BE49-F238E27FC236}">
                <a16:creationId xmlns:a16="http://schemas.microsoft.com/office/drawing/2014/main" id="{A120BDDB-E457-DC64-7763-C1D5927385D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10" name="Groupe 9">
            <a:extLst>
              <a:ext uri="{FF2B5EF4-FFF2-40B4-BE49-F238E27FC236}">
                <a16:creationId xmlns:a16="http://schemas.microsoft.com/office/drawing/2014/main" id="{A36FDEE9-F2B0-08E6-BF42-170AFEDDD8A7}"/>
              </a:ext>
            </a:extLst>
          </p:cNvPr>
          <p:cNvGrpSpPr/>
          <p:nvPr/>
        </p:nvGrpSpPr>
        <p:grpSpPr>
          <a:xfrm>
            <a:off x="2246539" y="4544219"/>
            <a:ext cx="8923914" cy="1815882"/>
            <a:chOff x="838200" y="4503956"/>
            <a:chExt cx="10432473" cy="1815882"/>
          </a:xfrm>
        </p:grpSpPr>
        <p:sp>
          <p:nvSpPr>
            <p:cNvPr id="11" name="ZoneTexte 10">
              <a:extLst>
                <a:ext uri="{FF2B5EF4-FFF2-40B4-BE49-F238E27FC236}">
                  <a16:creationId xmlns:a16="http://schemas.microsoft.com/office/drawing/2014/main" id="{32ADCCB0-0114-EB01-1353-D0C2F3B37A32}"/>
                </a:ext>
              </a:extLst>
            </p:cNvPr>
            <p:cNvSpPr txBox="1"/>
            <p:nvPr/>
          </p:nvSpPr>
          <p:spPr>
            <a:xfrm>
              <a:off x="838200" y="4503956"/>
              <a:ext cx="9646365"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Entrée de bloc;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var; </a:t>
              </a:r>
              <a:r>
                <a:rPr lang="fr-FR" sz="1600" b="0" dirty="0">
                  <a:solidFill>
                    <a:srgbClr val="008000"/>
                  </a:solidFill>
                  <a:effectLst/>
                  <a:latin typeface="Consolas" panose="020B0609020204030204" pitchFamily="49" charset="0"/>
                </a:rPr>
                <a:t>// Alloue sur la pile, déplace le stack pointer de 4 octets</a:t>
              </a: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cxnSp>
          <p:nvCxnSpPr>
            <p:cNvPr id="12" name="Connecteur droit avec flèche 11">
              <a:extLst>
                <a:ext uri="{FF2B5EF4-FFF2-40B4-BE49-F238E27FC236}">
                  <a16:creationId xmlns:a16="http://schemas.microsoft.com/office/drawing/2014/main" id="{E2B9C83B-E8A9-37C7-4E67-4821CE167CC2}"/>
                </a:ext>
              </a:extLst>
            </p:cNvPr>
            <p:cNvCxnSpPr>
              <a:cxnSpLocks/>
            </p:cNvCxnSpPr>
            <p:nvPr/>
          </p:nvCxnSpPr>
          <p:spPr>
            <a:xfrm flipH="1">
              <a:off x="10403262" y="5182019"/>
              <a:ext cx="8674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3" name="Groupe 12">
            <a:extLst>
              <a:ext uri="{FF2B5EF4-FFF2-40B4-BE49-F238E27FC236}">
                <a16:creationId xmlns:a16="http://schemas.microsoft.com/office/drawing/2014/main" id="{9539DA70-A339-7ED5-10C5-2492AEE33A26}"/>
              </a:ext>
            </a:extLst>
          </p:cNvPr>
          <p:cNvGrpSpPr/>
          <p:nvPr/>
        </p:nvGrpSpPr>
        <p:grpSpPr>
          <a:xfrm>
            <a:off x="9284966" y="3081747"/>
            <a:ext cx="2879413" cy="1256505"/>
            <a:chOff x="8610600" y="3108327"/>
            <a:chExt cx="2879413" cy="1256505"/>
          </a:xfrm>
        </p:grpSpPr>
        <p:cxnSp>
          <p:nvCxnSpPr>
            <p:cNvPr id="15" name="Connecteur droit avec flèche 14">
              <a:extLst>
                <a:ext uri="{FF2B5EF4-FFF2-40B4-BE49-F238E27FC236}">
                  <a16:creationId xmlns:a16="http://schemas.microsoft.com/office/drawing/2014/main" id="{59D5277B-C109-12B5-69BD-01EFD7ED6787}"/>
                </a:ext>
              </a:extLst>
            </p:cNvPr>
            <p:cNvCxnSpPr>
              <a:cxnSpLocks/>
            </p:cNvCxnSpPr>
            <p:nvPr/>
          </p:nvCxnSpPr>
          <p:spPr>
            <a:xfrm flipH="1">
              <a:off x="10020310" y="4117965"/>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9" name="Groupe 18">
              <a:extLst>
                <a:ext uri="{FF2B5EF4-FFF2-40B4-BE49-F238E27FC236}">
                  <a16:creationId xmlns:a16="http://schemas.microsoft.com/office/drawing/2014/main" id="{DB976840-1BD5-7935-1F88-114AD9FE9454}"/>
                </a:ext>
              </a:extLst>
            </p:cNvPr>
            <p:cNvGrpSpPr/>
            <p:nvPr/>
          </p:nvGrpSpPr>
          <p:grpSpPr>
            <a:xfrm>
              <a:off x="8610600" y="3108327"/>
              <a:ext cx="2879413" cy="1256505"/>
              <a:chOff x="8610600" y="3108327"/>
              <a:chExt cx="2879413" cy="1256505"/>
            </a:xfrm>
          </p:grpSpPr>
          <p:sp>
            <p:nvSpPr>
              <p:cNvPr id="21" name="Rectangle 20">
                <a:extLst>
                  <a:ext uri="{FF2B5EF4-FFF2-40B4-BE49-F238E27FC236}">
                    <a16:creationId xmlns:a16="http://schemas.microsoft.com/office/drawing/2014/main" id="{8D02B600-F51E-16F9-EDC7-FEA8D9666ACB}"/>
                  </a:ext>
                </a:extLst>
              </p:cNvPr>
              <p:cNvSpPr/>
              <p:nvPr/>
            </p:nvSpPr>
            <p:spPr>
              <a:xfrm>
                <a:off x="8610600" y="3429000"/>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75E2FD18-24A7-651D-2EEA-656C0F5E775D}"/>
                  </a:ext>
                </a:extLst>
              </p:cNvPr>
              <p:cNvSpPr txBox="1"/>
              <p:nvPr/>
            </p:nvSpPr>
            <p:spPr>
              <a:xfrm>
                <a:off x="8992114" y="3108327"/>
                <a:ext cx="658578" cy="369332"/>
              </a:xfrm>
              <a:prstGeom prst="rect">
                <a:avLst/>
              </a:prstGeom>
              <a:noFill/>
            </p:spPr>
            <p:txBody>
              <a:bodyPr wrap="none" rtlCol="0">
                <a:spAutoFit/>
              </a:bodyPr>
              <a:lstStyle/>
              <a:p>
                <a:r>
                  <a:rPr lang="fr-FR" dirty="0"/>
                  <a:t>stack</a:t>
                </a:r>
              </a:p>
            </p:txBody>
          </p:sp>
          <p:sp>
            <p:nvSpPr>
              <p:cNvPr id="23" name="ZoneTexte 22">
                <a:extLst>
                  <a:ext uri="{FF2B5EF4-FFF2-40B4-BE49-F238E27FC236}">
                    <a16:creationId xmlns:a16="http://schemas.microsoft.com/office/drawing/2014/main" id="{079E114D-EC9C-5145-5EF8-51395E1A70FF}"/>
                  </a:ext>
                </a:extLst>
              </p:cNvPr>
              <p:cNvSpPr txBox="1"/>
              <p:nvPr/>
            </p:nvSpPr>
            <p:spPr>
              <a:xfrm>
                <a:off x="10496087" y="3979465"/>
                <a:ext cx="993926" cy="276999"/>
              </a:xfrm>
              <a:prstGeom prst="rect">
                <a:avLst/>
              </a:prstGeom>
              <a:noFill/>
            </p:spPr>
            <p:txBody>
              <a:bodyPr wrap="none" rtlCol="0">
                <a:spAutoFit/>
              </a:bodyPr>
              <a:lstStyle/>
              <a:p>
                <a:r>
                  <a:rPr lang="fr-FR" sz="1200" dirty="0"/>
                  <a:t>stack pointer</a:t>
                </a:r>
              </a:p>
            </p:txBody>
          </p:sp>
        </p:grpSp>
      </p:grpSp>
      <p:sp>
        <p:nvSpPr>
          <p:cNvPr id="31" name="Rectangle 30">
            <a:extLst>
              <a:ext uri="{FF2B5EF4-FFF2-40B4-BE49-F238E27FC236}">
                <a16:creationId xmlns:a16="http://schemas.microsoft.com/office/drawing/2014/main" id="{6C20F249-CF0F-11CA-87F1-1D3A74AD7512}"/>
              </a:ext>
            </a:extLst>
          </p:cNvPr>
          <p:cNvSpPr/>
          <p:nvPr/>
        </p:nvSpPr>
        <p:spPr>
          <a:xfrm>
            <a:off x="9284966" y="4091385"/>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a:t>
            </a:r>
          </a:p>
        </p:txBody>
      </p:sp>
      <p:cxnSp>
        <p:nvCxnSpPr>
          <p:cNvPr id="33" name="Connecteur droit 32">
            <a:extLst>
              <a:ext uri="{FF2B5EF4-FFF2-40B4-BE49-F238E27FC236}">
                <a16:creationId xmlns:a16="http://schemas.microsoft.com/office/drawing/2014/main" id="{1F7B1CC0-3414-E79C-0559-D2F6E6AC938C}"/>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9990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La pile ( Stack ) </a:t>
            </a:r>
          </a:p>
          <a:p>
            <a:pPr lvl="2"/>
            <a:r>
              <a:rPr lang="fr-FR" dirty="0"/>
              <a:t>Mémoire de type LIFO</a:t>
            </a:r>
          </a:p>
          <a:p>
            <a:pPr lvl="2"/>
            <a:r>
              <a:rPr lang="fr-FR" dirty="0"/>
              <a:t>Un pointeur « stack pointer » se déplace en haut de la pile</a:t>
            </a:r>
            <a:br>
              <a:rPr lang="fr-FR" dirty="0"/>
            </a:br>
            <a:r>
              <a:rPr lang="fr-FR" dirty="0"/>
              <a:t>pour réserver la mémoire ou entrer dans un bloc</a:t>
            </a:r>
          </a:p>
          <a:p>
            <a:pPr lvl="2"/>
            <a:r>
              <a:rPr lang="fr-FR" dirty="0"/>
              <a:t>Le pointeur « stack pointer » redescend quand on sort </a:t>
            </a:r>
            <a:br>
              <a:rPr lang="fr-FR" dirty="0"/>
            </a:br>
            <a:r>
              <a:rPr lang="fr-FR" dirty="0"/>
              <a:t>d’un bloc</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9" name="Espace réservé du texte 8">
            <a:extLst>
              <a:ext uri="{FF2B5EF4-FFF2-40B4-BE49-F238E27FC236}">
                <a16:creationId xmlns:a16="http://schemas.microsoft.com/office/drawing/2014/main" id="{49240401-F264-4A7A-22B8-BD94BD2DAA4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23" name="Groupe 22">
            <a:extLst>
              <a:ext uri="{FF2B5EF4-FFF2-40B4-BE49-F238E27FC236}">
                <a16:creationId xmlns:a16="http://schemas.microsoft.com/office/drawing/2014/main" id="{B5689045-9A94-E858-ACC7-45111D68372A}"/>
              </a:ext>
            </a:extLst>
          </p:cNvPr>
          <p:cNvGrpSpPr/>
          <p:nvPr/>
        </p:nvGrpSpPr>
        <p:grpSpPr>
          <a:xfrm>
            <a:off x="2246539" y="4544219"/>
            <a:ext cx="8251479" cy="1815882"/>
            <a:chOff x="2246539" y="4544219"/>
            <a:chExt cx="8251479" cy="1815882"/>
          </a:xfrm>
        </p:grpSpPr>
        <p:sp>
          <p:nvSpPr>
            <p:cNvPr id="11" name="ZoneTexte 10">
              <a:extLst>
                <a:ext uri="{FF2B5EF4-FFF2-40B4-BE49-F238E27FC236}">
                  <a16:creationId xmlns:a16="http://schemas.microsoft.com/office/drawing/2014/main" id="{F36DDCEF-6088-6583-5221-35D93BF6FE16}"/>
                </a:ext>
              </a:extLst>
            </p:cNvPr>
            <p:cNvSpPr txBox="1"/>
            <p:nvPr/>
          </p:nvSpPr>
          <p:spPr>
            <a:xfrm>
              <a:off x="2246539" y="4544219"/>
              <a:ext cx="8251479"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Entrée de bloc;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var; </a:t>
              </a:r>
              <a:r>
                <a:rPr lang="fr-FR" sz="1600" b="0" dirty="0">
                  <a:solidFill>
                    <a:srgbClr val="008000"/>
                  </a:solidFill>
                  <a:effectLst/>
                  <a:latin typeface="Consolas" panose="020B0609020204030204" pitchFamily="49" charset="0"/>
                </a:rPr>
                <a:t>// Alloue sur la pile, déplace le stack pointer de 4 octets</a:t>
              </a: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Sortie de bloc; Retour a la sauvegarde du stack pointer</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cxnSp>
          <p:nvCxnSpPr>
            <p:cNvPr id="12" name="Connecteur droit avec flèche 11">
              <a:extLst>
                <a:ext uri="{FF2B5EF4-FFF2-40B4-BE49-F238E27FC236}">
                  <a16:creationId xmlns:a16="http://schemas.microsoft.com/office/drawing/2014/main" id="{673772F9-E8E7-AFA5-0AC2-397B84A63F82}"/>
                </a:ext>
              </a:extLst>
            </p:cNvPr>
            <p:cNvCxnSpPr>
              <a:cxnSpLocks/>
            </p:cNvCxnSpPr>
            <p:nvPr/>
          </p:nvCxnSpPr>
          <p:spPr>
            <a:xfrm flipH="1">
              <a:off x="9133827" y="5711170"/>
              <a:ext cx="74198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3" name="Groupe 12">
            <a:extLst>
              <a:ext uri="{FF2B5EF4-FFF2-40B4-BE49-F238E27FC236}">
                <a16:creationId xmlns:a16="http://schemas.microsoft.com/office/drawing/2014/main" id="{2DD2BCEE-F3EB-6936-48AD-F9AA42B07771}"/>
              </a:ext>
            </a:extLst>
          </p:cNvPr>
          <p:cNvGrpSpPr/>
          <p:nvPr/>
        </p:nvGrpSpPr>
        <p:grpSpPr>
          <a:xfrm>
            <a:off x="9284966" y="3081747"/>
            <a:ext cx="2907034" cy="1395004"/>
            <a:chOff x="8610600" y="3108327"/>
            <a:chExt cx="2907034" cy="1395004"/>
          </a:xfrm>
        </p:grpSpPr>
        <p:cxnSp>
          <p:nvCxnSpPr>
            <p:cNvPr id="15" name="Connecteur droit avec flèche 14">
              <a:extLst>
                <a:ext uri="{FF2B5EF4-FFF2-40B4-BE49-F238E27FC236}">
                  <a16:creationId xmlns:a16="http://schemas.microsoft.com/office/drawing/2014/main" id="{76E35761-EE39-C098-96DB-310B76E34BAD}"/>
                </a:ext>
              </a:extLst>
            </p:cNvPr>
            <p:cNvCxnSpPr>
              <a:cxnSpLocks/>
            </p:cNvCxnSpPr>
            <p:nvPr/>
          </p:nvCxnSpPr>
          <p:spPr>
            <a:xfrm flipH="1">
              <a:off x="10047931" y="4364832"/>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8" name="Groupe 17">
              <a:extLst>
                <a:ext uri="{FF2B5EF4-FFF2-40B4-BE49-F238E27FC236}">
                  <a16:creationId xmlns:a16="http://schemas.microsoft.com/office/drawing/2014/main" id="{581F97B6-B513-E3D9-623A-01D7AE2387D2}"/>
                </a:ext>
              </a:extLst>
            </p:cNvPr>
            <p:cNvGrpSpPr/>
            <p:nvPr/>
          </p:nvGrpSpPr>
          <p:grpSpPr>
            <a:xfrm>
              <a:off x="8610600" y="3108327"/>
              <a:ext cx="2907034" cy="1395004"/>
              <a:chOff x="8610600" y="3108327"/>
              <a:chExt cx="2907034" cy="1395004"/>
            </a:xfrm>
          </p:grpSpPr>
          <p:sp>
            <p:nvSpPr>
              <p:cNvPr id="19" name="Rectangle 18">
                <a:extLst>
                  <a:ext uri="{FF2B5EF4-FFF2-40B4-BE49-F238E27FC236}">
                    <a16:creationId xmlns:a16="http://schemas.microsoft.com/office/drawing/2014/main" id="{6F4C3963-1F9A-FCFC-A17D-746CF0B2889E}"/>
                  </a:ext>
                </a:extLst>
              </p:cNvPr>
              <p:cNvSpPr/>
              <p:nvPr/>
            </p:nvSpPr>
            <p:spPr>
              <a:xfrm>
                <a:off x="8610600" y="3429000"/>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DF321B04-FBFC-8E58-414D-31F50A696625}"/>
                  </a:ext>
                </a:extLst>
              </p:cNvPr>
              <p:cNvSpPr txBox="1"/>
              <p:nvPr/>
            </p:nvSpPr>
            <p:spPr>
              <a:xfrm>
                <a:off x="8992114" y="3108327"/>
                <a:ext cx="658578" cy="369332"/>
              </a:xfrm>
              <a:prstGeom prst="rect">
                <a:avLst/>
              </a:prstGeom>
              <a:noFill/>
            </p:spPr>
            <p:txBody>
              <a:bodyPr wrap="none" rtlCol="0">
                <a:spAutoFit/>
              </a:bodyPr>
              <a:lstStyle/>
              <a:p>
                <a:r>
                  <a:rPr lang="fr-FR" dirty="0"/>
                  <a:t>stack</a:t>
                </a:r>
              </a:p>
            </p:txBody>
          </p:sp>
          <p:sp>
            <p:nvSpPr>
              <p:cNvPr id="22" name="ZoneTexte 21">
                <a:extLst>
                  <a:ext uri="{FF2B5EF4-FFF2-40B4-BE49-F238E27FC236}">
                    <a16:creationId xmlns:a16="http://schemas.microsoft.com/office/drawing/2014/main" id="{105DEBF4-5271-FE0D-7D76-32B08FE563A4}"/>
                  </a:ext>
                </a:extLst>
              </p:cNvPr>
              <p:cNvSpPr txBox="1"/>
              <p:nvPr/>
            </p:nvSpPr>
            <p:spPr>
              <a:xfrm>
                <a:off x="10523708" y="4226332"/>
                <a:ext cx="993926" cy="276999"/>
              </a:xfrm>
              <a:prstGeom prst="rect">
                <a:avLst/>
              </a:prstGeom>
              <a:noFill/>
            </p:spPr>
            <p:txBody>
              <a:bodyPr wrap="none" rtlCol="0">
                <a:spAutoFit/>
              </a:bodyPr>
              <a:lstStyle/>
              <a:p>
                <a:r>
                  <a:rPr lang="fr-FR" sz="1200" dirty="0"/>
                  <a:t>stack pointer</a:t>
                </a:r>
              </a:p>
            </p:txBody>
          </p:sp>
        </p:grpSp>
      </p:grpSp>
      <p:cxnSp>
        <p:nvCxnSpPr>
          <p:cNvPr id="26" name="Connecteur droit 25">
            <a:extLst>
              <a:ext uri="{FF2B5EF4-FFF2-40B4-BE49-F238E27FC236}">
                <a16:creationId xmlns:a16="http://schemas.microsoft.com/office/drawing/2014/main" id="{E5627568-7125-A9F6-0D68-376FA9F95503}"/>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54764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910937" cy="1395004"/>
            <a:chOff x="8610600" y="3113426"/>
            <a:chExt cx="2910937" cy="1395004"/>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51834" y="4369931"/>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527611" y="4231431"/>
              <a:ext cx="993926" cy="276999"/>
            </a:xfrm>
            <a:prstGeom prst="rect">
              <a:avLst/>
            </a:prstGeom>
            <a:noFill/>
          </p:spPr>
          <p:txBody>
            <a:bodyPr wrap="none" rtlCol="0">
              <a:spAutoFit/>
            </a:bodyPr>
            <a:lstStyle/>
            <a:p>
              <a:r>
                <a:rPr lang="fr-FR" sz="1200" dirty="0"/>
                <a:t>stack pointer</a:t>
              </a:r>
            </a:p>
          </p:txBody>
        </p:sp>
      </p:grpSp>
      <p:grpSp>
        <p:nvGrpSpPr>
          <p:cNvPr id="6" name="Groupe 5">
            <a:extLst>
              <a:ext uri="{FF2B5EF4-FFF2-40B4-BE49-F238E27FC236}">
                <a16:creationId xmlns:a16="http://schemas.microsoft.com/office/drawing/2014/main" id="{1ECA60AC-B3D6-0F65-D347-9C880B685C4E}"/>
              </a:ext>
            </a:extLst>
          </p:cNvPr>
          <p:cNvGrpSpPr/>
          <p:nvPr/>
        </p:nvGrpSpPr>
        <p:grpSpPr>
          <a:xfrm>
            <a:off x="8462490" y="1096286"/>
            <a:ext cx="1421606" cy="1286271"/>
            <a:chOff x="9772237" y="1321356"/>
            <a:chExt cx="1421606" cy="1286271"/>
          </a:xfrm>
        </p:grpSpPr>
        <p:grpSp>
          <p:nvGrpSpPr>
            <p:cNvPr id="27" name="Groupe 26">
              <a:extLst>
                <a:ext uri="{FF2B5EF4-FFF2-40B4-BE49-F238E27FC236}">
                  <a16:creationId xmlns:a16="http://schemas.microsoft.com/office/drawing/2014/main" id="{6A62CE21-166A-8D2F-2930-B3C02EDE54A3}"/>
                </a:ext>
              </a:extLst>
            </p:cNvPr>
            <p:cNvGrpSpPr/>
            <p:nvPr/>
          </p:nvGrpSpPr>
          <p:grpSpPr>
            <a:xfrm>
              <a:off x="9772237" y="132135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10660725" y="18471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10640494" y="221427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10083520" y="1832644"/>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grpSp>
      <p:grpSp>
        <p:nvGrpSpPr>
          <p:cNvPr id="23" name="Groupe 22">
            <a:extLst>
              <a:ext uri="{FF2B5EF4-FFF2-40B4-BE49-F238E27FC236}">
                <a16:creationId xmlns:a16="http://schemas.microsoft.com/office/drawing/2014/main" id="{79410DEF-BDD6-55F6-A3D8-BFF2F38AA60B}"/>
              </a:ext>
            </a:extLst>
          </p:cNvPr>
          <p:cNvGrpSpPr/>
          <p:nvPr/>
        </p:nvGrpSpPr>
        <p:grpSpPr>
          <a:xfrm>
            <a:off x="2822621" y="4250600"/>
            <a:ext cx="7817873" cy="1569660"/>
            <a:chOff x="2822621" y="4250600"/>
            <a:chExt cx="7817873" cy="1569660"/>
          </a:xfrm>
        </p:grpSpPr>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a:t>
              </a:r>
            </a:p>
            <a:p>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26" name="Connecteur droit avec flèche 25">
              <a:extLst>
                <a:ext uri="{FF2B5EF4-FFF2-40B4-BE49-F238E27FC236}">
                  <a16:creationId xmlns:a16="http://schemas.microsoft.com/office/drawing/2014/main" id="{6A54D1FF-CA84-E187-1722-482DFDCDBB78}"/>
                </a:ext>
              </a:extLst>
            </p:cNvPr>
            <p:cNvCxnSpPr>
              <a:cxnSpLocks/>
            </p:cNvCxnSpPr>
            <p:nvPr/>
          </p:nvCxnSpPr>
          <p:spPr>
            <a:xfrm flipH="1">
              <a:off x="6549248" y="4447724"/>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32" name="Connecteur droit 31">
            <a:extLst>
              <a:ext uri="{FF2B5EF4-FFF2-40B4-BE49-F238E27FC236}">
                <a16:creationId xmlns:a16="http://schemas.microsoft.com/office/drawing/2014/main" id="{094936C0-194E-4AE3-D765-EEDE396CF5BF}"/>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664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82465" cy="1256505"/>
            <a:chOff x="8610600" y="3113426"/>
            <a:chExt cx="2882465" cy="1256505"/>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23362" y="4151070"/>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499139" y="4012570"/>
              <a:ext cx="993926" cy="276999"/>
            </a:xfrm>
            <a:prstGeom prst="rect">
              <a:avLst/>
            </a:prstGeom>
            <a:noFill/>
          </p:spPr>
          <p:txBody>
            <a:bodyPr wrap="none" rtlCol="0">
              <a:spAutoFit/>
            </a:bodyPr>
            <a:lstStyle/>
            <a:p>
              <a:r>
                <a:rPr lang="fr-FR" sz="1200" dirty="0"/>
                <a:t>stack pointer</a:t>
              </a:r>
            </a:p>
          </p:txBody>
        </p:sp>
      </p:grpSp>
      <p:grpSp>
        <p:nvGrpSpPr>
          <p:cNvPr id="6" name="Groupe 5">
            <a:extLst>
              <a:ext uri="{FF2B5EF4-FFF2-40B4-BE49-F238E27FC236}">
                <a16:creationId xmlns:a16="http://schemas.microsoft.com/office/drawing/2014/main" id="{1ECA60AC-B3D6-0F65-D347-9C880B685C4E}"/>
              </a:ext>
            </a:extLst>
          </p:cNvPr>
          <p:cNvGrpSpPr/>
          <p:nvPr/>
        </p:nvGrpSpPr>
        <p:grpSpPr>
          <a:xfrm>
            <a:off x="8462490" y="1096286"/>
            <a:ext cx="1421606" cy="1286271"/>
            <a:chOff x="9772237" y="1321356"/>
            <a:chExt cx="1421606" cy="1286271"/>
          </a:xfrm>
        </p:grpSpPr>
        <p:grpSp>
          <p:nvGrpSpPr>
            <p:cNvPr id="27" name="Groupe 26">
              <a:extLst>
                <a:ext uri="{FF2B5EF4-FFF2-40B4-BE49-F238E27FC236}">
                  <a16:creationId xmlns:a16="http://schemas.microsoft.com/office/drawing/2014/main" id="{6A62CE21-166A-8D2F-2930-B3C02EDE54A3}"/>
                </a:ext>
              </a:extLst>
            </p:cNvPr>
            <p:cNvGrpSpPr/>
            <p:nvPr/>
          </p:nvGrpSpPr>
          <p:grpSpPr>
            <a:xfrm>
              <a:off x="9772237" y="132135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10660725" y="18471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10640494" y="221427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10083520" y="1832644"/>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grpSp>
      <p:sp>
        <p:nvSpPr>
          <p:cNvPr id="7" name="Rectangle 6">
            <a:extLst>
              <a:ext uri="{FF2B5EF4-FFF2-40B4-BE49-F238E27FC236}">
                <a16:creationId xmlns:a16="http://schemas.microsoft.com/office/drawing/2014/main" id="{1916F75B-F8B3-D579-4C11-5221C3D6CE8C}"/>
              </a:ext>
            </a:extLst>
          </p:cNvPr>
          <p:cNvSpPr/>
          <p:nvPr/>
        </p:nvSpPr>
        <p:spPr>
          <a:xfrm>
            <a:off x="8442862" y="3698064"/>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 = adresse de la pile</a:t>
            </a:r>
          </a:p>
        </p:txBody>
      </p:sp>
      <p:grpSp>
        <p:nvGrpSpPr>
          <p:cNvPr id="23" name="Groupe 22">
            <a:extLst>
              <a:ext uri="{FF2B5EF4-FFF2-40B4-BE49-F238E27FC236}">
                <a16:creationId xmlns:a16="http://schemas.microsoft.com/office/drawing/2014/main" id="{79410DEF-BDD6-55F6-A3D8-BFF2F38AA60B}"/>
              </a:ext>
            </a:extLst>
          </p:cNvPr>
          <p:cNvGrpSpPr/>
          <p:nvPr/>
        </p:nvGrpSpPr>
        <p:grpSpPr>
          <a:xfrm>
            <a:off x="2822621" y="4250600"/>
            <a:ext cx="8256911" cy="1569660"/>
            <a:chOff x="2822621" y="4250600"/>
            <a:chExt cx="8256911" cy="1569660"/>
          </a:xfrm>
        </p:grpSpPr>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dirty="0">
                  <a:solidFill>
                    <a:srgbClr val="000000"/>
                  </a:solidFill>
                  <a:latin typeface="Consolas" panose="020B0609020204030204" pitchFamily="49" charset="0"/>
                </a:rPr>
                <a:t>}</a:t>
              </a:r>
              <a:endParaRPr lang="fr-FR" sz="1600" b="0" dirty="0">
                <a:solidFill>
                  <a:srgbClr val="000000"/>
                </a:solidFill>
                <a:effectLst/>
                <a:latin typeface="Consolas" panose="020B0609020204030204" pitchFamily="49" charset="0"/>
              </a:endParaRPr>
            </a:p>
          </p:txBody>
        </p:sp>
        <p:cxnSp>
          <p:nvCxnSpPr>
            <p:cNvPr id="26" name="Connecteur droit avec flèche 25">
              <a:extLst>
                <a:ext uri="{FF2B5EF4-FFF2-40B4-BE49-F238E27FC236}">
                  <a16:creationId xmlns:a16="http://schemas.microsoft.com/office/drawing/2014/main" id="{6A54D1FF-CA84-E187-1722-482DFDCDBB78}"/>
                </a:ext>
              </a:extLst>
            </p:cNvPr>
            <p:cNvCxnSpPr>
              <a:cxnSpLocks/>
            </p:cNvCxnSpPr>
            <p:nvPr/>
          </p:nvCxnSpPr>
          <p:spPr>
            <a:xfrm flipH="1">
              <a:off x="10577691" y="5027145"/>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11" name="Connecteur droit 10">
            <a:extLst>
              <a:ext uri="{FF2B5EF4-FFF2-40B4-BE49-F238E27FC236}">
                <a16:creationId xmlns:a16="http://schemas.microsoft.com/office/drawing/2014/main" id="{B84C93F0-CB8F-1C30-D2AB-D9C88676128F}"/>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9092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169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82465" cy="1256505"/>
            <a:chOff x="8610600" y="3113426"/>
            <a:chExt cx="2882465" cy="1256505"/>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23362" y="4151070"/>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499139" y="4012570"/>
              <a:ext cx="993926" cy="276999"/>
            </a:xfrm>
            <a:prstGeom prst="rect">
              <a:avLst/>
            </a:prstGeom>
            <a:noFill/>
          </p:spPr>
          <p:txBody>
            <a:bodyPr wrap="none" rtlCol="0">
              <a:spAutoFit/>
            </a:bodyPr>
            <a:lstStyle/>
            <a:p>
              <a:r>
                <a:rPr lang="fr-FR" sz="1200" dirty="0"/>
                <a:t>stack pointer</a:t>
              </a:r>
            </a:p>
          </p:txBody>
        </p:sp>
      </p:grpSp>
      <p:grpSp>
        <p:nvGrpSpPr>
          <p:cNvPr id="6" name="Groupe 5">
            <a:extLst>
              <a:ext uri="{FF2B5EF4-FFF2-40B4-BE49-F238E27FC236}">
                <a16:creationId xmlns:a16="http://schemas.microsoft.com/office/drawing/2014/main" id="{1ECA60AC-B3D6-0F65-D347-9C880B685C4E}"/>
              </a:ext>
            </a:extLst>
          </p:cNvPr>
          <p:cNvGrpSpPr/>
          <p:nvPr/>
        </p:nvGrpSpPr>
        <p:grpSpPr>
          <a:xfrm>
            <a:off x="8462490" y="1096286"/>
            <a:ext cx="1421606" cy="1286271"/>
            <a:chOff x="9772237" y="1321356"/>
            <a:chExt cx="1421606" cy="1286271"/>
          </a:xfrm>
        </p:grpSpPr>
        <p:grpSp>
          <p:nvGrpSpPr>
            <p:cNvPr id="27" name="Groupe 26">
              <a:extLst>
                <a:ext uri="{FF2B5EF4-FFF2-40B4-BE49-F238E27FC236}">
                  <a16:creationId xmlns:a16="http://schemas.microsoft.com/office/drawing/2014/main" id="{6A62CE21-166A-8D2F-2930-B3C02EDE54A3}"/>
                </a:ext>
              </a:extLst>
            </p:cNvPr>
            <p:cNvGrpSpPr/>
            <p:nvPr/>
          </p:nvGrpSpPr>
          <p:grpSpPr>
            <a:xfrm>
              <a:off x="9772237" y="132135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10660725" y="18471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10640494" y="221427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10083520" y="1832644"/>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000" dirty="0" err="1"/>
                <a:t>int</a:t>
              </a:r>
              <a:endParaRPr lang="fr-FR" sz="1000" dirty="0"/>
            </a:p>
          </p:txBody>
        </p:sp>
      </p:grpSp>
      <p:sp>
        <p:nvSpPr>
          <p:cNvPr id="7" name="Rectangle 6">
            <a:extLst>
              <a:ext uri="{FF2B5EF4-FFF2-40B4-BE49-F238E27FC236}">
                <a16:creationId xmlns:a16="http://schemas.microsoft.com/office/drawing/2014/main" id="{1916F75B-F8B3-D579-4C11-5221C3D6CE8C}"/>
              </a:ext>
            </a:extLst>
          </p:cNvPr>
          <p:cNvSpPr/>
          <p:nvPr/>
        </p:nvSpPr>
        <p:spPr>
          <a:xfrm>
            <a:off x="8442862" y="3698064"/>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 = adresse de la pile</a:t>
            </a:r>
          </a:p>
        </p:txBody>
      </p:sp>
      <p:grpSp>
        <p:nvGrpSpPr>
          <p:cNvPr id="23" name="Groupe 22">
            <a:extLst>
              <a:ext uri="{FF2B5EF4-FFF2-40B4-BE49-F238E27FC236}">
                <a16:creationId xmlns:a16="http://schemas.microsoft.com/office/drawing/2014/main" id="{79410DEF-BDD6-55F6-A3D8-BFF2F38AA60B}"/>
              </a:ext>
            </a:extLst>
          </p:cNvPr>
          <p:cNvGrpSpPr/>
          <p:nvPr/>
        </p:nvGrpSpPr>
        <p:grpSpPr>
          <a:xfrm>
            <a:off x="2822621" y="4250600"/>
            <a:ext cx="8256911" cy="1569660"/>
            <a:chOff x="2822621" y="4250600"/>
            <a:chExt cx="8256911" cy="1569660"/>
          </a:xfrm>
        </p:grpSpPr>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puis alloue sur </a:t>
              </a:r>
              <a:r>
                <a:rPr lang="fr-FR" sz="1600" dirty="0">
                  <a:solidFill>
                    <a:srgbClr val="008000"/>
                  </a:solidFill>
                  <a:latin typeface="Consolas" panose="020B0609020204030204" pitchFamily="49" charset="0"/>
                </a:rPr>
                <a:t>le tas</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26" name="Connecteur droit avec flèche 25">
              <a:extLst>
                <a:ext uri="{FF2B5EF4-FFF2-40B4-BE49-F238E27FC236}">
                  <a16:creationId xmlns:a16="http://schemas.microsoft.com/office/drawing/2014/main" id="{6A54D1FF-CA84-E187-1722-482DFDCDBB78}"/>
                </a:ext>
              </a:extLst>
            </p:cNvPr>
            <p:cNvCxnSpPr>
              <a:cxnSpLocks/>
            </p:cNvCxnSpPr>
            <p:nvPr/>
          </p:nvCxnSpPr>
          <p:spPr>
            <a:xfrm flipH="1">
              <a:off x="10577691" y="5027145"/>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11" name="Connecteur droit 10">
            <a:extLst>
              <a:ext uri="{FF2B5EF4-FFF2-40B4-BE49-F238E27FC236}">
                <a16:creationId xmlns:a16="http://schemas.microsoft.com/office/drawing/2014/main" id="{3F0F7A52-54F2-14AD-4226-1D27396E1CAB}"/>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6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sz="2100" dirty="0"/>
          </a:p>
          <a:p>
            <a:pPr lvl="1">
              <a:lnSpc>
                <a:spcPct val="100000"/>
              </a:lnSpc>
            </a:pPr>
            <a:r>
              <a:rPr lang="fr-FR" sz="2100" dirty="0"/>
              <a:t>Entiers signés (+/-) et non signés (+)</a:t>
            </a:r>
          </a:p>
          <a:p>
            <a:pPr lvl="2">
              <a:lnSpc>
                <a:spcPct val="100000"/>
              </a:lnSpc>
              <a:buClr>
                <a:schemeClr val="tx1"/>
              </a:buClr>
            </a:pPr>
            <a:r>
              <a:rPr lang="fr-FR" sz="1900" dirty="0">
                <a:solidFill>
                  <a:schemeClr val="accent1"/>
                </a:solidFill>
              </a:rPr>
              <a:t>long</a:t>
            </a:r>
            <a:endParaRPr lang="fr-FR" sz="1600" dirty="0"/>
          </a:p>
          <a:p>
            <a:pPr lvl="3">
              <a:lnSpc>
                <a:spcPct val="100000"/>
              </a:lnSpc>
              <a:buClr>
                <a:schemeClr val="tx1"/>
              </a:buClr>
            </a:pPr>
            <a:r>
              <a:rPr lang="fr-FR" dirty="0"/>
              <a:t>&gt;= 4 octets</a:t>
            </a:r>
          </a:p>
          <a:p>
            <a:pPr lvl="3">
              <a:lnSpc>
                <a:spcPct val="100000"/>
              </a:lnSpc>
              <a:buClr>
                <a:schemeClr val="tx1"/>
              </a:buClr>
            </a:pPr>
            <a:r>
              <a:rPr lang="fr-FR" dirty="0"/>
              <a:t>Taille minimale de 32 bits garantie par le standard</a:t>
            </a:r>
          </a:p>
          <a:p>
            <a:pPr lvl="3">
              <a:lnSpc>
                <a:spcPct val="100000"/>
              </a:lnSpc>
              <a:buClr>
                <a:schemeClr val="tx1"/>
              </a:buClr>
            </a:pPr>
            <a:r>
              <a:rPr lang="fr-FR" dirty="0"/>
              <a:t>Signé</a:t>
            </a:r>
          </a:p>
          <a:p>
            <a:pPr lvl="3">
              <a:lnSpc>
                <a:spcPct val="100000"/>
              </a:lnSpc>
              <a:buClr>
                <a:schemeClr val="tx1"/>
              </a:buClr>
            </a:pPr>
            <a:r>
              <a:rPr lang="fr-FR" dirty="0"/>
              <a:t>Valeur entre </a:t>
            </a:r>
            <a:r>
              <a:rPr lang="fr-FR" sz="1600" dirty="0"/>
              <a:t>-2 147 483 648 et 2 147 483 647 </a:t>
            </a:r>
            <a:r>
              <a:rPr lang="fr-FR" dirty="0"/>
              <a:t>garanties</a:t>
            </a:r>
          </a:p>
          <a:p>
            <a:pPr lvl="3">
              <a:lnSpc>
                <a:spcPct val="100000"/>
              </a:lnSpc>
              <a:buClr>
                <a:schemeClr val="tx1"/>
              </a:buClr>
            </a:pPr>
            <a:endParaRPr lang="fr-FR" dirty="0"/>
          </a:p>
          <a:p>
            <a:pPr lvl="2">
              <a:lnSpc>
                <a:spcPct val="100000"/>
              </a:lnSpc>
              <a:buClr>
                <a:schemeClr val="tx1"/>
              </a:buClr>
            </a:pPr>
            <a:r>
              <a:rPr lang="fr-FR" sz="1900" dirty="0" err="1">
                <a:solidFill>
                  <a:schemeClr val="accent1"/>
                </a:solidFill>
              </a:rPr>
              <a:t>signed</a:t>
            </a:r>
            <a:r>
              <a:rPr lang="fr-FR" sz="1900" dirty="0">
                <a:solidFill>
                  <a:schemeClr val="accent1"/>
                </a:solidFill>
              </a:rPr>
              <a:t> long</a:t>
            </a:r>
          </a:p>
          <a:p>
            <a:pPr lvl="3">
              <a:lnSpc>
                <a:spcPct val="100000"/>
              </a:lnSpc>
              <a:buClr>
                <a:schemeClr val="tx1"/>
              </a:buClr>
            </a:pPr>
            <a:r>
              <a:rPr lang="fr-FR" dirty="0"/>
              <a:t>Equivalent à </a:t>
            </a:r>
            <a:r>
              <a:rPr lang="fr-FR" dirty="0">
                <a:solidFill>
                  <a:schemeClr val="accent1"/>
                </a:solidFill>
              </a:rPr>
              <a:t>long</a:t>
            </a:r>
          </a:p>
          <a:p>
            <a:pPr lvl="3">
              <a:lnSpc>
                <a:spcPct val="100000"/>
              </a:lnSpc>
              <a:buClr>
                <a:schemeClr val="tx1"/>
              </a:buClr>
            </a:pPr>
            <a:endParaRPr lang="fr-FR" dirty="0">
              <a:solidFill>
                <a:schemeClr val="accent1"/>
              </a:solidFill>
            </a:endParaRPr>
          </a:p>
          <a:p>
            <a:pPr lvl="2">
              <a:lnSpc>
                <a:spcPct val="100000"/>
              </a:lnSpc>
              <a:buClr>
                <a:schemeClr val="tx1"/>
              </a:buClr>
            </a:pPr>
            <a:r>
              <a:rPr lang="fr-FR" sz="1900" dirty="0" err="1">
                <a:solidFill>
                  <a:schemeClr val="accent1"/>
                </a:solidFill>
              </a:rPr>
              <a:t>unsigned</a:t>
            </a:r>
            <a:r>
              <a:rPr lang="fr-FR" sz="1900" dirty="0">
                <a:solidFill>
                  <a:schemeClr val="accent1"/>
                </a:solidFill>
              </a:rPr>
              <a:t> long</a:t>
            </a:r>
          </a:p>
          <a:p>
            <a:pPr lvl="3">
              <a:lnSpc>
                <a:spcPct val="100000"/>
              </a:lnSpc>
              <a:buClr>
                <a:schemeClr val="tx1"/>
              </a:buClr>
            </a:pPr>
            <a:r>
              <a:rPr lang="fr-FR" dirty="0"/>
              <a:t>Equivalent à</a:t>
            </a:r>
            <a:r>
              <a:rPr lang="fr-FR" dirty="0">
                <a:solidFill>
                  <a:schemeClr val="accent1"/>
                </a:solidFill>
              </a:rPr>
              <a:t> long</a:t>
            </a:r>
          </a:p>
          <a:p>
            <a:pPr lvl="3">
              <a:lnSpc>
                <a:spcPct val="100000"/>
              </a:lnSpc>
              <a:buClr>
                <a:schemeClr val="tx1"/>
              </a:buClr>
            </a:pPr>
            <a:r>
              <a:rPr lang="fr-FR" dirty="0"/>
              <a:t>Non signé</a:t>
            </a:r>
          </a:p>
          <a:p>
            <a:pPr lvl="3">
              <a:lnSpc>
                <a:spcPct val="100000"/>
              </a:lnSpc>
              <a:buClr>
                <a:schemeClr val="tx1"/>
              </a:buClr>
            </a:pPr>
            <a:r>
              <a:rPr lang="fr-FR" dirty="0"/>
              <a:t>Valeur entre 0 et 4 294 967 295</a:t>
            </a:r>
            <a:endParaRPr lang="fr-FR" sz="1800"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17</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2162A380-7C14-95B8-1662-9EECDCDCAD61}"/>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8242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82465" cy="1256505"/>
            <a:chOff x="8610600" y="3113426"/>
            <a:chExt cx="2882465" cy="1256505"/>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23362" y="4151070"/>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499139" y="4012570"/>
              <a:ext cx="993926" cy="276999"/>
            </a:xfrm>
            <a:prstGeom prst="rect">
              <a:avLst/>
            </a:prstGeom>
            <a:noFill/>
          </p:spPr>
          <p:txBody>
            <a:bodyPr wrap="none" rtlCol="0">
              <a:spAutoFit/>
            </a:bodyPr>
            <a:lstStyle/>
            <a:p>
              <a:r>
                <a:rPr lang="fr-FR" sz="1200" dirty="0"/>
                <a:t>stack pointer</a:t>
              </a:r>
            </a:p>
          </p:txBody>
        </p:sp>
      </p:grpSp>
      <p:grpSp>
        <p:nvGrpSpPr>
          <p:cNvPr id="4" name="Groupe 3">
            <a:extLst>
              <a:ext uri="{FF2B5EF4-FFF2-40B4-BE49-F238E27FC236}">
                <a16:creationId xmlns:a16="http://schemas.microsoft.com/office/drawing/2014/main" id="{4FE1FAF9-C11D-2A9C-8816-C632ABC463DC}"/>
              </a:ext>
            </a:extLst>
          </p:cNvPr>
          <p:cNvGrpSpPr/>
          <p:nvPr/>
        </p:nvGrpSpPr>
        <p:grpSpPr>
          <a:xfrm>
            <a:off x="8462490" y="1096286"/>
            <a:ext cx="1421606" cy="1286271"/>
            <a:chOff x="8462490" y="1096286"/>
            <a:chExt cx="1421606" cy="1286271"/>
          </a:xfrm>
        </p:grpSpPr>
        <p:grpSp>
          <p:nvGrpSpPr>
            <p:cNvPr id="27" name="Groupe 26">
              <a:extLst>
                <a:ext uri="{FF2B5EF4-FFF2-40B4-BE49-F238E27FC236}">
                  <a16:creationId xmlns:a16="http://schemas.microsoft.com/office/drawing/2014/main" id="{6A62CE21-166A-8D2F-2930-B3C02EDE54A3}"/>
                </a:ext>
              </a:extLst>
            </p:cNvPr>
            <p:cNvGrpSpPr/>
            <p:nvPr/>
          </p:nvGrpSpPr>
          <p:grpSpPr>
            <a:xfrm>
              <a:off x="8462490" y="109628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9350978" y="162203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9330747" y="19892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8773773" y="1607574"/>
              <a:ext cx="376237"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err="1"/>
                <a:t>int</a:t>
              </a:r>
              <a:endParaRPr lang="fr-FR" sz="1000" dirty="0"/>
            </a:p>
          </p:txBody>
        </p:sp>
      </p:grpSp>
      <p:sp>
        <p:nvSpPr>
          <p:cNvPr id="7" name="Rectangle 6">
            <a:extLst>
              <a:ext uri="{FF2B5EF4-FFF2-40B4-BE49-F238E27FC236}">
                <a16:creationId xmlns:a16="http://schemas.microsoft.com/office/drawing/2014/main" id="{1916F75B-F8B3-D579-4C11-5221C3D6CE8C}"/>
              </a:ext>
            </a:extLst>
          </p:cNvPr>
          <p:cNvSpPr/>
          <p:nvPr/>
        </p:nvSpPr>
        <p:spPr>
          <a:xfrm>
            <a:off x="8442862" y="3698064"/>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 = adresse du </a:t>
            </a:r>
            <a:r>
              <a:rPr lang="fr-FR" sz="1000" dirty="0" err="1"/>
              <a:t>int</a:t>
            </a:r>
            <a:endParaRPr lang="fr-FR" sz="1000" dirty="0"/>
          </a:p>
        </p:txBody>
      </p:sp>
      <p:grpSp>
        <p:nvGrpSpPr>
          <p:cNvPr id="23" name="Groupe 22">
            <a:extLst>
              <a:ext uri="{FF2B5EF4-FFF2-40B4-BE49-F238E27FC236}">
                <a16:creationId xmlns:a16="http://schemas.microsoft.com/office/drawing/2014/main" id="{79410DEF-BDD6-55F6-A3D8-BFF2F38AA60B}"/>
              </a:ext>
            </a:extLst>
          </p:cNvPr>
          <p:cNvGrpSpPr/>
          <p:nvPr/>
        </p:nvGrpSpPr>
        <p:grpSpPr>
          <a:xfrm>
            <a:off x="2822621" y="4250600"/>
            <a:ext cx="8256911" cy="1569660"/>
            <a:chOff x="2822621" y="4250600"/>
            <a:chExt cx="8256911" cy="1569660"/>
          </a:xfrm>
        </p:grpSpPr>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puis alloue sur </a:t>
              </a:r>
              <a:r>
                <a:rPr lang="fr-FR" sz="1600" dirty="0">
                  <a:solidFill>
                    <a:srgbClr val="008000"/>
                  </a:solidFill>
                  <a:latin typeface="Consolas" panose="020B0609020204030204" pitchFamily="49" charset="0"/>
                </a:rPr>
                <a:t>le tas</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26" name="Connecteur droit avec flèche 25">
              <a:extLst>
                <a:ext uri="{FF2B5EF4-FFF2-40B4-BE49-F238E27FC236}">
                  <a16:creationId xmlns:a16="http://schemas.microsoft.com/office/drawing/2014/main" id="{6A54D1FF-CA84-E187-1722-482DFDCDBB78}"/>
                </a:ext>
              </a:extLst>
            </p:cNvPr>
            <p:cNvCxnSpPr>
              <a:cxnSpLocks/>
            </p:cNvCxnSpPr>
            <p:nvPr/>
          </p:nvCxnSpPr>
          <p:spPr>
            <a:xfrm flipH="1">
              <a:off x="10577691" y="5027145"/>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15" name="Connecteur : en arc 14">
            <a:extLst>
              <a:ext uri="{FF2B5EF4-FFF2-40B4-BE49-F238E27FC236}">
                <a16:creationId xmlns:a16="http://schemas.microsoft.com/office/drawing/2014/main" id="{6FB33E33-FAE8-BAA3-912E-B04CA38F3187}"/>
              </a:ext>
            </a:extLst>
          </p:cNvPr>
          <p:cNvCxnSpPr>
            <a:stCxn id="7" idx="1"/>
            <a:endCxn id="30" idx="1"/>
          </p:cNvCxnSpPr>
          <p:nvPr/>
        </p:nvCxnSpPr>
        <p:spPr>
          <a:xfrm rot="10800000" flipH="1">
            <a:off x="8442861" y="1728621"/>
            <a:ext cx="330911" cy="2090490"/>
          </a:xfrm>
          <a:prstGeom prst="curvedConnector3">
            <a:avLst>
              <a:gd name="adj1" fmla="val -690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5AC89F2-F781-C686-22DD-2649875EB5DF}"/>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33040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82465" cy="1256505"/>
            <a:chOff x="8610600" y="3113426"/>
            <a:chExt cx="2882465" cy="1256505"/>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23362" y="4151070"/>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499139" y="4012570"/>
              <a:ext cx="993926" cy="276999"/>
            </a:xfrm>
            <a:prstGeom prst="rect">
              <a:avLst/>
            </a:prstGeom>
            <a:noFill/>
          </p:spPr>
          <p:txBody>
            <a:bodyPr wrap="none" rtlCol="0">
              <a:spAutoFit/>
            </a:bodyPr>
            <a:lstStyle/>
            <a:p>
              <a:r>
                <a:rPr lang="fr-FR" sz="1200" dirty="0"/>
                <a:t>stack pointer</a:t>
              </a:r>
            </a:p>
          </p:txBody>
        </p:sp>
      </p:grpSp>
      <p:grpSp>
        <p:nvGrpSpPr>
          <p:cNvPr id="4" name="Groupe 3">
            <a:extLst>
              <a:ext uri="{FF2B5EF4-FFF2-40B4-BE49-F238E27FC236}">
                <a16:creationId xmlns:a16="http://schemas.microsoft.com/office/drawing/2014/main" id="{4FE1FAF9-C11D-2A9C-8816-C632ABC463DC}"/>
              </a:ext>
            </a:extLst>
          </p:cNvPr>
          <p:cNvGrpSpPr/>
          <p:nvPr/>
        </p:nvGrpSpPr>
        <p:grpSpPr>
          <a:xfrm>
            <a:off x="8462490" y="1096286"/>
            <a:ext cx="1421606" cy="1286271"/>
            <a:chOff x="8462490" y="1096286"/>
            <a:chExt cx="1421606" cy="1286271"/>
          </a:xfrm>
        </p:grpSpPr>
        <p:grpSp>
          <p:nvGrpSpPr>
            <p:cNvPr id="27" name="Groupe 26">
              <a:extLst>
                <a:ext uri="{FF2B5EF4-FFF2-40B4-BE49-F238E27FC236}">
                  <a16:creationId xmlns:a16="http://schemas.microsoft.com/office/drawing/2014/main" id="{6A62CE21-166A-8D2F-2930-B3C02EDE54A3}"/>
                </a:ext>
              </a:extLst>
            </p:cNvPr>
            <p:cNvGrpSpPr/>
            <p:nvPr/>
          </p:nvGrpSpPr>
          <p:grpSpPr>
            <a:xfrm>
              <a:off x="8462490" y="109628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9350978" y="162203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9330747" y="19892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8773773" y="1607574"/>
              <a:ext cx="376237"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err="1"/>
                <a:t>int</a:t>
              </a:r>
              <a:endParaRPr lang="fr-FR" sz="1000" dirty="0"/>
            </a:p>
          </p:txBody>
        </p:sp>
      </p:grpSp>
      <p:sp>
        <p:nvSpPr>
          <p:cNvPr id="7" name="Rectangle 6">
            <a:extLst>
              <a:ext uri="{FF2B5EF4-FFF2-40B4-BE49-F238E27FC236}">
                <a16:creationId xmlns:a16="http://schemas.microsoft.com/office/drawing/2014/main" id="{1916F75B-F8B3-D579-4C11-5221C3D6CE8C}"/>
              </a:ext>
            </a:extLst>
          </p:cNvPr>
          <p:cNvSpPr/>
          <p:nvPr/>
        </p:nvSpPr>
        <p:spPr>
          <a:xfrm>
            <a:off x="8442862" y="3698064"/>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 = adresse du </a:t>
            </a:r>
            <a:r>
              <a:rPr lang="fr-FR" sz="1000" dirty="0" err="1"/>
              <a:t>int</a:t>
            </a:r>
            <a:endParaRPr lang="fr-FR" sz="1000" dirty="0"/>
          </a:p>
        </p:txBody>
      </p:sp>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puis alloue sur </a:t>
            </a:r>
            <a:r>
              <a:rPr lang="fr-FR" sz="1600" dirty="0">
                <a:solidFill>
                  <a:srgbClr val="008000"/>
                </a:solidFill>
                <a:latin typeface="Consolas" panose="020B0609020204030204" pitchFamily="49" charset="0"/>
              </a:rPr>
              <a:t>le tas</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Retour a la sauvegarde du stack pointer, fuite mémoire…</a:t>
            </a:r>
            <a:endParaRPr lang="fr-FR" sz="1600" b="0" dirty="0">
              <a:solidFill>
                <a:srgbClr val="000000"/>
              </a:solidFill>
              <a:effectLst/>
              <a:latin typeface="Consolas" panose="020B0609020204030204" pitchFamily="49" charset="0"/>
            </a:endParaRPr>
          </a:p>
        </p:txBody>
      </p:sp>
      <p:cxnSp>
        <p:nvCxnSpPr>
          <p:cNvPr id="15" name="Connecteur : en arc 14">
            <a:extLst>
              <a:ext uri="{FF2B5EF4-FFF2-40B4-BE49-F238E27FC236}">
                <a16:creationId xmlns:a16="http://schemas.microsoft.com/office/drawing/2014/main" id="{6FB33E33-FAE8-BAA3-912E-B04CA38F3187}"/>
              </a:ext>
            </a:extLst>
          </p:cNvPr>
          <p:cNvCxnSpPr>
            <a:stCxn id="7" idx="1"/>
            <a:endCxn id="30" idx="1"/>
          </p:cNvCxnSpPr>
          <p:nvPr/>
        </p:nvCxnSpPr>
        <p:spPr>
          <a:xfrm rot="10800000" flipH="1">
            <a:off x="8442861" y="1728621"/>
            <a:ext cx="330911" cy="2090490"/>
          </a:xfrm>
          <a:prstGeom prst="curvedConnector3">
            <a:avLst>
              <a:gd name="adj1" fmla="val -690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E6404DE0-B7F9-8A36-4F62-186B231423C4}"/>
              </a:ext>
            </a:extLst>
          </p:cNvPr>
          <p:cNvCxnSpPr>
            <a:cxnSpLocks/>
          </p:cNvCxnSpPr>
          <p:nvPr/>
        </p:nvCxnSpPr>
        <p:spPr>
          <a:xfrm flipH="1">
            <a:off x="9706984" y="5678296"/>
            <a:ext cx="523432"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BD9FAF5C-9F1D-E2DA-33D9-02449E677A24}"/>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9301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82465" cy="1256505"/>
            <a:chOff x="8610600" y="3113426"/>
            <a:chExt cx="2882465" cy="1256505"/>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23362" y="4151070"/>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499139" y="4012570"/>
              <a:ext cx="993926" cy="276999"/>
            </a:xfrm>
            <a:prstGeom prst="rect">
              <a:avLst/>
            </a:prstGeom>
            <a:noFill/>
          </p:spPr>
          <p:txBody>
            <a:bodyPr wrap="none" rtlCol="0">
              <a:spAutoFit/>
            </a:bodyPr>
            <a:lstStyle/>
            <a:p>
              <a:r>
                <a:rPr lang="fr-FR" sz="1200" dirty="0"/>
                <a:t>stack pointer</a:t>
              </a:r>
            </a:p>
          </p:txBody>
        </p:sp>
      </p:grpSp>
      <p:grpSp>
        <p:nvGrpSpPr>
          <p:cNvPr id="27" name="Groupe 26">
            <a:extLst>
              <a:ext uri="{FF2B5EF4-FFF2-40B4-BE49-F238E27FC236}">
                <a16:creationId xmlns:a16="http://schemas.microsoft.com/office/drawing/2014/main" id="{6A62CE21-166A-8D2F-2930-B3C02EDE54A3}"/>
              </a:ext>
            </a:extLst>
          </p:cNvPr>
          <p:cNvGrpSpPr/>
          <p:nvPr/>
        </p:nvGrpSpPr>
        <p:grpSpPr>
          <a:xfrm>
            <a:off x="8462490" y="109628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9350978" y="162203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9330747" y="19892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8773773" y="1607574"/>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7" name="Rectangle 6">
            <a:extLst>
              <a:ext uri="{FF2B5EF4-FFF2-40B4-BE49-F238E27FC236}">
                <a16:creationId xmlns:a16="http://schemas.microsoft.com/office/drawing/2014/main" id="{1916F75B-F8B3-D579-4C11-5221C3D6CE8C}"/>
              </a:ext>
            </a:extLst>
          </p:cNvPr>
          <p:cNvSpPr/>
          <p:nvPr/>
        </p:nvSpPr>
        <p:spPr>
          <a:xfrm>
            <a:off x="8442862" y="3698064"/>
            <a:ext cx="1421606" cy="2420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dirty="0"/>
              <a:t>var* = adresse du </a:t>
            </a:r>
            <a:r>
              <a:rPr lang="fr-FR" sz="1000" dirty="0" err="1"/>
              <a:t>int</a:t>
            </a:r>
            <a:endParaRPr lang="fr-FR" sz="1000" dirty="0"/>
          </a:p>
        </p:txBody>
      </p:sp>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puis alloue sur </a:t>
            </a:r>
            <a:r>
              <a:rPr lang="fr-FR" sz="1600" dirty="0">
                <a:solidFill>
                  <a:srgbClr val="008000"/>
                </a:solidFill>
                <a:latin typeface="Consolas" panose="020B0609020204030204" pitchFamily="49" charset="0"/>
              </a:rPr>
              <a:t>le tas</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var; </a:t>
            </a:r>
            <a:r>
              <a:rPr lang="fr-FR" sz="1600" b="0" dirty="0">
                <a:solidFill>
                  <a:srgbClr val="008000"/>
                </a:solidFill>
                <a:effectLst/>
                <a:latin typeface="Consolas" panose="020B0609020204030204" pitchFamily="49" charset="0"/>
              </a:rPr>
              <a:t>// libérer l'allocation sur la pile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15" name="Connecteur : en arc 14">
            <a:extLst>
              <a:ext uri="{FF2B5EF4-FFF2-40B4-BE49-F238E27FC236}">
                <a16:creationId xmlns:a16="http://schemas.microsoft.com/office/drawing/2014/main" id="{6FB33E33-FAE8-BAA3-912E-B04CA38F3187}"/>
              </a:ext>
            </a:extLst>
          </p:cNvPr>
          <p:cNvCxnSpPr>
            <a:stCxn id="7" idx="1"/>
            <a:endCxn id="30" idx="1"/>
          </p:cNvCxnSpPr>
          <p:nvPr/>
        </p:nvCxnSpPr>
        <p:spPr>
          <a:xfrm rot="10800000" flipH="1">
            <a:off x="8442861" y="1728621"/>
            <a:ext cx="330911" cy="2090490"/>
          </a:xfrm>
          <a:prstGeom prst="curvedConnector3">
            <a:avLst>
              <a:gd name="adj1" fmla="val -690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9CEB17D-9EB9-0A41-6FC0-025739DF429E}"/>
              </a:ext>
            </a:extLst>
          </p:cNvPr>
          <p:cNvCxnSpPr>
            <a:cxnSpLocks/>
          </p:cNvCxnSpPr>
          <p:nvPr/>
        </p:nvCxnSpPr>
        <p:spPr>
          <a:xfrm flipH="1">
            <a:off x="8648169" y="5669941"/>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388DE6F7-153D-6974-2817-28A8696EAE55}"/>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43347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2">
            <a:extLst>
              <a:ext uri="{FF2B5EF4-FFF2-40B4-BE49-F238E27FC236}">
                <a16:creationId xmlns:a16="http://schemas.microsoft.com/office/drawing/2014/main" id="{E5323E45-D090-605A-6661-64BCD9E339A8}"/>
              </a:ext>
            </a:extLst>
          </p:cNvPr>
          <p:cNvSpPr>
            <a:spLocks noGrp="1"/>
          </p:cNvSpPr>
          <p:nvPr>
            <p:ph idx="1"/>
          </p:nvPr>
        </p:nvSpPr>
        <p:spPr>
          <a:xfrm>
            <a:off x="2246539" y="1825625"/>
            <a:ext cx="9107261" cy="4351338"/>
          </a:xfrm>
        </p:spPr>
        <p:txBody>
          <a:bodyPr anchor="t"/>
          <a:lstStyle/>
          <a:p>
            <a:r>
              <a:rPr lang="fr-FR" dirty="0"/>
              <a:t>Type de mémoire</a:t>
            </a:r>
          </a:p>
          <a:p>
            <a:pPr lvl="1"/>
            <a:r>
              <a:rPr lang="fr-FR" dirty="0"/>
              <a:t>Le tas ( </a:t>
            </a:r>
            <a:r>
              <a:rPr lang="fr-FR" dirty="0" err="1"/>
              <a:t>Heap</a:t>
            </a:r>
            <a:r>
              <a:rPr lang="fr-FR" dirty="0"/>
              <a:t> ) </a:t>
            </a:r>
          </a:p>
          <a:p>
            <a:pPr lvl="2"/>
            <a:r>
              <a:rPr lang="fr-FR" dirty="0"/>
              <a:t>Mémoire polyvalente</a:t>
            </a:r>
          </a:p>
          <a:p>
            <a:pPr lvl="2"/>
            <a:r>
              <a:rPr lang="fr-FR" dirty="0"/>
              <a:t>Un objet alloué dans le tas n’est pas libéré </a:t>
            </a:r>
            <a:br>
              <a:rPr lang="fr-FR" dirty="0"/>
            </a:br>
            <a:r>
              <a:rPr lang="fr-FR" dirty="0"/>
              <a:t>automatiquement contrairement à la pile.</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Type de mémoire</a:t>
            </a:r>
          </a:p>
        </p:txBody>
      </p:sp>
      <p:sp>
        <p:nvSpPr>
          <p:cNvPr id="3" name="Espace réservé du texte 2">
            <a:extLst>
              <a:ext uri="{FF2B5EF4-FFF2-40B4-BE49-F238E27FC236}">
                <a16:creationId xmlns:a16="http://schemas.microsoft.com/office/drawing/2014/main" id="{FCABDFD2-F9DF-10DF-10D6-38CC863EA8C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8" name="Groupe 7">
            <a:extLst>
              <a:ext uri="{FF2B5EF4-FFF2-40B4-BE49-F238E27FC236}">
                <a16:creationId xmlns:a16="http://schemas.microsoft.com/office/drawing/2014/main" id="{5350D422-3213-670C-2F59-3AAB7B85FB53}"/>
              </a:ext>
            </a:extLst>
          </p:cNvPr>
          <p:cNvGrpSpPr/>
          <p:nvPr/>
        </p:nvGrpSpPr>
        <p:grpSpPr>
          <a:xfrm>
            <a:off x="8442862" y="2680140"/>
            <a:ext cx="2891309" cy="1393060"/>
            <a:chOff x="8610600" y="3113426"/>
            <a:chExt cx="2891309" cy="1393060"/>
          </a:xfrm>
        </p:grpSpPr>
        <p:sp>
          <p:nvSpPr>
            <p:cNvPr id="9" name="Rectangle 8">
              <a:extLst>
                <a:ext uri="{FF2B5EF4-FFF2-40B4-BE49-F238E27FC236}">
                  <a16:creationId xmlns:a16="http://schemas.microsoft.com/office/drawing/2014/main" id="{84F6B96B-CE1B-BBFD-5EBA-49DEC66935B0}"/>
                </a:ext>
              </a:extLst>
            </p:cNvPr>
            <p:cNvSpPr/>
            <p:nvPr/>
          </p:nvSpPr>
          <p:spPr>
            <a:xfrm>
              <a:off x="8610600" y="3434099"/>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E56B3844-396A-4A6F-F863-D4119532EB49}"/>
                </a:ext>
              </a:extLst>
            </p:cNvPr>
            <p:cNvSpPr txBox="1"/>
            <p:nvPr/>
          </p:nvSpPr>
          <p:spPr>
            <a:xfrm>
              <a:off x="8992114" y="3113426"/>
              <a:ext cx="658578" cy="369332"/>
            </a:xfrm>
            <a:prstGeom prst="rect">
              <a:avLst/>
            </a:prstGeom>
            <a:noFill/>
          </p:spPr>
          <p:txBody>
            <a:bodyPr wrap="none" rtlCol="0">
              <a:spAutoFit/>
            </a:bodyPr>
            <a:lstStyle/>
            <a:p>
              <a:r>
                <a:rPr lang="fr-FR" dirty="0"/>
                <a:t>stack</a:t>
              </a:r>
            </a:p>
          </p:txBody>
        </p:sp>
        <p:cxnSp>
          <p:nvCxnSpPr>
            <p:cNvPr id="12" name="Connecteur droit avec flèche 11">
              <a:extLst>
                <a:ext uri="{FF2B5EF4-FFF2-40B4-BE49-F238E27FC236}">
                  <a16:creationId xmlns:a16="http://schemas.microsoft.com/office/drawing/2014/main" id="{A1F2A19C-CB06-BFFF-1F21-C3124B1A421D}"/>
                </a:ext>
              </a:extLst>
            </p:cNvPr>
            <p:cNvCxnSpPr>
              <a:cxnSpLocks/>
            </p:cNvCxnSpPr>
            <p:nvPr/>
          </p:nvCxnSpPr>
          <p:spPr>
            <a:xfrm flipH="1">
              <a:off x="10032206" y="4367987"/>
              <a:ext cx="485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DF51F872-0FD9-8FE9-DC7A-78B133EDC354}"/>
                </a:ext>
              </a:extLst>
            </p:cNvPr>
            <p:cNvSpPr txBox="1"/>
            <p:nvPr/>
          </p:nvSpPr>
          <p:spPr>
            <a:xfrm>
              <a:off x="10507983" y="4229487"/>
              <a:ext cx="993926" cy="276999"/>
            </a:xfrm>
            <a:prstGeom prst="rect">
              <a:avLst/>
            </a:prstGeom>
            <a:noFill/>
          </p:spPr>
          <p:txBody>
            <a:bodyPr wrap="none" rtlCol="0">
              <a:spAutoFit/>
            </a:bodyPr>
            <a:lstStyle/>
            <a:p>
              <a:r>
                <a:rPr lang="fr-FR" sz="1200" dirty="0"/>
                <a:t>stack pointer</a:t>
              </a:r>
            </a:p>
          </p:txBody>
        </p:sp>
      </p:grpSp>
      <p:grpSp>
        <p:nvGrpSpPr>
          <p:cNvPr id="27" name="Groupe 26">
            <a:extLst>
              <a:ext uri="{FF2B5EF4-FFF2-40B4-BE49-F238E27FC236}">
                <a16:creationId xmlns:a16="http://schemas.microsoft.com/office/drawing/2014/main" id="{6A62CE21-166A-8D2F-2930-B3C02EDE54A3}"/>
              </a:ext>
            </a:extLst>
          </p:cNvPr>
          <p:cNvGrpSpPr/>
          <p:nvPr/>
        </p:nvGrpSpPr>
        <p:grpSpPr>
          <a:xfrm>
            <a:off x="8462490" y="1096286"/>
            <a:ext cx="1421606" cy="1286271"/>
            <a:chOff x="9757950" y="3766106"/>
            <a:chExt cx="1421606" cy="1286271"/>
          </a:xfrm>
        </p:grpSpPr>
        <p:sp>
          <p:nvSpPr>
            <p:cNvPr id="19" name="Rectangle 18">
              <a:extLst>
                <a:ext uri="{FF2B5EF4-FFF2-40B4-BE49-F238E27FC236}">
                  <a16:creationId xmlns:a16="http://schemas.microsoft.com/office/drawing/2014/main" id="{A5BFE17D-AAB5-872C-DC21-9E07EF9E2298}"/>
                </a:ext>
              </a:extLst>
            </p:cNvPr>
            <p:cNvSpPr/>
            <p:nvPr/>
          </p:nvSpPr>
          <p:spPr>
            <a:xfrm>
              <a:off x="9757950" y="4116545"/>
              <a:ext cx="1421606" cy="935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288E1DAF-0AF4-A9A0-EB86-7EED452AE25D}"/>
                </a:ext>
              </a:extLst>
            </p:cNvPr>
            <p:cNvSpPr txBox="1"/>
            <p:nvPr/>
          </p:nvSpPr>
          <p:spPr>
            <a:xfrm>
              <a:off x="10139464" y="3766106"/>
              <a:ext cx="654346" cy="369332"/>
            </a:xfrm>
            <a:prstGeom prst="rect">
              <a:avLst/>
            </a:prstGeom>
            <a:noFill/>
          </p:spPr>
          <p:txBody>
            <a:bodyPr wrap="none" rtlCol="0">
              <a:spAutoFit/>
            </a:bodyPr>
            <a:lstStyle/>
            <a:p>
              <a:r>
                <a:rPr lang="fr-FR" dirty="0" err="1"/>
                <a:t>heap</a:t>
              </a:r>
              <a:endParaRPr lang="fr-FR" dirty="0"/>
            </a:p>
          </p:txBody>
        </p:sp>
      </p:grpSp>
      <p:sp>
        <p:nvSpPr>
          <p:cNvPr id="28" name="Rectangle 27">
            <a:extLst>
              <a:ext uri="{FF2B5EF4-FFF2-40B4-BE49-F238E27FC236}">
                <a16:creationId xmlns:a16="http://schemas.microsoft.com/office/drawing/2014/main" id="{26EB5320-34AF-E42E-FF27-DFBC11383FD8}"/>
              </a:ext>
            </a:extLst>
          </p:cNvPr>
          <p:cNvSpPr/>
          <p:nvPr/>
        </p:nvSpPr>
        <p:spPr>
          <a:xfrm>
            <a:off x="9350978" y="162203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9" name="Rectangle 28">
            <a:extLst>
              <a:ext uri="{FF2B5EF4-FFF2-40B4-BE49-F238E27FC236}">
                <a16:creationId xmlns:a16="http://schemas.microsoft.com/office/drawing/2014/main" id="{38B326CC-B13A-2190-5ACD-F3C0E57E9D4E}"/>
              </a:ext>
            </a:extLst>
          </p:cNvPr>
          <p:cNvSpPr/>
          <p:nvPr/>
        </p:nvSpPr>
        <p:spPr>
          <a:xfrm>
            <a:off x="9330747" y="1989206"/>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30" name="Rectangle 29">
            <a:extLst>
              <a:ext uri="{FF2B5EF4-FFF2-40B4-BE49-F238E27FC236}">
                <a16:creationId xmlns:a16="http://schemas.microsoft.com/office/drawing/2014/main" id="{FA9C3FC0-FE5C-3FE4-A3A7-B6442F6E0F2B}"/>
              </a:ext>
            </a:extLst>
          </p:cNvPr>
          <p:cNvSpPr/>
          <p:nvPr/>
        </p:nvSpPr>
        <p:spPr>
          <a:xfrm>
            <a:off x="8773773" y="1607574"/>
            <a:ext cx="376237" cy="242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1000" dirty="0"/>
          </a:p>
        </p:txBody>
      </p:sp>
      <p:sp>
        <p:nvSpPr>
          <p:cNvPr id="24" name="ZoneTexte 23">
            <a:extLst>
              <a:ext uri="{FF2B5EF4-FFF2-40B4-BE49-F238E27FC236}">
                <a16:creationId xmlns:a16="http://schemas.microsoft.com/office/drawing/2014/main" id="{604E621D-A302-5A73-7000-6E5B12658031}"/>
              </a:ext>
            </a:extLst>
          </p:cNvPr>
          <p:cNvSpPr txBox="1"/>
          <p:nvPr/>
        </p:nvSpPr>
        <p:spPr>
          <a:xfrm>
            <a:off x="2822621" y="4250600"/>
            <a:ext cx="7817873"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Sauvegarde du stack pointer</a:t>
            </a:r>
          </a:p>
          <a:p>
            <a:r>
              <a:rPr lang="fr-FR" sz="1600" b="0" dirty="0">
                <a:solidFill>
                  <a:srgbClr val="000000"/>
                </a:solidFill>
                <a:effectLst/>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FF"/>
                </a:solidFill>
                <a:effectLst/>
                <a:latin typeface="Consolas" panose="020B0609020204030204" pitchFamily="49" charset="0"/>
              </a:rPr>
              <a:t>*</a:t>
            </a:r>
            <a:r>
              <a:rPr lang="fr-FR" sz="1600" b="0" dirty="0">
                <a:solidFill>
                  <a:srgbClr val="000000"/>
                </a:solidFill>
                <a:effectLst/>
                <a:latin typeface="Consolas" panose="020B0609020204030204" pitchFamily="49" charset="0"/>
              </a:rPr>
              <a:t> var = </a:t>
            </a:r>
            <a:r>
              <a:rPr lang="fr-FR" sz="1600" b="0" dirty="0">
                <a:solidFill>
                  <a:srgbClr val="0000FF"/>
                </a:solidFill>
                <a:effectLst/>
                <a:latin typeface="Consolas" panose="020B0609020204030204" pitchFamily="49" charset="0"/>
              </a:rPr>
              <a:t>new</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Déplace le stack pointer de 4 ou 8 octets </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puis alloue sur </a:t>
            </a:r>
            <a:r>
              <a:rPr lang="fr-FR" sz="1600" dirty="0">
                <a:solidFill>
                  <a:srgbClr val="008000"/>
                </a:solidFill>
                <a:latin typeface="Consolas" panose="020B0609020204030204" pitchFamily="49" charset="0"/>
              </a:rPr>
              <a:t>le tas</a:t>
            </a:r>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p>
          <a:p>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delete</a:t>
            </a:r>
            <a:r>
              <a:rPr lang="fr-FR" sz="1600" b="0" dirty="0">
                <a:solidFill>
                  <a:srgbClr val="000000"/>
                </a:solidFill>
                <a:effectLst/>
                <a:latin typeface="Consolas" panose="020B0609020204030204" pitchFamily="49" charset="0"/>
              </a:rPr>
              <a:t> var; </a:t>
            </a:r>
            <a:r>
              <a:rPr lang="fr-FR" sz="1600" b="0" dirty="0">
                <a:solidFill>
                  <a:srgbClr val="008000"/>
                </a:solidFill>
                <a:effectLst/>
                <a:latin typeface="Consolas" panose="020B0609020204030204" pitchFamily="49" charset="0"/>
              </a:rPr>
              <a:t>// libérer l'allocation sur la pile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Retour a la sauvegarde du stack pointer, pas de fuite mémoire…</a:t>
            </a:r>
            <a:endParaRPr lang="fr-FR" sz="1600" b="0" dirty="0">
              <a:solidFill>
                <a:srgbClr val="000000"/>
              </a:solidFill>
              <a:effectLst/>
              <a:latin typeface="Consolas" panose="020B0609020204030204" pitchFamily="49" charset="0"/>
            </a:endParaRPr>
          </a:p>
        </p:txBody>
      </p:sp>
      <p:cxnSp>
        <p:nvCxnSpPr>
          <p:cNvPr id="11" name="Connecteur droit avec flèche 10">
            <a:extLst>
              <a:ext uri="{FF2B5EF4-FFF2-40B4-BE49-F238E27FC236}">
                <a16:creationId xmlns:a16="http://schemas.microsoft.com/office/drawing/2014/main" id="{39CEB17D-9EB9-0A41-6FC0-025739DF429E}"/>
              </a:ext>
            </a:extLst>
          </p:cNvPr>
          <p:cNvCxnSpPr>
            <a:cxnSpLocks/>
          </p:cNvCxnSpPr>
          <p:nvPr/>
        </p:nvCxnSpPr>
        <p:spPr>
          <a:xfrm flipH="1">
            <a:off x="10464316" y="5914384"/>
            <a:ext cx="5018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eur droit 5">
            <a:extLst>
              <a:ext uri="{FF2B5EF4-FFF2-40B4-BE49-F238E27FC236}">
                <a16:creationId xmlns:a16="http://schemas.microsoft.com/office/drawing/2014/main" id="{C069DEAA-81DE-E3AF-BD3D-F37461474540}"/>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0078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C4823A-E542-2A35-8D76-28E0619E07C1}"/>
              </a:ext>
            </a:extLst>
          </p:cNvPr>
          <p:cNvSpPr>
            <a:spLocks noGrp="1"/>
          </p:cNvSpPr>
          <p:nvPr>
            <p:ph idx="1"/>
          </p:nvPr>
        </p:nvSpPr>
        <p:spPr>
          <a:xfrm>
            <a:off x="2246539" y="1825625"/>
            <a:ext cx="9107261" cy="4351338"/>
          </a:xfrm>
        </p:spPr>
        <p:txBody>
          <a:bodyPr/>
          <a:lstStyle/>
          <a:p>
            <a:pPr algn="just"/>
            <a:r>
              <a:rPr lang="fr-FR" dirty="0"/>
              <a:t>Les fuites mémoires sont un oubli de libération de la mémoire précédemment allouée</a:t>
            </a:r>
          </a:p>
          <a:p>
            <a:pPr algn="just"/>
            <a:endParaRPr lang="fr-FR" dirty="0"/>
          </a:p>
          <a:p>
            <a:pPr lvl="1" algn="just"/>
            <a:r>
              <a:rPr lang="fr-FR" dirty="0"/>
              <a:t>Le C++ peut-il nous aider?</a:t>
            </a:r>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174</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a:xfrm>
            <a:off x="2366318" y="365125"/>
            <a:ext cx="8987481" cy="1325563"/>
          </a:xfrm>
        </p:spPr>
        <p:txBody>
          <a:bodyPr/>
          <a:lstStyle/>
          <a:p>
            <a:r>
              <a:rPr lang="fr-FR" dirty="0"/>
              <a:t>Fuites mémoires	</a:t>
            </a:r>
          </a:p>
        </p:txBody>
      </p:sp>
      <p:sp>
        <p:nvSpPr>
          <p:cNvPr id="6" name="Espace réservé du texte 5">
            <a:extLst>
              <a:ext uri="{FF2B5EF4-FFF2-40B4-BE49-F238E27FC236}">
                <a16:creationId xmlns:a16="http://schemas.microsoft.com/office/drawing/2014/main" id="{64B8B065-2844-2003-4EF7-8DBAD990A136}"/>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56CD6366-04C4-8C1B-7240-1C75791987D0}"/>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0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C4823A-E542-2A35-8D76-28E0619E07C1}"/>
              </a:ext>
            </a:extLst>
          </p:cNvPr>
          <p:cNvSpPr>
            <a:spLocks noGrp="1"/>
          </p:cNvSpPr>
          <p:nvPr>
            <p:ph idx="1"/>
          </p:nvPr>
        </p:nvSpPr>
        <p:spPr>
          <a:xfrm>
            <a:off x="2246539" y="1825625"/>
            <a:ext cx="9107261" cy="4351338"/>
          </a:xfrm>
        </p:spPr>
        <p:txBody>
          <a:bodyPr/>
          <a:lstStyle/>
          <a:p>
            <a:pPr algn="just"/>
            <a:r>
              <a:rPr lang="fr-FR" dirty="0"/>
              <a:t>Ce que l’on sait:</a:t>
            </a:r>
          </a:p>
          <a:p>
            <a:pPr lvl="1" algn="just"/>
            <a:r>
              <a:rPr lang="fr-FR" dirty="0"/>
              <a:t>Un constructeur est appelé 1 fois automatiquement en début de vie d’un objet.</a:t>
            </a:r>
          </a:p>
          <a:p>
            <a:pPr lvl="1" algn="just"/>
            <a:r>
              <a:rPr lang="fr-FR" dirty="0"/>
              <a:t>Un destructeur est appelé 1 fois automatiquement en fin de vie d’un objet</a:t>
            </a:r>
          </a:p>
          <a:p>
            <a:pPr lvl="2" algn="just"/>
            <a:r>
              <a:rPr lang="fr-FR" dirty="0"/>
              <a:t>Sauf en cas d’exception système : </a:t>
            </a:r>
            <a:r>
              <a:rPr lang="fr-FR" dirty="0" err="1"/>
              <a:t>abort</a:t>
            </a:r>
            <a:r>
              <a:rPr lang="fr-FR" dirty="0"/>
              <a:t>()</a:t>
            </a:r>
          </a:p>
          <a:p>
            <a:pPr lvl="2" algn="just"/>
            <a:endParaRPr lang="fr-FR" dirty="0"/>
          </a:p>
          <a:p>
            <a:pPr algn="just"/>
            <a:r>
              <a:rPr lang="fr-FR" dirty="0"/>
              <a:t>Utilisons ces 2 concepts pour s’assurer de la gestion automatique de la mémoire !</a:t>
            </a:r>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175</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a:xfrm>
            <a:off x="2366318" y="365125"/>
            <a:ext cx="8987481" cy="1325563"/>
          </a:xfrm>
        </p:spPr>
        <p:txBody>
          <a:bodyPr/>
          <a:lstStyle/>
          <a:p>
            <a:r>
              <a:rPr lang="fr-FR" dirty="0"/>
              <a:t>Fuites mémoires	</a:t>
            </a:r>
          </a:p>
        </p:txBody>
      </p:sp>
      <p:sp>
        <p:nvSpPr>
          <p:cNvPr id="6" name="Espace réservé du texte 5">
            <a:extLst>
              <a:ext uri="{FF2B5EF4-FFF2-40B4-BE49-F238E27FC236}">
                <a16:creationId xmlns:a16="http://schemas.microsoft.com/office/drawing/2014/main" id="{640A7F9A-92EF-D772-98CB-1457383880FE}"/>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866CDAE8-F49A-7E14-2E33-37D4BBA30664}"/>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24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03EFAFB-78FF-1A26-4775-36A09327C0F0}"/>
              </a:ext>
            </a:extLst>
          </p:cNvPr>
          <p:cNvSpPr>
            <a:spLocks noGrp="1"/>
          </p:cNvSpPr>
          <p:nvPr>
            <p:ph idx="1"/>
          </p:nvPr>
        </p:nvSpPr>
        <p:spPr/>
        <p:txBody>
          <a:bodyPr/>
          <a:lstStyle/>
          <a:p>
            <a:endParaRPr lang="fr-FR"/>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p:txBody>
          <a:bodyPr/>
          <a:lstStyle/>
          <a:p>
            <a:fld id="{24A0B9CD-547A-41ED-8AE5-D104F1A8003E}" type="slidenum">
              <a:rPr lang="fr-FR" smtClean="0"/>
              <a:t>176</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p:txBody>
          <a:bodyPr/>
          <a:lstStyle/>
          <a:p>
            <a:r>
              <a:rPr lang="fr-FR" b="1" i="1">
                <a:solidFill>
                  <a:schemeClr val="accent1">
                    <a:lumMod val="75000"/>
                  </a:schemeClr>
                </a:solidFill>
              </a:rPr>
              <a:t>RAII</a:t>
            </a:r>
            <a:r>
              <a:rPr lang="fr-FR"/>
              <a:t>	</a:t>
            </a:r>
            <a:endParaRPr lang="fr-FR" dirty="0"/>
          </a:p>
        </p:txBody>
      </p:sp>
      <p:sp>
        <p:nvSpPr>
          <p:cNvPr id="7" name="Espace réservé du texte 6">
            <a:extLst>
              <a:ext uri="{FF2B5EF4-FFF2-40B4-BE49-F238E27FC236}">
                <a16:creationId xmlns:a16="http://schemas.microsoft.com/office/drawing/2014/main" id="{FE9946F3-9480-3C7C-B2AD-D5596D3B4EED}"/>
              </a:ext>
            </a:extLst>
          </p:cNvPr>
          <p:cNvSpPr>
            <a:spLocks noGrp="1"/>
          </p:cNvSpPr>
          <p:nvPr>
            <p:ph type="body" sz="quarter" idx="13"/>
          </p:nvPr>
        </p:nvSpPr>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8" name="ZoneTexte 7">
            <a:extLst>
              <a:ext uri="{FF2B5EF4-FFF2-40B4-BE49-F238E27FC236}">
                <a16:creationId xmlns:a16="http://schemas.microsoft.com/office/drawing/2014/main" id="{FF87C679-8F9B-E00D-6141-959C3A4D841E}"/>
              </a:ext>
            </a:extLst>
          </p:cNvPr>
          <p:cNvSpPr txBox="1"/>
          <p:nvPr/>
        </p:nvSpPr>
        <p:spPr>
          <a:xfrm>
            <a:off x="2523999" y="3409298"/>
            <a:ext cx="8672118" cy="769441"/>
          </a:xfrm>
          <a:prstGeom prst="rect">
            <a:avLst/>
          </a:prstGeom>
          <a:noFill/>
        </p:spPr>
        <p:txBody>
          <a:bodyPr wrap="none" rtlCol="0">
            <a:spAutoFit/>
          </a:bodyPr>
          <a:lstStyle/>
          <a:p>
            <a:r>
              <a:rPr lang="fr-FR" sz="4400" b="1" dirty="0">
                <a:solidFill>
                  <a:srgbClr val="FF0000"/>
                </a:solidFill>
              </a:rPr>
              <a:t>R</a:t>
            </a:r>
            <a:r>
              <a:rPr lang="fr-FR" sz="4400" dirty="0"/>
              <a:t>essource </a:t>
            </a:r>
            <a:r>
              <a:rPr lang="fr-FR" sz="4400" b="1" dirty="0">
                <a:solidFill>
                  <a:srgbClr val="FF0000"/>
                </a:solidFill>
              </a:rPr>
              <a:t>A</a:t>
            </a:r>
            <a:r>
              <a:rPr lang="fr-FR" sz="4400" dirty="0"/>
              <a:t>cquisition </a:t>
            </a:r>
            <a:r>
              <a:rPr lang="fr-FR" sz="4400" b="1" dirty="0">
                <a:solidFill>
                  <a:srgbClr val="FF0000"/>
                </a:solidFill>
              </a:rPr>
              <a:t>I</a:t>
            </a:r>
            <a:r>
              <a:rPr lang="fr-FR" sz="4400" dirty="0"/>
              <a:t>s </a:t>
            </a:r>
            <a:r>
              <a:rPr lang="fr-FR" sz="4400" b="1" dirty="0" err="1">
                <a:solidFill>
                  <a:srgbClr val="FF0000"/>
                </a:solidFill>
              </a:rPr>
              <a:t>I</a:t>
            </a:r>
            <a:r>
              <a:rPr lang="fr-FR" sz="4400" dirty="0" err="1"/>
              <a:t>nitialization</a:t>
            </a:r>
            <a:endParaRPr lang="fr-FR" sz="4400" dirty="0"/>
          </a:p>
        </p:txBody>
      </p:sp>
      <p:cxnSp>
        <p:nvCxnSpPr>
          <p:cNvPr id="10" name="Connecteur droit 9">
            <a:extLst>
              <a:ext uri="{FF2B5EF4-FFF2-40B4-BE49-F238E27FC236}">
                <a16:creationId xmlns:a16="http://schemas.microsoft.com/office/drawing/2014/main" id="{B84C670A-4532-86D7-615F-508A48FC65D5}"/>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35045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C4823A-E542-2A35-8D76-28E0619E07C1}"/>
              </a:ext>
            </a:extLst>
          </p:cNvPr>
          <p:cNvSpPr>
            <a:spLocks noGrp="1"/>
          </p:cNvSpPr>
          <p:nvPr>
            <p:ph idx="1"/>
          </p:nvPr>
        </p:nvSpPr>
        <p:spPr>
          <a:xfrm>
            <a:off x="2246539" y="1825625"/>
            <a:ext cx="9107261" cy="4351338"/>
          </a:xfrm>
        </p:spPr>
        <p:txBody>
          <a:bodyPr>
            <a:normAutofit fontScale="92500" lnSpcReduction="20000"/>
          </a:bodyPr>
          <a:lstStyle/>
          <a:p>
            <a:pPr algn="just"/>
            <a:r>
              <a:rPr lang="fr-FR" dirty="0"/>
              <a:t>Ressource Acquisition Is </a:t>
            </a:r>
            <a:r>
              <a:rPr lang="fr-FR" dirty="0" err="1"/>
              <a:t>Initialization</a:t>
            </a:r>
            <a:r>
              <a:rPr lang="fr-FR" dirty="0"/>
              <a:t> ?</a:t>
            </a:r>
          </a:p>
          <a:p>
            <a:pPr algn="just"/>
            <a:endParaRPr lang="fr-FR" dirty="0"/>
          </a:p>
          <a:p>
            <a:pPr algn="just"/>
            <a:r>
              <a:rPr lang="fr-FR" dirty="0"/>
              <a:t>Ressource ? </a:t>
            </a:r>
          </a:p>
          <a:p>
            <a:pPr lvl="1" algn="just"/>
            <a:r>
              <a:rPr lang="fr-FR" dirty="0"/>
              <a:t>Fichier</a:t>
            </a:r>
          </a:p>
          <a:p>
            <a:pPr lvl="1" algn="just"/>
            <a:r>
              <a:rPr lang="fr-FR" dirty="0"/>
              <a:t>Socket</a:t>
            </a:r>
          </a:p>
          <a:p>
            <a:pPr lvl="1" algn="just"/>
            <a:r>
              <a:rPr lang="fr-FR" dirty="0"/>
              <a:t>C API ( </a:t>
            </a:r>
            <a:r>
              <a:rPr lang="fr-FR" dirty="0" err="1"/>
              <a:t>Acquire</a:t>
            </a:r>
            <a:r>
              <a:rPr lang="fr-FR" dirty="0"/>
              <a:t> &amp; Release )</a:t>
            </a:r>
          </a:p>
          <a:p>
            <a:pPr lvl="1" algn="just"/>
            <a:r>
              <a:rPr lang="fr-FR" dirty="0"/>
              <a:t>Mémoire</a:t>
            </a:r>
          </a:p>
          <a:p>
            <a:pPr lvl="1" algn="just"/>
            <a:endParaRPr lang="fr-FR" dirty="0"/>
          </a:p>
          <a:p>
            <a:pPr algn="just"/>
            <a:r>
              <a:rPr lang="fr-FR" dirty="0"/>
              <a:t>Acquisition Is </a:t>
            </a:r>
            <a:r>
              <a:rPr lang="fr-FR" dirty="0" err="1"/>
              <a:t>Initialization</a:t>
            </a:r>
            <a:endParaRPr lang="fr-FR" dirty="0"/>
          </a:p>
          <a:p>
            <a:pPr lvl="1" algn="just"/>
            <a:r>
              <a:rPr lang="fr-FR" dirty="0"/>
              <a:t>Un constructeur initialise la ressource</a:t>
            </a:r>
          </a:p>
          <a:p>
            <a:pPr lvl="2" algn="just"/>
            <a:r>
              <a:rPr lang="fr-FR" dirty="0"/>
              <a:t>Ouverture de fichier</a:t>
            </a:r>
          </a:p>
          <a:p>
            <a:pPr lvl="2" algn="just"/>
            <a:r>
              <a:rPr lang="fr-FR" dirty="0"/>
              <a:t>Création d’une socket</a:t>
            </a:r>
          </a:p>
          <a:p>
            <a:pPr lvl="2" algn="just"/>
            <a:r>
              <a:rPr lang="fr-FR" dirty="0"/>
              <a:t>Obtention d’un </a:t>
            </a:r>
            <a:r>
              <a:rPr lang="fr-FR" dirty="0" err="1"/>
              <a:t>handle</a:t>
            </a:r>
            <a:endParaRPr lang="fr-FR" dirty="0"/>
          </a:p>
          <a:p>
            <a:pPr lvl="2" algn="just"/>
            <a:r>
              <a:rPr lang="fr-FR" dirty="0"/>
              <a:t>Allocation de la mémoire</a:t>
            </a:r>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177</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a:xfrm>
            <a:off x="2366318" y="365125"/>
            <a:ext cx="8987481" cy="1325563"/>
          </a:xfrm>
        </p:spPr>
        <p:txBody>
          <a:bodyPr/>
          <a:lstStyle/>
          <a:p>
            <a:r>
              <a:rPr lang="fr-FR" dirty="0"/>
              <a:t>RAII	</a:t>
            </a:r>
          </a:p>
        </p:txBody>
      </p:sp>
      <p:sp>
        <p:nvSpPr>
          <p:cNvPr id="6" name="Espace réservé du texte 5">
            <a:extLst>
              <a:ext uri="{FF2B5EF4-FFF2-40B4-BE49-F238E27FC236}">
                <a16:creationId xmlns:a16="http://schemas.microsoft.com/office/drawing/2014/main" id="{7BB56989-29C9-B7CF-C9B9-F68078EE93A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566F79E2-0008-EEDB-D649-A8AD38ACAB21}"/>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1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C4823A-E542-2A35-8D76-28E0619E07C1}"/>
              </a:ext>
            </a:extLst>
          </p:cNvPr>
          <p:cNvSpPr>
            <a:spLocks noGrp="1"/>
          </p:cNvSpPr>
          <p:nvPr>
            <p:ph idx="1"/>
          </p:nvPr>
        </p:nvSpPr>
        <p:spPr/>
        <p:txBody>
          <a:bodyPr>
            <a:normAutofit/>
          </a:bodyPr>
          <a:lstStyle/>
          <a:p>
            <a:pPr algn="just">
              <a:lnSpc>
                <a:spcPct val="100000"/>
              </a:lnSpc>
            </a:pPr>
            <a:r>
              <a:rPr lang="fr-FR" dirty="0"/>
              <a:t>Le RAII renforce le concept de </a:t>
            </a:r>
            <a:r>
              <a:rPr lang="fr-FR" i="1" dirty="0" err="1"/>
              <a:t>ownership</a:t>
            </a:r>
            <a:r>
              <a:rPr lang="fr-FR" i="1" dirty="0"/>
              <a:t> ( propriété ) </a:t>
            </a:r>
            <a:r>
              <a:rPr lang="fr-FR" dirty="0"/>
              <a:t>d’une ressource</a:t>
            </a:r>
          </a:p>
          <a:p>
            <a:pPr algn="just">
              <a:lnSpc>
                <a:spcPct val="100000"/>
              </a:lnSpc>
            </a:pPr>
            <a:r>
              <a:rPr lang="fr-FR" dirty="0"/>
              <a:t>Il autorise l’empreint de ressources modifiables ou non (</a:t>
            </a:r>
            <a:r>
              <a:rPr lang="fr-FR" dirty="0" err="1">
                <a:solidFill>
                  <a:schemeClr val="accent1">
                    <a:lumMod val="75000"/>
                  </a:schemeClr>
                </a:solidFill>
              </a:rPr>
              <a:t>const</a:t>
            </a:r>
            <a:r>
              <a:rPr lang="fr-FR" dirty="0"/>
              <a:t>)</a:t>
            </a:r>
          </a:p>
          <a:p>
            <a:pPr algn="just">
              <a:lnSpc>
                <a:spcPct val="100000"/>
              </a:lnSpc>
            </a:pPr>
            <a:r>
              <a:rPr lang="fr-FR" dirty="0"/>
              <a:t>Le </a:t>
            </a:r>
            <a:r>
              <a:rPr lang="fr-FR" dirty="0" err="1"/>
              <a:t>owner</a:t>
            </a:r>
            <a:r>
              <a:rPr lang="fr-FR" dirty="0"/>
              <a:t> ( Le RAII ) détruit la ressource lorsque lui-même est détruit</a:t>
            </a:r>
          </a:p>
          <a:p>
            <a:pPr lvl="1" algn="just">
              <a:lnSpc>
                <a:spcPct val="100000"/>
              </a:lnSpc>
            </a:pPr>
            <a:r>
              <a:rPr lang="fr-FR" dirty="0"/>
              <a:t>Attention, les emprunteurs de la ressource ne doivent pas utiliser la ressource si le </a:t>
            </a:r>
            <a:r>
              <a:rPr lang="fr-FR" dirty="0" err="1"/>
              <a:t>owner</a:t>
            </a:r>
            <a:r>
              <a:rPr lang="fr-FR" dirty="0"/>
              <a:t> la détruit ( </a:t>
            </a:r>
            <a:r>
              <a:rPr lang="fr-FR" i="1" dirty="0"/>
              <a:t>use-</a:t>
            </a:r>
            <a:r>
              <a:rPr lang="fr-FR" i="1" dirty="0" err="1"/>
              <a:t>after</a:t>
            </a:r>
            <a:r>
              <a:rPr lang="fr-FR" i="1" dirty="0"/>
              <a:t>-free</a:t>
            </a:r>
            <a:r>
              <a:rPr lang="fr-FR" dirty="0"/>
              <a:t> )</a:t>
            </a:r>
          </a:p>
          <a:p>
            <a:pPr algn="just">
              <a:lnSpc>
                <a:spcPct val="100000"/>
              </a:lnSpc>
            </a:pPr>
            <a:r>
              <a:rPr lang="fr-FR" dirty="0"/>
              <a:t>Le RAII assure que la ressource est libérée une seule et unique fois, cela nous protège du </a:t>
            </a:r>
            <a:r>
              <a:rPr lang="fr-FR" i="1" dirty="0"/>
              <a:t>double-free</a:t>
            </a:r>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p:txBody>
          <a:bodyPr/>
          <a:lstStyle/>
          <a:p>
            <a:fld id="{24A0B9CD-547A-41ED-8AE5-D104F1A8003E}" type="slidenum">
              <a:rPr lang="fr-FR" smtClean="0"/>
              <a:t>178</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p:txBody>
          <a:bodyPr/>
          <a:lstStyle/>
          <a:p>
            <a:r>
              <a:rPr lang="fr-FR" dirty="0"/>
              <a:t>RAII	</a:t>
            </a:r>
          </a:p>
        </p:txBody>
      </p:sp>
      <p:sp>
        <p:nvSpPr>
          <p:cNvPr id="6" name="Espace réservé du texte 5">
            <a:extLst>
              <a:ext uri="{FF2B5EF4-FFF2-40B4-BE49-F238E27FC236}">
                <a16:creationId xmlns:a16="http://schemas.microsoft.com/office/drawing/2014/main" id="{A413AC8A-029A-1ABF-ED86-3A9732C1ABA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B344DAEE-3DCB-44D2-DD76-AFFACD8F233B}"/>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02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F4B22C-699B-110D-30FA-0DEACFD60A01}"/>
              </a:ext>
            </a:extLst>
          </p:cNvPr>
          <p:cNvSpPr>
            <a:spLocks noGrp="1"/>
          </p:cNvSpPr>
          <p:nvPr>
            <p:ph idx="1"/>
          </p:nvPr>
        </p:nvSpPr>
        <p:spPr>
          <a:xfrm>
            <a:off x="2246538" y="1524085"/>
            <a:ext cx="9107261" cy="4351338"/>
          </a:xfrm>
        </p:spPr>
        <p:txBody>
          <a:bodyPr/>
          <a:lstStyle/>
          <a:p>
            <a:endParaRPr lang="fr-FR" dirty="0"/>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p:txBody>
          <a:bodyPr/>
          <a:lstStyle/>
          <a:p>
            <a:fld id="{24A0B9CD-547A-41ED-8AE5-D104F1A8003E}" type="slidenum">
              <a:rPr lang="fr-FR" smtClean="0"/>
              <a:t>179</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p:txBody>
          <a:bodyPr/>
          <a:lstStyle/>
          <a:p>
            <a:r>
              <a:rPr lang="fr-FR" dirty="0"/>
              <a:t>RAII	</a:t>
            </a:r>
          </a:p>
        </p:txBody>
      </p:sp>
      <p:sp>
        <p:nvSpPr>
          <p:cNvPr id="7" name="Espace réservé du texte 6">
            <a:extLst>
              <a:ext uri="{FF2B5EF4-FFF2-40B4-BE49-F238E27FC236}">
                <a16:creationId xmlns:a16="http://schemas.microsoft.com/office/drawing/2014/main" id="{46366375-5D2E-C0C8-9155-2E8D529ED3D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0C218A5C-9C3F-2C0C-ABDA-B848E3456708}"/>
              </a:ext>
            </a:extLst>
          </p:cNvPr>
          <p:cNvSpPr txBox="1"/>
          <p:nvPr/>
        </p:nvSpPr>
        <p:spPr>
          <a:xfrm>
            <a:off x="2246539" y="2052882"/>
            <a:ext cx="4697612" cy="267765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vehicule_to_guard</a:t>
            </a:r>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vehicule_to_guard</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delete</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operator</a:t>
            </a:r>
            <a:r>
              <a:rPr lang="fr-FR" sz="1200" b="0" dirty="0">
                <a:solidFill>
                  <a:srgbClr val="000000"/>
                </a:solidFill>
                <a:effectLst/>
                <a:latin typeface="Consolas" panose="020B0609020204030204" pitchFamily="49" charset="0"/>
              </a:rPr>
              <a:t>-&gt;() {</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B1C7A9FD-D156-4600-BBE8-88D0FE66AEE8}"/>
              </a:ext>
            </a:extLst>
          </p:cNvPr>
          <p:cNvSpPr txBox="1"/>
          <p:nvPr/>
        </p:nvSpPr>
        <p:spPr>
          <a:xfrm>
            <a:off x="7123355" y="2738693"/>
            <a:ext cx="4230444" cy="10156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 {</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peugeot</a:t>
            </a:r>
            <a:r>
              <a:rPr lang="fr-FR" sz="1200" b="0" dirty="0">
                <a:solidFill>
                  <a:srgbClr val="000000"/>
                </a:solidFill>
                <a:effectLst/>
                <a:latin typeface="Consolas" panose="020B0609020204030204" pitchFamily="49" charset="0"/>
              </a:rPr>
              <a:t>{</a:t>
            </a:r>
            <a:r>
              <a:rPr lang="fr-FR" sz="1200" b="0" dirty="0">
                <a:solidFill>
                  <a:srgbClr val="0000FF"/>
                </a:solidFill>
                <a:effectLst/>
                <a:latin typeface="Consolas" panose="020B0609020204030204" pitchFamily="49" charset="0"/>
              </a:rPr>
              <a:t>new</a:t>
            </a:r>
            <a:r>
              <a:rPr lang="fr-FR" sz="1200" b="0" dirty="0">
                <a:solidFill>
                  <a:srgbClr val="000000"/>
                </a:solidFill>
                <a:effectLst/>
                <a:latin typeface="Consolas" panose="020B0609020204030204" pitchFamily="49" charset="0"/>
              </a:rPr>
              <a:t> Voiture{PEUGEOT}};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renault</a:t>
            </a:r>
            <a:r>
              <a:rPr lang="fr-FR" sz="1200" b="0" dirty="0">
                <a:solidFill>
                  <a:srgbClr val="000000"/>
                </a:solidFill>
                <a:effectLst/>
                <a:latin typeface="Consolas" panose="020B0609020204030204" pitchFamily="49" charset="0"/>
              </a:rPr>
              <a:t>{</a:t>
            </a:r>
            <a:r>
              <a:rPr lang="fr-FR" sz="1200" b="0" dirty="0">
                <a:solidFill>
                  <a:srgbClr val="0000FF"/>
                </a:solidFill>
                <a:effectLst/>
                <a:latin typeface="Consolas" panose="020B0609020204030204" pitchFamily="49" charset="0"/>
              </a:rPr>
              <a:t>new</a:t>
            </a:r>
            <a:r>
              <a:rPr lang="fr-FR" sz="1200" b="0" dirty="0">
                <a:solidFill>
                  <a:srgbClr val="000000"/>
                </a:solidFill>
                <a:effectLst/>
                <a:latin typeface="Consolas" panose="020B0609020204030204" pitchFamily="49" charset="0"/>
              </a:rPr>
              <a:t> Voiture{RENAULT}};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VehiculeGuard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suzuki</a:t>
            </a:r>
            <a:r>
              <a:rPr lang="fr-FR" sz="1200" b="0" dirty="0">
                <a:solidFill>
                  <a:srgbClr val="000000"/>
                </a:solidFill>
                <a:effectLst/>
                <a:latin typeface="Consolas" panose="020B0609020204030204" pitchFamily="49" charset="0"/>
              </a:rPr>
              <a:t>{</a:t>
            </a:r>
            <a:r>
              <a:rPr lang="fr-FR" sz="1200" b="0" dirty="0">
                <a:solidFill>
                  <a:srgbClr val="0000FF"/>
                </a:solidFill>
                <a:effectLst/>
                <a:latin typeface="Consolas" panose="020B0609020204030204" pitchFamily="49" charset="0"/>
              </a:rPr>
              <a:t>new</a:t>
            </a:r>
            <a:r>
              <a:rPr lang="fr-FR" sz="1200" b="0" dirty="0">
                <a:solidFill>
                  <a:srgbClr val="000000"/>
                </a:solidFill>
                <a:effectLst/>
                <a:latin typeface="Consolas" panose="020B0609020204030204" pitchFamily="49" charset="0"/>
              </a:rPr>
              <a:t> Moto{SUZUKI}};</a:t>
            </a:r>
          </a:p>
          <a:p>
            <a:r>
              <a:rPr lang="fr-FR" sz="1200" b="0" dirty="0">
                <a:solidFill>
                  <a:srgbClr val="000000"/>
                </a:solidFill>
                <a:effectLst/>
                <a:latin typeface="Consolas" panose="020B0609020204030204" pitchFamily="49" charset="0"/>
              </a:rPr>
              <a:t>}</a:t>
            </a:r>
          </a:p>
        </p:txBody>
      </p:sp>
      <p:sp>
        <p:nvSpPr>
          <p:cNvPr id="6" name="ZoneTexte 5">
            <a:extLst>
              <a:ext uri="{FF2B5EF4-FFF2-40B4-BE49-F238E27FC236}">
                <a16:creationId xmlns:a16="http://schemas.microsoft.com/office/drawing/2014/main" id="{4EAF246D-EFB8-E2D9-2483-35465E632791}"/>
              </a:ext>
            </a:extLst>
          </p:cNvPr>
          <p:cNvSpPr txBox="1"/>
          <p:nvPr/>
        </p:nvSpPr>
        <p:spPr>
          <a:xfrm>
            <a:off x="4413140" y="5229092"/>
            <a:ext cx="3297171" cy="646331"/>
          </a:xfrm>
          <a:prstGeom prst="rect">
            <a:avLst/>
          </a:prstGeom>
          <a:noFill/>
        </p:spPr>
        <p:txBody>
          <a:bodyPr wrap="square">
            <a:spAutoFit/>
          </a:bodyPr>
          <a:lstStyle/>
          <a:p>
            <a:r>
              <a:rPr lang="fr-FR" dirty="0">
                <a:hlinkClick r:id="rId3"/>
              </a:rPr>
              <a:t>https://godbolt.org/z/jE8qoGzaz</a:t>
            </a:r>
            <a:endParaRPr lang="fr-FR" dirty="0"/>
          </a:p>
          <a:p>
            <a:endParaRPr lang="fr-FR" dirty="0"/>
          </a:p>
        </p:txBody>
      </p:sp>
      <p:cxnSp>
        <p:nvCxnSpPr>
          <p:cNvPr id="10" name="Connecteur droit 9">
            <a:extLst>
              <a:ext uri="{FF2B5EF4-FFF2-40B4-BE49-F238E27FC236}">
                <a16:creationId xmlns:a16="http://schemas.microsoft.com/office/drawing/2014/main" id="{B471EDF4-8C29-B7F3-4E9F-C156FF65527E}"/>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94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sz="2100" dirty="0"/>
          </a:p>
          <a:p>
            <a:pPr lvl="1">
              <a:lnSpc>
                <a:spcPct val="100000"/>
              </a:lnSpc>
            </a:pPr>
            <a:r>
              <a:rPr lang="fr-FR" sz="2100" dirty="0"/>
              <a:t>Entiers signés (+/-) et non signés (+)</a:t>
            </a:r>
          </a:p>
          <a:p>
            <a:pPr lvl="2">
              <a:lnSpc>
                <a:spcPct val="100000"/>
              </a:lnSpc>
              <a:buClr>
                <a:schemeClr val="tx1"/>
              </a:buClr>
            </a:pPr>
            <a:r>
              <a:rPr lang="fr-FR" sz="1900" dirty="0">
                <a:solidFill>
                  <a:schemeClr val="accent1"/>
                </a:solidFill>
              </a:rPr>
              <a:t>long </a:t>
            </a:r>
            <a:r>
              <a:rPr lang="fr-FR" sz="1900" dirty="0" err="1">
                <a:solidFill>
                  <a:schemeClr val="accent1"/>
                </a:solidFill>
              </a:rPr>
              <a:t>long</a:t>
            </a:r>
            <a:endParaRPr lang="fr-FR" sz="1600" dirty="0"/>
          </a:p>
          <a:p>
            <a:pPr lvl="3">
              <a:lnSpc>
                <a:spcPct val="100000"/>
              </a:lnSpc>
              <a:buClr>
                <a:schemeClr val="tx1"/>
              </a:buClr>
            </a:pPr>
            <a:r>
              <a:rPr lang="fr-FR" dirty="0"/>
              <a:t>&gt;= 8 octets</a:t>
            </a:r>
          </a:p>
          <a:p>
            <a:pPr lvl="3">
              <a:lnSpc>
                <a:spcPct val="100000"/>
              </a:lnSpc>
              <a:buClr>
                <a:schemeClr val="tx1"/>
              </a:buClr>
            </a:pPr>
            <a:r>
              <a:rPr lang="fr-FR" dirty="0"/>
              <a:t>Taille minimale de 64 bits garantie par le standard</a:t>
            </a:r>
          </a:p>
          <a:p>
            <a:pPr lvl="3">
              <a:lnSpc>
                <a:spcPct val="100000"/>
              </a:lnSpc>
              <a:buClr>
                <a:schemeClr val="tx1"/>
              </a:buClr>
            </a:pPr>
            <a:r>
              <a:rPr lang="fr-FR" dirty="0"/>
              <a:t>Signé</a:t>
            </a:r>
          </a:p>
          <a:p>
            <a:pPr lvl="3">
              <a:lnSpc>
                <a:spcPct val="100000"/>
              </a:lnSpc>
              <a:buClr>
                <a:schemeClr val="tx1"/>
              </a:buClr>
            </a:pPr>
            <a:r>
              <a:rPr lang="fr-FR" dirty="0"/>
              <a:t>Valeur entre </a:t>
            </a:r>
            <a:r>
              <a:rPr lang="fr-FR" sz="1600" dirty="0"/>
              <a:t>-9 223 372 036 854 775 808 et 9 223 372 036 854 775 807 </a:t>
            </a:r>
            <a:r>
              <a:rPr lang="fr-FR" dirty="0"/>
              <a:t>garanties</a:t>
            </a:r>
          </a:p>
          <a:p>
            <a:pPr lvl="3">
              <a:lnSpc>
                <a:spcPct val="100000"/>
              </a:lnSpc>
              <a:buClr>
                <a:schemeClr val="tx1"/>
              </a:buClr>
            </a:pPr>
            <a:endParaRPr lang="fr-FR" dirty="0"/>
          </a:p>
          <a:p>
            <a:pPr lvl="2">
              <a:lnSpc>
                <a:spcPct val="100000"/>
              </a:lnSpc>
              <a:buClr>
                <a:schemeClr val="tx1"/>
              </a:buClr>
            </a:pPr>
            <a:r>
              <a:rPr lang="fr-FR" sz="1900" dirty="0" err="1">
                <a:solidFill>
                  <a:schemeClr val="accent1"/>
                </a:solidFill>
              </a:rPr>
              <a:t>signed</a:t>
            </a:r>
            <a:r>
              <a:rPr lang="fr-FR" sz="1900" dirty="0">
                <a:solidFill>
                  <a:schemeClr val="accent1"/>
                </a:solidFill>
              </a:rPr>
              <a:t> long </a:t>
            </a:r>
            <a:r>
              <a:rPr lang="fr-FR" sz="1900" dirty="0" err="1">
                <a:solidFill>
                  <a:schemeClr val="accent1"/>
                </a:solidFill>
              </a:rPr>
              <a:t>long</a:t>
            </a:r>
            <a:endParaRPr lang="fr-FR" sz="1900" dirty="0">
              <a:solidFill>
                <a:schemeClr val="accent1"/>
              </a:solidFill>
            </a:endParaRPr>
          </a:p>
          <a:p>
            <a:pPr lvl="3">
              <a:lnSpc>
                <a:spcPct val="100000"/>
              </a:lnSpc>
              <a:buClr>
                <a:schemeClr val="tx1"/>
              </a:buClr>
            </a:pPr>
            <a:r>
              <a:rPr lang="fr-FR" dirty="0"/>
              <a:t>Equivalent à </a:t>
            </a:r>
            <a:r>
              <a:rPr lang="fr-FR" dirty="0">
                <a:solidFill>
                  <a:schemeClr val="accent1"/>
                </a:solidFill>
              </a:rPr>
              <a:t>long </a:t>
            </a:r>
            <a:r>
              <a:rPr lang="fr-FR" dirty="0" err="1">
                <a:solidFill>
                  <a:schemeClr val="accent1"/>
                </a:solidFill>
              </a:rPr>
              <a:t>long</a:t>
            </a:r>
            <a:endParaRPr lang="fr-FR" dirty="0">
              <a:solidFill>
                <a:schemeClr val="accent1"/>
              </a:solidFill>
            </a:endParaRPr>
          </a:p>
          <a:p>
            <a:pPr lvl="3">
              <a:lnSpc>
                <a:spcPct val="100000"/>
              </a:lnSpc>
              <a:buClr>
                <a:schemeClr val="tx1"/>
              </a:buClr>
            </a:pPr>
            <a:endParaRPr lang="fr-FR" dirty="0">
              <a:solidFill>
                <a:schemeClr val="accent1"/>
              </a:solidFill>
            </a:endParaRPr>
          </a:p>
          <a:p>
            <a:pPr lvl="2">
              <a:lnSpc>
                <a:spcPct val="100000"/>
              </a:lnSpc>
              <a:buClr>
                <a:schemeClr val="tx1"/>
              </a:buClr>
            </a:pPr>
            <a:r>
              <a:rPr lang="fr-FR" sz="1900" dirty="0" err="1">
                <a:solidFill>
                  <a:schemeClr val="accent1"/>
                </a:solidFill>
              </a:rPr>
              <a:t>unsigned</a:t>
            </a:r>
            <a:r>
              <a:rPr lang="fr-FR" sz="1900" dirty="0">
                <a:solidFill>
                  <a:schemeClr val="accent1"/>
                </a:solidFill>
              </a:rPr>
              <a:t> long </a:t>
            </a:r>
            <a:r>
              <a:rPr lang="fr-FR" sz="1900" dirty="0" err="1">
                <a:solidFill>
                  <a:schemeClr val="accent1"/>
                </a:solidFill>
              </a:rPr>
              <a:t>long</a:t>
            </a:r>
            <a:endParaRPr lang="fr-FR" sz="1900" dirty="0">
              <a:solidFill>
                <a:schemeClr val="accent1"/>
              </a:solidFill>
            </a:endParaRPr>
          </a:p>
          <a:p>
            <a:pPr lvl="3">
              <a:lnSpc>
                <a:spcPct val="100000"/>
              </a:lnSpc>
              <a:buClr>
                <a:schemeClr val="tx1"/>
              </a:buClr>
            </a:pPr>
            <a:r>
              <a:rPr lang="fr-FR" dirty="0"/>
              <a:t>Equivalent à</a:t>
            </a:r>
            <a:r>
              <a:rPr lang="fr-FR" dirty="0">
                <a:solidFill>
                  <a:schemeClr val="accent1"/>
                </a:solidFill>
              </a:rPr>
              <a:t> long </a:t>
            </a:r>
            <a:r>
              <a:rPr lang="fr-FR" dirty="0" err="1">
                <a:solidFill>
                  <a:schemeClr val="accent1"/>
                </a:solidFill>
              </a:rPr>
              <a:t>long</a:t>
            </a:r>
            <a:endParaRPr lang="fr-FR" dirty="0">
              <a:solidFill>
                <a:schemeClr val="accent1"/>
              </a:solidFill>
            </a:endParaRPr>
          </a:p>
          <a:p>
            <a:pPr lvl="3">
              <a:lnSpc>
                <a:spcPct val="100000"/>
              </a:lnSpc>
              <a:buClr>
                <a:schemeClr val="tx1"/>
              </a:buClr>
            </a:pPr>
            <a:r>
              <a:rPr lang="fr-FR" dirty="0"/>
              <a:t>Non signé</a:t>
            </a:r>
          </a:p>
          <a:p>
            <a:pPr lvl="3">
              <a:lnSpc>
                <a:spcPct val="100000"/>
              </a:lnSpc>
              <a:buClr>
                <a:schemeClr val="tx1"/>
              </a:buClr>
            </a:pPr>
            <a:r>
              <a:rPr lang="fr-FR" dirty="0"/>
              <a:t>Valeur entre 0 et 18 446 744 073 709 551 615</a:t>
            </a:r>
            <a:endParaRPr lang="fr-FR" sz="1800"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18</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9E209A0D-540C-8381-9A7D-503588A3BFFF}"/>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C4823A-E542-2A35-8D76-28E0619E07C1}"/>
              </a:ext>
            </a:extLst>
          </p:cNvPr>
          <p:cNvSpPr>
            <a:spLocks noGrp="1"/>
          </p:cNvSpPr>
          <p:nvPr>
            <p:ph idx="1"/>
          </p:nvPr>
        </p:nvSpPr>
        <p:spPr/>
        <p:txBody>
          <a:bodyPr>
            <a:normAutofit/>
          </a:bodyPr>
          <a:lstStyle/>
          <a:p>
            <a:r>
              <a:rPr lang="fr-FR" dirty="0"/>
              <a:t>Tous les containers de la STL sont des </a:t>
            </a:r>
            <a:r>
              <a:rPr lang="fr-FR" dirty="0" err="1"/>
              <a:t>RAIIs</a:t>
            </a:r>
            <a:r>
              <a:rPr lang="fr-FR" dirty="0"/>
              <a:t>.</a:t>
            </a:r>
          </a:p>
          <a:p>
            <a:pPr lvl="1"/>
            <a:r>
              <a:rPr lang="fr-FR" i="1" dirty="0"/>
              <a:t>std::</a:t>
            </a:r>
            <a:r>
              <a:rPr lang="fr-FR" i="1" dirty="0" err="1"/>
              <a:t>unique_pointer</a:t>
            </a:r>
            <a:r>
              <a:rPr lang="fr-FR" i="1" dirty="0"/>
              <a:t>, std::</a:t>
            </a:r>
            <a:r>
              <a:rPr lang="fr-FR" i="1" dirty="0" err="1"/>
              <a:t>shared_pointer</a:t>
            </a:r>
            <a:r>
              <a:rPr lang="fr-FR" i="1" dirty="0"/>
              <a:t>, std::</a:t>
            </a:r>
            <a:r>
              <a:rPr lang="fr-FR" i="1" dirty="0" err="1"/>
              <a:t>weak_pointer</a:t>
            </a:r>
            <a:endParaRPr lang="fr-FR" i="1" dirty="0"/>
          </a:p>
          <a:p>
            <a:pPr lvl="1"/>
            <a:r>
              <a:rPr lang="fr-FR" i="1" dirty="0"/>
              <a:t>std::</a:t>
            </a:r>
            <a:r>
              <a:rPr lang="fr-FR" i="1" dirty="0" err="1"/>
              <a:t>vector</a:t>
            </a:r>
            <a:r>
              <a:rPr lang="fr-FR" i="1" dirty="0"/>
              <a:t>, std::</a:t>
            </a:r>
            <a:r>
              <a:rPr lang="fr-FR" i="1" dirty="0" err="1"/>
              <a:t>list</a:t>
            </a:r>
            <a:r>
              <a:rPr lang="fr-FR" i="1" dirty="0"/>
              <a:t>, std::</a:t>
            </a:r>
            <a:r>
              <a:rPr lang="fr-FR" i="1" dirty="0" err="1"/>
              <a:t>map</a:t>
            </a:r>
            <a:r>
              <a:rPr lang="fr-FR" i="1" dirty="0"/>
              <a:t>, std::</a:t>
            </a:r>
            <a:r>
              <a:rPr lang="fr-FR" i="1" dirty="0" err="1"/>
              <a:t>unordered_map</a:t>
            </a:r>
            <a:endParaRPr lang="fr-FR" i="1" dirty="0"/>
          </a:p>
          <a:p>
            <a:pPr lvl="1"/>
            <a:endParaRPr lang="fr-FR" i="1" dirty="0"/>
          </a:p>
        </p:txBody>
      </p:sp>
      <p:sp>
        <p:nvSpPr>
          <p:cNvPr id="5" name="Espace réservé du numéro de diapositive 4">
            <a:extLst>
              <a:ext uri="{FF2B5EF4-FFF2-40B4-BE49-F238E27FC236}">
                <a16:creationId xmlns:a16="http://schemas.microsoft.com/office/drawing/2014/main" id="{67996604-B26B-CD07-A60F-D60DF012D074}"/>
              </a:ext>
            </a:extLst>
          </p:cNvPr>
          <p:cNvSpPr>
            <a:spLocks noGrp="1"/>
          </p:cNvSpPr>
          <p:nvPr>
            <p:ph type="sldNum" sz="quarter" idx="12"/>
          </p:nvPr>
        </p:nvSpPr>
        <p:spPr/>
        <p:txBody>
          <a:bodyPr/>
          <a:lstStyle/>
          <a:p>
            <a:fld id="{24A0B9CD-547A-41ED-8AE5-D104F1A8003E}" type="slidenum">
              <a:rPr lang="fr-FR" smtClean="0"/>
              <a:t>180</a:t>
            </a:fld>
            <a:endParaRPr lang="fr-FR"/>
          </a:p>
        </p:txBody>
      </p:sp>
      <p:sp>
        <p:nvSpPr>
          <p:cNvPr id="2" name="Titre 1">
            <a:extLst>
              <a:ext uri="{FF2B5EF4-FFF2-40B4-BE49-F238E27FC236}">
                <a16:creationId xmlns:a16="http://schemas.microsoft.com/office/drawing/2014/main" id="{9FB34522-268B-D22A-B35C-482CEDED4BCA}"/>
              </a:ext>
            </a:extLst>
          </p:cNvPr>
          <p:cNvSpPr>
            <a:spLocks noGrp="1"/>
          </p:cNvSpPr>
          <p:nvPr>
            <p:ph type="title"/>
          </p:nvPr>
        </p:nvSpPr>
        <p:spPr/>
        <p:txBody>
          <a:bodyPr/>
          <a:lstStyle/>
          <a:p>
            <a:r>
              <a:rPr lang="fr-FR" dirty="0"/>
              <a:t>RAII	</a:t>
            </a:r>
          </a:p>
        </p:txBody>
      </p:sp>
      <p:sp>
        <p:nvSpPr>
          <p:cNvPr id="6" name="Espace réservé du texte 5">
            <a:extLst>
              <a:ext uri="{FF2B5EF4-FFF2-40B4-BE49-F238E27FC236}">
                <a16:creationId xmlns:a16="http://schemas.microsoft.com/office/drawing/2014/main" id="{594C1C96-5D22-6C76-28AB-11175AA62DC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398DA5AB-595B-B19F-DFB6-7B00299CC480}"/>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3561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C3BB9-3B3C-ADCA-2504-08243C1F24FE}"/>
              </a:ext>
            </a:extLst>
          </p:cNvPr>
          <p:cNvSpPr>
            <a:spLocks noGrp="1"/>
          </p:cNvSpPr>
          <p:nvPr>
            <p:ph type="title"/>
          </p:nvPr>
        </p:nvSpPr>
        <p:spPr/>
        <p:txBody>
          <a:bodyPr/>
          <a:lstStyle/>
          <a:p>
            <a:r>
              <a:rPr lang="fr-FR" dirty="0"/>
              <a:t>EXERCICE</a:t>
            </a:r>
          </a:p>
        </p:txBody>
      </p:sp>
      <p:sp>
        <p:nvSpPr>
          <p:cNvPr id="4" name="Espace réservé du texte 3">
            <a:extLst>
              <a:ext uri="{FF2B5EF4-FFF2-40B4-BE49-F238E27FC236}">
                <a16:creationId xmlns:a16="http://schemas.microsoft.com/office/drawing/2014/main" id="{EDEFCB22-AEDF-C3E7-0C59-DFDE8E0253F4}"/>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181</a:t>
            </a:fld>
            <a:endParaRPr lang="fr-FR" dirty="0"/>
          </a:p>
        </p:txBody>
      </p:sp>
    </p:spTree>
    <p:extLst>
      <p:ext uri="{BB962C8B-B14F-4D97-AF65-F5344CB8AC3E}">
        <p14:creationId xmlns:p14="http://schemas.microsoft.com/office/powerpoint/2010/main" val="3977906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13D496-35CC-39A5-0367-91F452C02AFE}"/>
              </a:ext>
            </a:extLst>
          </p:cNvPr>
          <p:cNvSpPr>
            <a:spLocks noGrp="1"/>
          </p:cNvSpPr>
          <p:nvPr>
            <p:ph idx="1"/>
          </p:nvPr>
        </p:nvSpPr>
        <p:spPr/>
        <p:txBody>
          <a:bodyPr/>
          <a:lstStyle/>
          <a:p>
            <a:r>
              <a:rPr lang="fr-FR" dirty="0"/>
              <a:t>Utiliser </a:t>
            </a:r>
            <a:r>
              <a:rPr lang="fr-FR" i="1" dirty="0"/>
              <a:t>std::</a:t>
            </a:r>
            <a:r>
              <a:rPr lang="fr-FR" i="1" dirty="0" err="1"/>
              <a:t>vector</a:t>
            </a:r>
            <a:r>
              <a:rPr lang="fr-FR" i="1" dirty="0"/>
              <a:t> </a:t>
            </a:r>
            <a:r>
              <a:rPr lang="fr-FR" dirty="0"/>
              <a:t>au lieu du tableau statique</a:t>
            </a:r>
          </a:p>
          <a:p>
            <a:r>
              <a:rPr lang="fr-FR" dirty="0"/>
              <a:t>Utiliser </a:t>
            </a:r>
            <a:r>
              <a:rPr lang="fr-FR" i="1" dirty="0"/>
              <a:t>std::</a:t>
            </a:r>
            <a:r>
              <a:rPr lang="fr-FR" i="1" dirty="0" err="1"/>
              <a:t>unique_ptr</a:t>
            </a:r>
            <a:r>
              <a:rPr lang="fr-FR" i="1" dirty="0"/>
              <a:t> </a:t>
            </a:r>
            <a:r>
              <a:rPr lang="fr-FR" dirty="0"/>
              <a:t>au lieu du </a:t>
            </a:r>
            <a:r>
              <a:rPr lang="fr-FR" dirty="0">
                <a:solidFill>
                  <a:schemeClr val="accent1">
                    <a:lumMod val="75000"/>
                  </a:schemeClr>
                </a:solidFill>
              </a:rPr>
              <a:t>new</a:t>
            </a:r>
          </a:p>
          <a:p>
            <a:endParaRPr lang="fr-FR" dirty="0">
              <a:solidFill>
                <a:schemeClr val="accent1">
                  <a:lumMod val="75000"/>
                </a:schemeClr>
              </a:solidFill>
            </a:endParaRPr>
          </a:p>
          <a:p>
            <a:pPr marL="514350" indent="-514350">
              <a:buFont typeface="+mj-lt"/>
              <a:buAutoNum type="arabicPeriod"/>
            </a:pPr>
            <a:r>
              <a:rPr lang="fr-FR" dirty="0"/>
              <a:t>Mettre à jour l’UML sur </a:t>
            </a:r>
            <a:r>
              <a:rPr lang="fr-FR" dirty="0">
                <a:hlinkClick r:id="rId3"/>
              </a:rPr>
              <a:t>http://www.plantuml.com/plantuml/uml</a:t>
            </a:r>
            <a:endParaRPr lang="fr-FR" dirty="0"/>
          </a:p>
          <a:p>
            <a:pPr marL="514350" indent="-514350">
              <a:buFont typeface="+mj-lt"/>
              <a:buAutoNum type="arabicPeriod"/>
            </a:pPr>
            <a:r>
              <a:rPr lang="fr-FR" dirty="0"/>
              <a:t>Mettre à jour le code sur </a:t>
            </a:r>
            <a:r>
              <a:rPr lang="fr-FR" dirty="0">
                <a:hlinkClick r:id="rId4"/>
              </a:rPr>
              <a:t>https://godbolt.org/z/r7eoK8EoT</a:t>
            </a: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solidFill>
                <a:schemeClr val="accent1">
                  <a:lumMod val="75000"/>
                </a:schemeClr>
              </a:solidFill>
            </a:endParaRPr>
          </a:p>
        </p:txBody>
      </p:sp>
      <p:sp>
        <p:nvSpPr>
          <p:cNvPr id="5" name="Espace réservé du numéro de diapositive 4">
            <a:extLst>
              <a:ext uri="{FF2B5EF4-FFF2-40B4-BE49-F238E27FC236}">
                <a16:creationId xmlns:a16="http://schemas.microsoft.com/office/drawing/2014/main" id="{305F6A0C-1E79-127F-95F0-DFCA28AAEF5B}"/>
              </a:ext>
            </a:extLst>
          </p:cNvPr>
          <p:cNvSpPr>
            <a:spLocks noGrp="1"/>
          </p:cNvSpPr>
          <p:nvPr>
            <p:ph type="sldNum" sz="quarter" idx="12"/>
          </p:nvPr>
        </p:nvSpPr>
        <p:spPr/>
        <p:txBody>
          <a:bodyPr/>
          <a:lstStyle/>
          <a:p>
            <a:fld id="{24A0B9CD-547A-41ED-8AE5-D104F1A8003E}" type="slidenum">
              <a:rPr lang="fr-FR" smtClean="0"/>
              <a:t>182</a:t>
            </a:fld>
            <a:endParaRPr lang="fr-FR"/>
          </a:p>
        </p:txBody>
      </p:sp>
      <p:sp>
        <p:nvSpPr>
          <p:cNvPr id="2" name="Titre 1">
            <a:extLst>
              <a:ext uri="{FF2B5EF4-FFF2-40B4-BE49-F238E27FC236}">
                <a16:creationId xmlns:a16="http://schemas.microsoft.com/office/drawing/2014/main" id="{00329F9E-77A3-DFA0-631D-9A88FEFA8C55}"/>
              </a:ext>
            </a:extLst>
          </p:cNvPr>
          <p:cNvSpPr>
            <a:spLocks noGrp="1"/>
          </p:cNvSpPr>
          <p:nvPr>
            <p:ph type="title"/>
          </p:nvPr>
        </p:nvSpPr>
        <p:spPr/>
        <p:txBody>
          <a:bodyPr/>
          <a:lstStyle/>
          <a:p>
            <a:r>
              <a:rPr lang="fr-FR" dirty="0"/>
              <a:t>Exercice</a:t>
            </a:r>
          </a:p>
        </p:txBody>
      </p:sp>
      <p:sp>
        <p:nvSpPr>
          <p:cNvPr id="6" name="Espace réservé du texte 5">
            <a:extLst>
              <a:ext uri="{FF2B5EF4-FFF2-40B4-BE49-F238E27FC236}">
                <a16:creationId xmlns:a16="http://schemas.microsoft.com/office/drawing/2014/main" id="{4F32549C-E503-F34B-9FAE-A718B30D67FB}"/>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F2F2F263-1A11-B51E-879F-0852299F87F0}"/>
              </a:ext>
            </a:extLst>
          </p:cNvPr>
          <p:cNvSpPr txBox="1"/>
          <p:nvPr/>
        </p:nvSpPr>
        <p:spPr>
          <a:xfrm>
            <a:off x="5247861" y="4693289"/>
            <a:ext cx="3196709" cy="138499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conducteur Jean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Marie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Marc ajouté dans Peugeot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conductrice Lisa ajouté sur Suzuki</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Seb ajouté sur Suzuki</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Unicode MS"/>
              </a:rPr>
              <a:t>passager Laure n'a plus de place sur Suzuki</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819E3837-FA4E-3F0E-F44B-6128CF759891}"/>
              </a:ext>
            </a:extLst>
          </p:cNvPr>
          <p:cNvSpPr txBox="1"/>
          <p:nvPr/>
        </p:nvSpPr>
        <p:spPr>
          <a:xfrm>
            <a:off x="3800724" y="5201120"/>
            <a:ext cx="918841" cy="369332"/>
          </a:xfrm>
          <a:prstGeom prst="rect">
            <a:avLst/>
          </a:prstGeom>
          <a:noFill/>
        </p:spPr>
        <p:txBody>
          <a:bodyPr wrap="none" rtlCol="0">
            <a:spAutoFit/>
          </a:bodyPr>
          <a:lstStyle/>
          <a:p>
            <a:r>
              <a:rPr lang="fr-FR" dirty="0"/>
              <a:t>Output:</a:t>
            </a:r>
          </a:p>
        </p:txBody>
      </p:sp>
      <p:cxnSp>
        <p:nvCxnSpPr>
          <p:cNvPr id="8" name="Connecteur droit 7">
            <a:extLst>
              <a:ext uri="{FF2B5EF4-FFF2-40B4-BE49-F238E27FC236}">
                <a16:creationId xmlns:a16="http://schemas.microsoft.com/office/drawing/2014/main" id="{828014CE-BB1C-7EFD-02D4-84B9C66508BA}"/>
              </a:ext>
            </a:extLst>
          </p:cNvPr>
          <p:cNvCxnSpPr>
            <a:cxnSpLocks/>
          </p:cNvCxnSpPr>
          <p:nvPr/>
        </p:nvCxnSpPr>
        <p:spPr>
          <a:xfrm>
            <a:off x="198054" y="4343812"/>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3783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F840E-778A-BCC7-EF61-F7FCB808E029}"/>
              </a:ext>
            </a:extLst>
          </p:cNvPr>
          <p:cNvSpPr>
            <a:spLocks noGrp="1"/>
          </p:cNvSpPr>
          <p:nvPr>
            <p:ph type="title"/>
          </p:nvPr>
        </p:nvSpPr>
        <p:spPr/>
        <p:txBody>
          <a:bodyPr/>
          <a:lstStyle/>
          <a:p>
            <a:r>
              <a:rPr lang="fr-FR" dirty="0"/>
              <a:t>REGLES</a:t>
            </a:r>
          </a:p>
        </p:txBody>
      </p:sp>
      <p:sp>
        <p:nvSpPr>
          <p:cNvPr id="4" name="Espace réservé du texte 3">
            <a:extLst>
              <a:ext uri="{FF2B5EF4-FFF2-40B4-BE49-F238E27FC236}">
                <a16:creationId xmlns:a16="http://schemas.microsoft.com/office/drawing/2014/main" id="{2640E586-B41E-81AB-3D61-974C37F570EE}"/>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183</a:t>
            </a:fld>
            <a:endParaRPr lang="fr-FR"/>
          </a:p>
        </p:txBody>
      </p:sp>
    </p:spTree>
    <p:extLst>
      <p:ext uri="{BB962C8B-B14F-4D97-AF65-F5344CB8AC3E}">
        <p14:creationId xmlns:p14="http://schemas.microsoft.com/office/powerpoint/2010/main" val="33613264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D675652-0B7E-68F4-DE01-88B886D1F47A}"/>
              </a:ext>
            </a:extLst>
          </p:cNvPr>
          <p:cNvSpPr>
            <a:spLocks noGrp="1"/>
          </p:cNvSpPr>
          <p:nvPr>
            <p:ph idx="1"/>
          </p:nvPr>
        </p:nvSpPr>
        <p:spPr/>
        <p:txBody>
          <a:bodyPr>
            <a:normAutofit/>
          </a:bodyPr>
          <a:lstStyle/>
          <a:p>
            <a:pPr algn="just">
              <a:lnSpc>
                <a:spcPct val="100000"/>
              </a:lnSpc>
            </a:pPr>
            <a:r>
              <a:rPr lang="fr-FR" dirty="0"/>
              <a:t>S’applique avant C++11</a:t>
            </a:r>
          </a:p>
          <a:p>
            <a:pPr algn="just">
              <a:lnSpc>
                <a:spcPct val="100000"/>
              </a:lnSpc>
            </a:pPr>
            <a:r>
              <a:rPr lang="fr-FR" dirty="0"/>
              <a:t>Si l’une des opérations suivantes est définie par l’utilisateur, l’utilisateur doit définir les 2 autres</a:t>
            </a:r>
          </a:p>
          <a:p>
            <a:pPr lvl="1" algn="just">
              <a:lnSpc>
                <a:spcPct val="100000"/>
              </a:lnSpc>
            </a:pPr>
            <a:r>
              <a:rPr lang="fr-FR" dirty="0"/>
              <a:t>Le constructeur de copie : </a:t>
            </a:r>
            <a:r>
              <a:rPr lang="fr-FR" dirty="0">
                <a:solidFill>
                  <a:schemeClr val="accent1">
                    <a:lumMod val="75000"/>
                  </a:schemeClr>
                </a:solidFill>
              </a:rPr>
              <a:t>class (</a:t>
            </a:r>
            <a:r>
              <a:rPr lang="fr-FR" dirty="0" err="1">
                <a:solidFill>
                  <a:schemeClr val="accent1">
                    <a:lumMod val="75000"/>
                  </a:schemeClr>
                </a:solidFill>
              </a:rPr>
              <a:t>const</a:t>
            </a:r>
            <a:r>
              <a:rPr lang="fr-FR" dirty="0">
                <a:solidFill>
                  <a:schemeClr val="accent1">
                    <a:lumMod val="75000"/>
                  </a:schemeClr>
                </a:solidFill>
              </a:rPr>
              <a:t> class&amp; ) </a:t>
            </a:r>
          </a:p>
          <a:p>
            <a:pPr lvl="1" algn="just">
              <a:lnSpc>
                <a:spcPct val="100000"/>
              </a:lnSpc>
            </a:pPr>
            <a:r>
              <a:rPr lang="fr-FR" dirty="0"/>
              <a:t>L’opérateur de copie : </a:t>
            </a:r>
            <a:r>
              <a:rPr lang="fr-FR" dirty="0" err="1">
                <a:solidFill>
                  <a:schemeClr val="accent1">
                    <a:lumMod val="75000"/>
                  </a:schemeClr>
                </a:solidFill>
              </a:rPr>
              <a:t>operator</a:t>
            </a:r>
            <a:r>
              <a:rPr lang="fr-FR" dirty="0">
                <a:solidFill>
                  <a:schemeClr val="accent1">
                    <a:lumMod val="75000"/>
                  </a:schemeClr>
                </a:solidFill>
              </a:rPr>
              <a:t>= (</a:t>
            </a:r>
            <a:r>
              <a:rPr lang="fr-FR" dirty="0" err="1">
                <a:solidFill>
                  <a:schemeClr val="accent1">
                    <a:lumMod val="75000"/>
                  </a:schemeClr>
                </a:solidFill>
              </a:rPr>
              <a:t>const</a:t>
            </a:r>
            <a:r>
              <a:rPr lang="fr-FR" dirty="0">
                <a:solidFill>
                  <a:schemeClr val="accent1">
                    <a:lumMod val="75000"/>
                  </a:schemeClr>
                </a:solidFill>
              </a:rPr>
              <a:t> class&amp;)</a:t>
            </a:r>
          </a:p>
          <a:p>
            <a:pPr lvl="1" algn="just">
              <a:lnSpc>
                <a:spcPct val="100000"/>
              </a:lnSpc>
            </a:pPr>
            <a:r>
              <a:rPr lang="fr-FR" dirty="0"/>
              <a:t>Le destructeur : </a:t>
            </a:r>
            <a:r>
              <a:rPr lang="fr-FR" dirty="0">
                <a:solidFill>
                  <a:schemeClr val="accent1">
                    <a:lumMod val="75000"/>
                  </a:schemeClr>
                </a:solidFill>
              </a:rPr>
              <a:t>~class()</a:t>
            </a:r>
          </a:p>
        </p:txBody>
      </p:sp>
      <p:sp>
        <p:nvSpPr>
          <p:cNvPr id="5" name="Espace réservé du numéro de diapositive 4">
            <a:extLst>
              <a:ext uri="{FF2B5EF4-FFF2-40B4-BE49-F238E27FC236}">
                <a16:creationId xmlns:a16="http://schemas.microsoft.com/office/drawing/2014/main" id="{305F6A0C-1E79-127F-95F0-DFCA28AAEF5B}"/>
              </a:ext>
            </a:extLst>
          </p:cNvPr>
          <p:cNvSpPr>
            <a:spLocks noGrp="1"/>
          </p:cNvSpPr>
          <p:nvPr>
            <p:ph type="sldNum" sz="quarter" idx="12"/>
          </p:nvPr>
        </p:nvSpPr>
        <p:spPr/>
        <p:txBody>
          <a:bodyPr/>
          <a:lstStyle/>
          <a:p>
            <a:fld id="{24A0B9CD-547A-41ED-8AE5-D104F1A8003E}" type="slidenum">
              <a:rPr lang="fr-FR" smtClean="0"/>
              <a:t>184</a:t>
            </a:fld>
            <a:endParaRPr lang="fr-FR" dirty="0"/>
          </a:p>
        </p:txBody>
      </p:sp>
      <p:sp>
        <p:nvSpPr>
          <p:cNvPr id="2" name="Titre 1">
            <a:extLst>
              <a:ext uri="{FF2B5EF4-FFF2-40B4-BE49-F238E27FC236}">
                <a16:creationId xmlns:a16="http://schemas.microsoft.com/office/drawing/2014/main" id="{00329F9E-77A3-DFA0-631D-9A88FEFA8C55}"/>
              </a:ext>
            </a:extLst>
          </p:cNvPr>
          <p:cNvSpPr>
            <a:spLocks noGrp="1"/>
          </p:cNvSpPr>
          <p:nvPr>
            <p:ph type="title"/>
          </p:nvPr>
        </p:nvSpPr>
        <p:spPr/>
        <p:txBody>
          <a:bodyPr/>
          <a:lstStyle/>
          <a:p>
            <a:r>
              <a:rPr lang="fr-FR" dirty="0"/>
              <a:t>Règle de trois</a:t>
            </a:r>
          </a:p>
        </p:txBody>
      </p:sp>
      <p:sp>
        <p:nvSpPr>
          <p:cNvPr id="6" name="Espace réservé du texte 5">
            <a:extLst>
              <a:ext uri="{FF2B5EF4-FFF2-40B4-BE49-F238E27FC236}">
                <a16:creationId xmlns:a16="http://schemas.microsoft.com/office/drawing/2014/main" id="{34595816-FD8F-6F19-D62C-72264A5C71D4}"/>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1713F36A-DCC6-A58C-C7D5-BB1EE3C5BD66}"/>
              </a:ext>
            </a:extLst>
          </p:cNvPr>
          <p:cNvCxnSpPr>
            <a:cxnSpLocks/>
          </p:cNvCxnSpPr>
          <p:nvPr/>
        </p:nvCxnSpPr>
        <p:spPr>
          <a:xfrm>
            <a:off x="198054" y="460635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6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D675652-0B7E-68F4-DE01-88B886D1F47A}"/>
              </a:ext>
            </a:extLst>
          </p:cNvPr>
          <p:cNvSpPr>
            <a:spLocks noGrp="1"/>
          </p:cNvSpPr>
          <p:nvPr>
            <p:ph idx="1"/>
          </p:nvPr>
        </p:nvSpPr>
        <p:spPr/>
        <p:txBody>
          <a:bodyPr>
            <a:normAutofit/>
          </a:bodyPr>
          <a:lstStyle/>
          <a:p>
            <a:pPr algn="just">
              <a:lnSpc>
                <a:spcPct val="100000"/>
              </a:lnSpc>
            </a:pPr>
            <a:r>
              <a:rPr lang="fr-FR" dirty="0"/>
              <a:t>S’applique à partir C++11</a:t>
            </a:r>
          </a:p>
          <a:p>
            <a:pPr algn="just">
              <a:lnSpc>
                <a:spcPct val="100000"/>
              </a:lnSpc>
            </a:pPr>
            <a:r>
              <a:rPr lang="fr-FR" dirty="0"/>
              <a:t>Si l’une des opérations suivantes est définie par l’utilisateur, l’utilisateur doit définir les 4 autres</a:t>
            </a:r>
          </a:p>
          <a:p>
            <a:pPr lvl="1" algn="just">
              <a:lnSpc>
                <a:spcPct val="100000"/>
              </a:lnSpc>
            </a:pPr>
            <a:r>
              <a:rPr lang="fr-FR" dirty="0"/>
              <a:t>Le constructeur de copie : </a:t>
            </a:r>
            <a:r>
              <a:rPr lang="fr-FR" dirty="0">
                <a:solidFill>
                  <a:schemeClr val="accent1">
                    <a:lumMod val="75000"/>
                  </a:schemeClr>
                </a:solidFill>
              </a:rPr>
              <a:t>class (</a:t>
            </a:r>
            <a:r>
              <a:rPr lang="fr-FR" dirty="0" err="1">
                <a:solidFill>
                  <a:schemeClr val="accent1">
                    <a:lumMod val="75000"/>
                  </a:schemeClr>
                </a:solidFill>
              </a:rPr>
              <a:t>const</a:t>
            </a:r>
            <a:r>
              <a:rPr lang="fr-FR" dirty="0">
                <a:solidFill>
                  <a:schemeClr val="accent1">
                    <a:lumMod val="75000"/>
                  </a:schemeClr>
                </a:solidFill>
              </a:rPr>
              <a:t> class&amp; )</a:t>
            </a:r>
          </a:p>
          <a:p>
            <a:pPr lvl="1" algn="just">
              <a:lnSpc>
                <a:spcPct val="100000"/>
              </a:lnSpc>
            </a:pPr>
            <a:r>
              <a:rPr lang="fr-FR" dirty="0"/>
              <a:t>Le constructeur de mouvement : </a:t>
            </a:r>
            <a:r>
              <a:rPr lang="fr-FR" dirty="0">
                <a:solidFill>
                  <a:schemeClr val="accent1">
                    <a:lumMod val="75000"/>
                  </a:schemeClr>
                </a:solidFill>
              </a:rPr>
              <a:t>class (class&amp;&amp; )</a:t>
            </a:r>
          </a:p>
          <a:p>
            <a:pPr lvl="1" algn="just">
              <a:lnSpc>
                <a:spcPct val="100000"/>
              </a:lnSpc>
            </a:pPr>
            <a:r>
              <a:rPr lang="fr-FR" dirty="0"/>
              <a:t>L’opérateur de copie : </a:t>
            </a:r>
            <a:r>
              <a:rPr lang="fr-FR" dirty="0" err="1">
                <a:solidFill>
                  <a:schemeClr val="accent1">
                    <a:lumMod val="75000"/>
                  </a:schemeClr>
                </a:solidFill>
              </a:rPr>
              <a:t>operator</a:t>
            </a:r>
            <a:r>
              <a:rPr lang="fr-FR" dirty="0">
                <a:solidFill>
                  <a:schemeClr val="accent1">
                    <a:lumMod val="75000"/>
                  </a:schemeClr>
                </a:solidFill>
              </a:rPr>
              <a:t>=(</a:t>
            </a:r>
            <a:r>
              <a:rPr lang="fr-FR" dirty="0" err="1">
                <a:solidFill>
                  <a:schemeClr val="accent1">
                    <a:lumMod val="75000"/>
                  </a:schemeClr>
                </a:solidFill>
              </a:rPr>
              <a:t>const</a:t>
            </a:r>
            <a:r>
              <a:rPr lang="fr-FR" dirty="0">
                <a:solidFill>
                  <a:schemeClr val="accent1">
                    <a:lumMod val="75000"/>
                  </a:schemeClr>
                </a:solidFill>
              </a:rPr>
              <a:t> class&amp;)</a:t>
            </a:r>
          </a:p>
          <a:p>
            <a:pPr lvl="1" algn="just">
              <a:lnSpc>
                <a:spcPct val="100000"/>
              </a:lnSpc>
            </a:pPr>
            <a:r>
              <a:rPr lang="fr-FR" dirty="0"/>
              <a:t>L’opérateur de mouvement : </a:t>
            </a:r>
            <a:r>
              <a:rPr lang="fr-FR" dirty="0" err="1">
                <a:solidFill>
                  <a:schemeClr val="accent1">
                    <a:lumMod val="75000"/>
                  </a:schemeClr>
                </a:solidFill>
              </a:rPr>
              <a:t>operator</a:t>
            </a:r>
            <a:r>
              <a:rPr lang="fr-FR" dirty="0">
                <a:solidFill>
                  <a:schemeClr val="accent1">
                    <a:lumMod val="75000"/>
                  </a:schemeClr>
                </a:solidFill>
              </a:rPr>
              <a:t>=(class&amp;&amp;)</a:t>
            </a:r>
          </a:p>
          <a:p>
            <a:pPr lvl="1" algn="just">
              <a:lnSpc>
                <a:spcPct val="100000"/>
              </a:lnSpc>
            </a:pPr>
            <a:r>
              <a:rPr lang="fr-FR" dirty="0"/>
              <a:t>Le destructeur : </a:t>
            </a:r>
            <a:r>
              <a:rPr lang="fr-FR" dirty="0">
                <a:solidFill>
                  <a:schemeClr val="accent1">
                    <a:lumMod val="75000"/>
                  </a:schemeClr>
                </a:solidFill>
              </a:rPr>
              <a:t>~class()</a:t>
            </a:r>
          </a:p>
        </p:txBody>
      </p:sp>
      <p:sp>
        <p:nvSpPr>
          <p:cNvPr id="5" name="Espace réservé du numéro de diapositive 4">
            <a:extLst>
              <a:ext uri="{FF2B5EF4-FFF2-40B4-BE49-F238E27FC236}">
                <a16:creationId xmlns:a16="http://schemas.microsoft.com/office/drawing/2014/main" id="{305F6A0C-1E79-127F-95F0-DFCA28AAEF5B}"/>
              </a:ext>
            </a:extLst>
          </p:cNvPr>
          <p:cNvSpPr>
            <a:spLocks noGrp="1"/>
          </p:cNvSpPr>
          <p:nvPr>
            <p:ph type="sldNum" sz="quarter" idx="12"/>
          </p:nvPr>
        </p:nvSpPr>
        <p:spPr/>
        <p:txBody>
          <a:bodyPr/>
          <a:lstStyle/>
          <a:p>
            <a:fld id="{24A0B9CD-547A-41ED-8AE5-D104F1A8003E}" type="slidenum">
              <a:rPr lang="fr-FR" smtClean="0"/>
              <a:t>185</a:t>
            </a:fld>
            <a:endParaRPr lang="fr-FR"/>
          </a:p>
        </p:txBody>
      </p:sp>
      <p:sp>
        <p:nvSpPr>
          <p:cNvPr id="2" name="Titre 1">
            <a:extLst>
              <a:ext uri="{FF2B5EF4-FFF2-40B4-BE49-F238E27FC236}">
                <a16:creationId xmlns:a16="http://schemas.microsoft.com/office/drawing/2014/main" id="{00329F9E-77A3-DFA0-631D-9A88FEFA8C55}"/>
              </a:ext>
            </a:extLst>
          </p:cNvPr>
          <p:cNvSpPr>
            <a:spLocks noGrp="1"/>
          </p:cNvSpPr>
          <p:nvPr>
            <p:ph type="title"/>
          </p:nvPr>
        </p:nvSpPr>
        <p:spPr/>
        <p:txBody>
          <a:bodyPr/>
          <a:lstStyle/>
          <a:p>
            <a:r>
              <a:rPr lang="fr-FR" dirty="0"/>
              <a:t>Règle de cinq</a:t>
            </a:r>
          </a:p>
        </p:txBody>
      </p:sp>
      <p:sp>
        <p:nvSpPr>
          <p:cNvPr id="6" name="Espace réservé du texte 5">
            <a:extLst>
              <a:ext uri="{FF2B5EF4-FFF2-40B4-BE49-F238E27FC236}">
                <a16:creationId xmlns:a16="http://schemas.microsoft.com/office/drawing/2014/main" id="{436F1588-4652-CFC4-AC17-EBF5FC3737CF}"/>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AF3A6458-FED8-C6E0-F6AC-37C57034A7C3}"/>
              </a:ext>
            </a:extLst>
          </p:cNvPr>
          <p:cNvCxnSpPr>
            <a:cxnSpLocks/>
          </p:cNvCxnSpPr>
          <p:nvPr/>
        </p:nvCxnSpPr>
        <p:spPr>
          <a:xfrm>
            <a:off x="198054" y="460635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88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186</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Choisir son conteneur</a:t>
            </a:r>
          </a:p>
        </p:txBody>
      </p:sp>
      <p:sp>
        <p:nvSpPr>
          <p:cNvPr id="7" name="Espace réservé du texte 6">
            <a:extLst>
              <a:ext uri="{FF2B5EF4-FFF2-40B4-BE49-F238E27FC236}">
                <a16:creationId xmlns:a16="http://schemas.microsoft.com/office/drawing/2014/main" id="{FDB51E37-EB7A-7AC2-AAFD-831F3791309A}"/>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F8E09B92-B4B3-58D8-CA66-CC5C6B89C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02" y="1436701"/>
            <a:ext cx="4829676" cy="4992077"/>
          </a:xfrm>
          <a:prstGeom prst="rect">
            <a:avLst/>
          </a:prstGeom>
        </p:spPr>
      </p:pic>
      <p:cxnSp>
        <p:nvCxnSpPr>
          <p:cNvPr id="8" name="Connecteur droit 7">
            <a:extLst>
              <a:ext uri="{FF2B5EF4-FFF2-40B4-BE49-F238E27FC236}">
                <a16:creationId xmlns:a16="http://schemas.microsoft.com/office/drawing/2014/main" id="{36121AF3-1BD6-4DC0-B358-69A4BD320742}"/>
              </a:ext>
            </a:extLst>
          </p:cNvPr>
          <p:cNvCxnSpPr>
            <a:cxnSpLocks/>
          </p:cNvCxnSpPr>
          <p:nvPr/>
        </p:nvCxnSpPr>
        <p:spPr>
          <a:xfrm>
            <a:off x="198054" y="460635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0800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4DAB46B-2C8C-6CB2-2F35-2B46ACC35F75}"/>
              </a:ext>
            </a:extLst>
          </p:cNvPr>
          <p:cNvSpPr>
            <a:spLocks noGrp="1"/>
          </p:cNvSpPr>
          <p:nvPr>
            <p:ph type="title"/>
          </p:nvPr>
        </p:nvSpPr>
        <p:spPr/>
        <p:txBody>
          <a:bodyPr/>
          <a:lstStyle/>
          <a:p>
            <a:r>
              <a:rPr lang="fr-FR" dirty="0"/>
              <a:t>THREAD</a:t>
            </a:r>
          </a:p>
        </p:txBody>
      </p:sp>
      <p:sp>
        <p:nvSpPr>
          <p:cNvPr id="8" name="Espace réservé du texte 7">
            <a:extLst>
              <a:ext uri="{FF2B5EF4-FFF2-40B4-BE49-F238E27FC236}">
                <a16:creationId xmlns:a16="http://schemas.microsoft.com/office/drawing/2014/main" id="{2E1169FA-98A5-4987-F476-A6C8CE5A5661}"/>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187</a:t>
            </a:fld>
            <a:endParaRPr lang="fr-FR"/>
          </a:p>
        </p:txBody>
      </p:sp>
    </p:spTree>
    <p:extLst>
      <p:ext uri="{BB962C8B-B14F-4D97-AF65-F5344CB8AC3E}">
        <p14:creationId xmlns:p14="http://schemas.microsoft.com/office/powerpoint/2010/main" val="40316146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94943-7173-9D60-DF6E-A967C97F7A43}"/>
              </a:ext>
            </a:extLst>
          </p:cNvPr>
          <p:cNvSpPr>
            <a:spLocks noGrp="1"/>
          </p:cNvSpPr>
          <p:nvPr>
            <p:ph idx="1"/>
          </p:nvPr>
        </p:nvSpPr>
        <p:spPr/>
        <p:txBody>
          <a:bodyPr/>
          <a:lstStyle/>
          <a:p>
            <a:r>
              <a:rPr lang="fr-FR" dirty="0"/>
              <a:t>Qu’est ce qu’un thread ?</a:t>
            </a:r>
          </a:p>
          <a:p>
            <a:endParaRPr lang="fr-FR" dirty="0"/>
          </a:p>
          <a:p>
            <a:pPr marL="0" indent="0" algn="ctr">
              <a:buNone/>
            </a:pPr>
            <a:endParaRPr lang="fr-FR" dirty="0"/>
          </a:p>
          <a:p>
            <a:pPr marL="0" indent="0" algn="ctr">
              <a:buNone/>
            </a:pPr>
            <a:r>
              <a:rPr lang="fr-FR" dirty="0"/>
              <a:t>Un fil d’exécution</a:t>
            </a:r>
          </a:p>
        </p:txBody>
      </p:sp>
      <p:sp>
        <p:nvSpPr>
          <p:cNvPr id="5" name="Espace réservé du numéro de diapositive 4">
            <a:extLst>
              <a:ext uri="{FF2B5EF4-FFF2-40B4-BE49-F238E27FC236}">
                <a16:creationId xmlns:a16="http://schemas.microsoft.com/office/drawing/2014/main" id="{62019097-0C5B-38FA-E455-B3C503F55BD5}"/>
              </a:ext>
            </a:extLst>
          </p:cNvPr>
          <p:cNvSpPr>
            <a:spLocks noGrp="1"/>
          </p:cNvSpPr>
          <p:nvPr>
            <p:ph type="sldNum" sz="quarter" idx="12"/>
          </p:nvPr>
        </p:nvSpPr>
        <p:spPr/>
        <p:txBody>
          <a:bodyPr/>
          <a:lstStyle/>
          <a:p>
            <a:fld id="{24A0B9CD-547A-41ED-8AE5-D104F1A8003E}" type="slidenum">
              <a:rPr lang="fr-FR" smtClean="0"/>
              <a:t>188</a:t>
            </a:fld>
            <a:endParaRPr lang="fr-FR"/>
          </a:p>
        </p:txBody>
      </p:sp>
      <p:sp>
        <p:nvSpPr>
          <p:cNvPr id="2" name="Titre 1">
            <a:extLst>
              <a:ext uri="{FF2B5EF4-FFF2-40B4-BE49-F238E27FC236}">
                <a16:creationId xmlns:a16="http://schemas.microsoft.com/office/drawing/2014/main" id="{CC9C9935-EFE3-0F3A-0874-876286E1681B}"/>
              </a:ext>
            </a:extLst>
          </p:cNvPr>
          <p:cNvSpPr>
            <a:spLocks noGrp="1"/>
          </p:cNvSpPr>
          <p:nvPr>
            <p:ph type="title"/>
          </p:nvPr>
        </p:nvSpPr>
        <p:spPr/>
        <p:txBody>
          <a:bodyPr/>
          <a:lstStyle/>
          <a:p>
            <a:r>
              <a:rPr lang="fr-FR" dirty="0"/>
              <a:t>Thread</a:t>
            </a:r>
          </a:p>
        </p:txBody>
      </p:sp>
      <p:sp>
        <p:nvSpPr>
          <p:cNvPr id="6" name="Espace réservé du texte 5">
            <a:extLst>
              <a:ext uri="{FF2B5EF4-FFF2-40B4-BE49-F238E27FC236}">
                <a16:creationId xmlns:a16="http://schemas.microsoft.com/office/drawing/2014/main" id="{5FAC6A82-AE9D-A8D9-421E-99BFA7B5FEAC}"/>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226D2692-B951-9390-885A-7DFF6235BE74}"/>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3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94943-7173-9D60-DF6E-A967C97F7A43}"/>
              </a:ext>
            </a:extLst>
          </p:cNvPr>
          <p:cNvSpPr>
            <a:spLocks noGrp="1"/>
          </p:cNvSpPr>
          <p:nvPr>
            <p:ph idx="1"/>
          </p:nvPr>
        </p:nvSpPr>
        <p:spPr/>
        <p:txBody>
          <a:bodyPr/>
          <a:lstStyle/>
          <a:p>
            <a:r>
              <a:rPr lang="fr-FR" dirty="0"/>
              <a:t>Dans un programme, il y a au minimum 1 fil d’exécution</a:t>
            </a:r>
          </a:p>
          <a:p>
            <a:endParaRPr lang="fr-FR" dirty="0"/>
          </a:p>
          <a:p>
            <a:pPr lvl="1"/>
            <a:r>
              <a:rPr lang="fr-FR" dirty="0"/>
              <a:t>Le fil d’exécution principal ( main )</a:t>
            </a:r>
          </a:p>
          <a:p>
            <a:pPr lvl="1"/>
            <a:endParaRPr lang="fr-FR" dirty="0"/>
          </a:p>
          <a:p>
            <a:r>
              <a:rPr lang="fr-FR" dirty="0"/>
              <a:t>Un programme peut créer d’autres fils d’exécutions</a:t>
            </a:r>
          </a:p>
          <a:p>
            <a:endParaRPr lang="fr-FR" dirty="0"/>
          </a:p>
          <a:p>
            <a:pPr lvl="1"/>
            <a:r>
              <a:rPr lang="fr-FR" dirty="0"/>
              <a:t>Il s’agit de fils d’exécutions enfants</a:t>
            </a:r>
          </a:p>
          <a:p>
            <a:pPr marL="457200" lvl="1" indent="0">
              <a:buNone/>
            </a:pPr>
            <a:r>
              <a:rPr lang="fr-FR" dirty="0"/>
              <a:t> </a:t>
            </a:r>
          </a:p>
          <a:p>
            <a:endParaRPr lang="fr-FR" dirty="0"/>
          </a:p>
        </p:txBody>
      </p:sp>
      <p:sp>
        <p:nvSpPr>
          <p:cNvPr id="5" name="Espace réservé du numéro de diapositive 4">
            <a:extLst>
              <a:ext uri="{FF2B5EF4-FFF2-40B4-BE49-F238E27FC236}">
                <a16:creationId xmlns:a16="http://schemas.microsoft.com/office/drawing/2014/main" id="{62019097-0C5B-38FA-E455-B3C503F55BD5}"/>
              </a:ext>
            </a:extLst>
          </p:cNvPr>
          <p:cNvSpPr>
            <a:spLocks noGrp="1"/>
          </p:cNvSpPr>
          <p:nvPr>
            <p:ph type="sldNum" sz="quarter" idx="12"/>
          </p:nvPr>
        </p:nvSpPr>
        <p:spPr/>
        <p:txBody>
          <a:bodyPr/>
          <a:lstStyle/>
          <a:p>
            <a:fld id="{24A0B9CD-547A-41ED-8AE5-D104F1A8003E}" type="slidenum">
              <a:rPr lang="fr-FR" smtClean="0"/>
              <a:t>189</a:t>
            </a:fld>
            <a:endParaRPr lang="fr-FR"/>
          </a:p>
        </p:txBody>
      </p:sp>
      <p:sp>
        <p:nvSpPr>
          <p:cNvPr id="2" name="Titre 1">
            <a:extLst>
              <a:ext uri="{FF2B5EF4-FFF2-40B4-BE49-F238E27FC236}">
                <a16:creationId xmlns:a16="http://schemas.microsoft.com/office/drawing/2014/main" id="{CC9C9935-EFE3-0F3A-0874-876286E1681B}"/>
              </a:ext>
            </a:extLst>
          </p:cNvPr>
          <p:cNvSpPr>
            <a:spLocks noGrp="1"/>
          </p:cNvSpPr>
          <p:nvPr>
            <p:ph type="title"/>
          </p:nvPr>
        </p:nvSpPr>
        <p:spPr/>
        <p:txBody>
          <a:bodyPr/>
          <a:lstStyle/>
          <a:p>
            <a:r>
              <a:rPr lang="fr-FR" dirty="0"/>
              <a:t>Thread</a:t>
            </a:r>
          </a:p>
        </p:txBody>
      </p:sp>
      <p:sp>
        <p:nvSpPr>
          <p:cNvPr id="6" name="Espace réservé du texte 5">
            <a:extLst>
              <a:ext uri="{FF2B5EF4-FFF2-40B4-BE49-F238E27FC236}">
                <a16:creationId xmlns:a16="http://schemas.microsoft.com/office/drawing/2014/main" id="{321D5789-E326-B130-E53D-EABE37E687BF}"/>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96551C3-D50A-A0DD-7527-4BCC6032E805}"/>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7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25000" lnSpcReduction="20000"/>
          </a:bodyPr>
          <a:lstStyle/>
          <a:p>
            <a:pPr>
              <a:lnSpc>
                <a:spcPct val="100000"/>
              </a:lnSpc>
            </a:pPr>
            <a:r>
              <a:rPr lang="fr-FR" sz="8000" dirty="0"/>
              <a:t>Types Fondamentaux</a:t>
            </a:r>
          </a:p>
          <a:p>
            <a:pPr>
              <a:lnSpc>
                <a:spcPct val="100000"/>
              </a:lnSpc>
            </a:pPr>
            <a:endParaRPr lang="fr-FR" sz="7200" dirty="0"/>
          </a:p>
          <a:p>
            <a:pPr lvl="1">
              <a:lnSpc>
                <a:spcPct val="100000"/>
              </a:lnSpc>
            </a:pPr>
            <a:r>
              <a:rPr lang="fr-FR" sz="7200" dirty="0"/>
              <a:t>Entiers signés (+/-) et non signés (+)</a:t>
            </a:r>
          </a:p>
          <a:p>
            <a:pPr lvl="2">
              <a:lnSpc>
                <a:spcPct val="100000"/>
              </a:lnSpc>
              <a:buClr>
                <a:schemeClr val="tx1"/>
              </a:buClr>
            </a:pPr>
            <a:r>
              <a:rPr lang="fr-FR" sz="6400" dirty="0">
                <a:solidFill>
                  <a:schemeClr val="accent1"/>
                </a:solidFill>
              </a:rPr>
              <a:t>int8_t</a:t>
            </a:r>
            <a:r>
              <a:rPr lang="fr-FR" sz="6400" dirty="0"/>
              <a:t> et </a:t>
            </a:r>
            <a:r>
              <a:rPr lang="fr-FR" sz="6400" dirty="0">
                <a:solidFill>
                  <a:schemeClr val="accent1"/>
                </a:solidFill>
              </a:rPr>
              <a:t>uint8_t</a:t>
            </a:r>
            <a:endParaRPr lang="fr-FR" sz="6400" dirty="0"/>
          </a:p>
          <a:p>
            <a:pPr lvl="3">
              <a:lnSpc>
                <a:spcPct val="100000"/>
              </a:lnSpc>
              <a:buClr>
                <a:schemeClr val="tx1"/>
              </a:buClr>
            </a:pPr>
            <a:r>
              <a:rPr lang="fr-FR" sz="5600" dirty="0"/>
              <a:t>Taille fixe de 8 bits garantie par le standard</a:t>
            </a:r>
          </a:p>
          <a:p>
            <a:pPr lvl="2">
              <a:lnSpc>
                <a:spcPct val="100000"/>
              </a:lnSpc>
              <a:buClr>
                <a:schemeClr val="tx1"/>
              </a:buClr>
            </a:pPr>
            <a:endParaRPr lang="fr-FR" sz="3400" dirty="0">
              <a:solidFill>
                <a:schemeClr val="accent1"/>
              </a:solidFill>
            </a:endParaRPr>
          </a:p>
          <a:p>
            <a:pPr lvl="2">
              <a:lnSpc>
                <a:spcPct val="100000"/>
              </a:lnSpc>
              <a:buClr>
                <a:schemeClr val="tx1"/>
              </a:buClr>
            </a:pPr>
            <a:r>
              <a:rPr lang="fr-FR" sz="6400" dirty="0">
                <a:solidFill>
                  <a:schemeClr val="accent1"/>
                </a:solidFill>
              </a:rPr>
              <a:t>int16_t</a:t>
            </a:r>
            <a:r>
              <a:rPr lang="fr-FR" sz="6400" dirty="0"/>
              <a:t> et </a:t>
            </a:r>
            <a:r>
              <a:rPr lang="fr-FR" sz="6400" dirty="0">
                <a:solidFill>
                  <a:schemeClr val="accent1"/>
                </a:solidFill>
              </a:rPr>
              <a:t>uint16_t</a:t>
            </a:r>
            <a:endParaRPr lang="fr-FR" sz="6400" dirty="0"/>
          </a:p>
          <a:p>
            <a:pPr lvl="3">
              <a:lnSpc>
                <a:spcPct val="100000"/>
              </a:lnSpc>
              <a:buClr>
                <a:schemeClr val="tx1"/>
              </a:buClr>
            </a:pPr>
            <a:r>
              <a:rPr lang="fr-FR" sz="5600" dirty="0"/>
              <a:t>Taille fixe de 16 bits garantie par le standard</a:t>
            </a:r>
          </a:p>
          <a:p>
            <a:pPr lvl="3">
              <a:lnSpc>
                <a:spcPct val="100000"/>
              </a:lnSpc>
              <a:buClr>
                <a:schemeClr val="tx1"/>
              </a:buClr>
            </a:pPr>
            <a:endParaRPr lang="fr-FR" sz="3100" dirty="0">
              <a:solidFill>
                <a:schemeClr val="accent1"/>
              </a:solidFill>
            </a:endParaRPr>
          </a:p>
          <a:p>
            <a:pPr lvl="2">
              <a:lnSpc>
                <a:spcPct val="100000"/>
              </a:lnSpc>
              <a:buClr>
                <a:schemeClr val="tx1"/>
              </a:buClr>
            </a:pPr>
            <a:r>
              <a:rPr lang="fr-FR" sz="6400" dirty="0">
                <a:solidFill>
                  <a:schemeClr val="accent1"/>
                </a:solidFill>
              </a:rPr>
              <a:t>int32_t</a:t>
            </a:r>
            <a:r>
              <a:rPr lang="fr-FR" sz="6400" dirty="0"/>
              <a:t> et </a:t>
            </a:r>
            <a:r>
              <a:rPr lang="fr-FR" sz="6400" dirty="0">
                <a:solidFill>
                  <a:schemeClr val="accent1"/>
                </a:solidFill>
              </a:rPr>
              <a:t>uint32_t</a:t>
            </a:r>
            <a:endParaRPr lang="fr-FR" sz="6400" dirty="0"/>
          </a:p>
          <a:p>
            <a:pPr lvl="3">
              <a:lnSpc>
                <a:spcPct val="100000"/>
              </a:lnSpc>
              <a:buClr>
                <a:schemeClr val="tx1"/>
              </a:buClr>
            </a:pPr>
            <a:r>
              <a:rPr lang="fr-FR" sz="5600" dirty="0"/>
              <a:t>Taille fixe de 32 bits garantie par le standard</a:t>
            </a:r>
          </a:p>
          <a:p>
            <a:pPr lvl="3">
              <a:lnSpc>
                <a:spcPct val="100000"/>
              </a:lnSpc>
              <a:buClr>
                <a:schemeClr val="tx1"/>
              </a:buClr>
            </a:pPr>
            <a:endParaRPr lang="fr-FR" sz="3100" dirty="0"/>
          </a:p>
          <a:p>
            <a:pPr lvl="2">
              <a:lnSpc>
                <a:spcPct val="100000"/>
              </a:lnSpc>
              <a:buClr>
                <a:schemeClr val="tx1"/>
              </a:buClr>
            </a:pPr>
            <a:r>
              <a:rPr lang="fr-FR" sz="6400" dirty="0">
                <a:solidFill>
                  <a:schemeClr val="accent1"/>
                </a:solidFill>
              </a:rPr>
              <a:t>int64_t</a:t>
            </a:r>
            <a:r>
              <a:rPr lang="fr-FR" sz="6400" dirty="0"/>
              <a:t> et </a:t>
            </a:r>
            <a:r>
              <a:rPr lang="fr-FR" sz="6400" dirty="0">
                <a:solidFill>
                  <a:schemeClr val="accent1"/>
                </a:solidFill>
              </a:rPr>
              <a:t>uint64_t</a:t>
            </a:r>
            <a:endParaRPr lang="fr-FR" sz="6400" dirty="0"/>
          </a:p>
          <a:p>
            <a:pPr lvl="3">
              <a:lnSpc>
                <a:spcPct val="100000"/>
              </a:lnSpc>
              <a:buClr>
                <a:schemeClr val="tx1"/>
              </a:buClr>
            </a:pPr>
            <a:r>
              <a:rPr lang="fr-FR" sz="5600" dirty="0"/>
              <a:t>Taille fixe de 64 bits garantie par le standard</a:t>
            </a:r>
          </a:p>
          <a:p>
            <a:pPr lvl="2">
              <a:lnSpc>
                <a:spcPct val="100000"/>
              </a:lnSpc>
              <a:buClr>
                <a:schemeClr val="tx1"/>
              </a:buClr>
            </a:pPr>
            <a:endParaRPr lang="fr-FR" sz="3300" dirty="0"/>
          </a:p>
          <a:p>
            <a:pPr lvl="2">
              <a:lnSpc>
                <a:spcPct val="100000"/>
              </a:lnSpc>
              <a:buClr>
                <a:schemeClr val="tx1"/>
              </a:buClr>
            </a:pPr>
            <a:r>
              <a:rPr lang="fr-FR" sz="6400" dirty="0">
                <a:solidFill>
                  <a:schemeClr val="accent1"/>
                </a:solidFill>
              </a:rPr>
              <a:t>int128_t</a:t>
            </a:r>
            <a:r>
              <a:rPr lang="fr-FR" sz="6400" dirty="0"/>
              <a:t> et </a:t>
            </a:r>
            <a:r>
              <a:rPr lang="fr-FR" sz="6400" dirty="0">
                <a:solidFill>
                  <a:schemeClr val="accent1"/>
                </a:solidFill>
              </a:rPr>
              <a:t>uint128_t</a:t>
            </a:r>
            <a:endParaRPr lang="fr-FR" sz="6400" dirty="0"/>
          </a:p>
          <a:p>
            <a:pPr lvl="3">
              <a:lnSpc>
                <a:spcPct val="100000"/>
              </a:lnSpc>
              <a:buClr>
                <a:schemeClr val="tx1"/>
              </a:buClr>
            </a:pPr>
            <a:r>
              <a:rPr lang="fr-FR" sz="5600" dirty="0"/>
              <a:t>Taille fixe de 128 bits garantie par le standard</a:t>
            </a:r>
          </a:p>
          <a:p>
            <a:pPr lvl="3">
              <a:lnSpc>
                <a:spcPct val="100000"/>
              </a:lnSpc>
              <a:buClr>
                <a:schemeClr val="tx1"/>
              </a:buClr>
            </a:pPr>
            <a:endParaRPr lang="fr-FR" sz="3100" dirty="0"/>
          </a:p>
          <a:p>
            <a:pPr>
              <a:lnSpc>
                <a:spcPct val="100000"/>
              </a:lnSpc>
              <a:buClr>
                <a:schemeClr val="tx1"/>
              </a:buClr>
            </a:pPr>
            <a:r>
              <a:rPr lang="fr-FR" sz="5600" dirty="0"/>
              <a:t>Représentation complément à 2 pour les entiers signés ( Valeurs négatives = bits inversés )</a:t>
            </a:r>
          </a:p>
          <a:p>
            <a:pPr>
              <a:lnSpc>
                <a:spcPct val="100000"/>
              </a:lnSpc>
              <a:buClr>
                <a:schemeClr val="tx1"/>
              </a:buClr>
            </a:pPr>
            <a:r>
              <a:rPr lang="fr-FR" sz="5600" dirty="0"/>
              <a:t>Disponibles uniquement si l’implémentation est supportée</a:t>
            </a:r>
          </a:p>
          <a:p>
            <a:pPr lvl="3">
              <a:lnSpc>
                <a:spcPct val="100000"/>
              </a:lnSpc>
              <a:buClr>
                <a:schemeClr val="tx1"/>
              </a:buClr>
            </a:pPr>
            <a:endParaRPr lang="fr-FR" sz="3100"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19</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A85DCD15-02D5-C1BA-CB2F-76A3ACE4B76A}"/>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04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94943-7173-9D60-DF6E-A967C97F7A43}"/>
              </a:ext>
            </a:extLst>
          </p:cNvPr>
          <p:cNvSpPr>
            <a:spLocks noGrp="1"/>
          </p:cNvSpPr>
          <p:nvPr>
            <p:ph idx="1"/>
          </p:nvPr>
        </p:nvSpPr>
        <p:spPr/>
        <p:txBody>
          <a:bodyPr/>
          <a:lstStyle/>
          <a:p>
            <a:r>
              <a:rPr lang="fr-FR" dirty="0"/>
              <a:t>Qu’est ce qu’un fil d’exécution?</a:t>
            </a:r>
          </a:p>
          <a:p>
            <a:endParaRPr lang="fr-FR" dirty="0"/>
          </a:p>
          <a:p>
            <a:pPr marL="0" indent="0" algn="ctr">
              <a:buNone/>
            </a:pPr>
            <a:r>
              <a:rPr lang="fr-FR" dirty="0"/>
              <a:t>Une suite d’instructions exécutées sur un processeur de façon partagées avec les autres fils d’exécutions</a:t>
            </a:r>
          </a:p>
          <a:p>
            <a:pPr marL="0" indent="0">
              <a:buNone/>
            </a:pPr>
            <a:r>
              <a:rPr lang="fr-FR" dirty="0"/>
              <a:t>	</a:t>
            </a:r>
          </a:p>
          <a:p>
            <a:pPr marL="0" indent="0" algn="ctr">
              <a:buNone/>
            </a:pPr>
            <a:r>
              <a:rPr lang="fr-FR" dirty="0"/>
              <a:t>Le système d’exploitation gère le partage de l’exécution</a:t>
            </a:r>
          </a:p>
          <a:p>
            <a:pPr marL="0" indent="0" algn="ctr">
              <a:buNone/>
            </a:pPr>
            <a:r>
              <a:rPr lang="fr-FR" sz="2000" dirty="0"/>
              <a:t>Sauf les green threads, ou c’est le fil principal qui </a:t>
            </a:r>
          </a:p>
          <a:p>
            <a:pPr marL="0" indent="0" algn="ctr">
              <a:buNone/>
            </a:pPr>
            <a:r>
              <a:rPr lang="fr-FR" sz="2000" dirty="0"/>
              <a:t>gère le partage de l’exécution. (user-</a:t>
            </a:r>
            <a:r>
              <a:rPr lang="fr-FR" sz="2000" dirty="0" err="1"/>
              <a:t>space</a:t>
            </a:r>
            <a:r>
              <a:rPr lang="fr-FR" sz="2000" dirty="0"/>
              <a:t>)</a:t>
            </a:r>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62019097-0C5B-38FA-E455-B3C503F55BD5}"/>
              </a:ext>
            </a:extLst>
          </p:cNvPr>
          <p:cNvSpPr>
            <a:spLocks noGrp="1"/>
          </p:cNvSpPr>
          <p:nvPr>
            <p:ph type="sldNum" sz="quarter" idx="12"/>
          </p:nvPr>
        </p:nvSpPr>
        <p:spPr/>
        <p:txBody>
          <a:bodyPr/>
          <a:lstStyle/>
          <a:p>
            <a:fld id="{24A0B9CD-547A-41ED-8AE5-D104F1A8003E}" type="slidenum">
              <a:rPr lang="fr-FR" smtClean="0"/>
              <a:t>190</a:t>
            </a:fld>
            <a:endParaRPr lang="fr-FR"/>
          </a:p>
        </p:txBody>
      </p:sp>
      <p:sp>
        <p:nvSpPr>
          <p:cNvPr id="2" name="Titre 1">
            <a:extLst>
              <a:ext uri="{FF2B5EF4-FFF2-40B4-BE49-F238E27FC236}">
                <a16:creationId xmlns:a16="http://schemas.microsoft.com/office/drawing/2014/main" id="{CC9C9935-EFE3-0F3A-0874-876286E1681B}"/>
              </a:ext>
            </a:extLst>
          </p:cNvPr>
          <p:cNvSpPr>
            <a:spLocks noGrp="1"/>
          </p:cNvSpPr>
          <p:nvPr>
            <p:ph type="title"/>
          </p:nvPr>
        </p:nvSpPr>
        <p:spPr/>
        <p:txBody>
          <a:bodyPr/>
          <a:lstStyle/>
          <a:p>
            <a:r>
              <a:rPr lang="fr-FR" dirty="0"/>
              <a:t>Thread</a:t>
            </a:r>
          </a:p>
        </p:txBody>
      </p:sp>
      <p:sp>
        <p:nvSpPr>
          <p:cNvPr id="10" name="Espace réservé du texte 9">
            <a:extLst>
              <a:ext uri="{FF2B5EF4-FFF2-40B4-BE49-F238E27FC236}">
                <a16:creationId xmlns:a16="http://schemas.microsoft.com/office/drawing/2014/main" id="{393E1C9D-3840-3FAC-D897-0F58782414D7}"/>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1" name="Connecteur droit 10">
            <a:extLst>
              <a:ext uri="{FF2B5EF4-FFF2-40B4-BE49-F238E27FC236}">
                <a16:creationId xmlns:a16="http://schemas.microsoft.com/office/drawing/2014/main" id="{FF1C775C-AB18-8EF1-4AB7-63675A688F8E}"/>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254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94943-7173-9D60-DF6E-A967C97F7A43}"/>
              </a:ext>
            </a:extLst>
          </p:cNvPr>
          <p:cNvSpPr>
            <a:spLocks noGrp="1"/>
          </p:cNvSpPr>
          <p:nvPr>
            <p:ph idx="1"/>
          </p:nvPr>
        </p:nvSpPr>
        <p:spPr/>
        <p:txBody>
          <a:bodyPr/>
          <a:lstStyle/>
          <a:p>
            <a:r>
              <a:rPr lang="fr-FR" dirty="0"/>
              <a:t>Les données du programme sont partagées entre les threads.</a:t>
            </a:r>
          </a:p>
          <a:p>
            <a:pPr lvl="1"/>
            <a:r>
              <a:rPr lang="fr-FR" dirty="0"/>
              <a:t>Un thread est autorisé a couper une exécution au milieu d’une instruction processeur….</a:t>
            </a:r>
          </a:p>
          <a:p>
            <a:pPr lvl="1"/>
            <a:r>
              <a:rPr lang="fr-FR" dirty="0"/>
              <a:t>Sauf pour les instructions atomiques. (std::</a:t>
            </a:r>
            <a:r>
              <a:rPr lang="fr-FR" dirty="0" err="1"/>
              <a:t>atomic</a:t>
            </a:r>
            <a:r>
              <a:rPr lang="fr-FR" dirty="0"/>
              <a:t>)</a:t>
            </a:r>
          </a:p>
          <a:p>
            <a:endParaRPr lang="fr-FR" dirty="0"/>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62019097-0C5B-38FA-E455-B3C503F55BD5}"/>
              </a:ext>
            </a:extLst>
          </p:cNvPr>
          <p:cNvSpPr>
            <a:spLocks noGrp="1"/>
          </p:cNvSpPr>
          <p:nvPr>
            <p:ph type="sldNum" sz="quarter" idx="12"/>
          </p:nvPr>
        </p:nvSpPr>
        <p:spPr/>
        <p:txBody>
          <a:bodyPr/>
          <a:lstStyle/>
          <a:p>
            <a:fld id="{24A0B9CD-547A-41ED-8AE5-D104F1A8003E}" type="slidenum">
              <a:rPr lang="fr-FR" smtClean="0"/>
              <a:t>191</a:t>
            </a:fld>
            <a:endParaRPr lang="fr-FR"/>
          </a:p>
        </p:txBody>
      </p:sp>
      <p:sp>
        <p:nvSpPr>
          <p:cNvPr id="2" name="Titre 1">
            <a:extLst>
              <a:ext uri="{FF2B5EF4-FFF2-40B4-BE49-F238E27FC236}">
                <a16:creationId xmlns:a16="http://schemas.microsoft.com/office/drawing/2014/main" id="{CC9C9935-EFE3-0F3A-0874-876286E1681B}"/>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5A131674-ABEC-22F5-22E7-3A11EA685829}"/>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496513B-E973-0A76-BD1A-98D09E1D2ED5}"/>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20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contenu 24">
            <a:extLst>
              <a:ext uri="{FF2B5EF4-FFF2-40B4-BE49-F238E27FC236}">
                <a16:creationId xmlns:a16="http://schemas.microsoft.com/office/drawing/2014/main" id="{E0D567E3-2F3A-4EB2-9EEC-62BE654422C4}"/>
              </a:ext>
            </a:extLst>
          </p:cNvPr>
          <p:cNvSpPr>
            <a:spLocks noGrp="1"/>
          </p:cNvSpPr>
          <p:nvPr>
            <p:ph idx="1"/>
          </p:nvPr>
        </p:nvSpPr>
        <p:spPr/>
        <p:txBody>
          <a:bodyPr/>
          <a:lstStyle/>
          <a:p>
            <a:endParaRPr lang="fr-CA"/>
          </a:p>
        </p:txBody>
      </p:sp>
      <p:sp>
        <p:nvSpPr>
          <p:cNvPr id="5" name="Espace réservé du numéro de diapositive 4">
            <a:extLst>
              <a:ext uri="{FF2B5EF4-FFF2-40B4-BE49-F238E27FC236}">
                <a16:creationId xmlns:a16="http://schemas.microsoft.com/office/drawing/2014/main" id="{1BB74CF5-33F4-BBAB-B683-2BE7489A9636}"/>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192</a:t>
            </a:fld>
            <a:endParaRPr lang="fr-FR"/>
          </a:p>
        </p:txBody>
      </p:sp>
      <p:sp>
        <p:nvSpPr>
          <p:cNvPr id="2" name="Titre 1">
            <a:extLst>
              <a:ext uri="{FF2B5EF4-FFF2-40B4-BE49-F238E27FC236}">
                <a16:creationId xmlns:a16="http://schemas.microsoft.com/office/drawing/2014/main" id="{29F49F7B-3002-EC3E-10DB-293E8EBDDEF8}"/>
              </a:ext>
            </a:extLst>
          </p:cNvPr>
          <p:cNvSpPr>
            <a:spLocks noGrp="1"/>
          </p:cNvSpPr>
          <p:nvPr>
            <p:ph type="title"/>
          </p:nvPr>
        </p:nvSpPr>
        <p:spPr>
          <a:xfrm>
            <a:off x="2366318" y="365125"/>
            <a:ext cx="8987481" cy="1325563"/>
          </a:xfrm>
        </p:spPr>
        <p:txBody>
          <a:bodyPr/>
          <a:lstStyle/>
          <a:p>
            <a:r>
              <a:rPr lang="fr-FR" dirty="0"/>
              <a:t>Partage des données</a:t>
            </a:r>
          </a:p>
        </p:txBody>
      </p:sp>
      <p:sp>
        <p:nvSpPr>
          <p:cNvPr id="15" name="Espace réservé du texte 14">
            <a:extLst>
              <a:ext uri="{FF2B5EF4-FFF2-40B4-BE49-F238E27FC236}">
                <a16:creationId xmlns:a16="http://schemas.microsoft.com/office/drawing/2014/main" id="{3FE1BBB3-1565-4DEA-3DAB-DA87C27AC5E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22" name="Groupe 21">
            <a:extLst>
              <a:ext uri="{FF2B5EF4-FFF2-40B4-BE49-F238E27FC236}">
                <a16:creationId xmlns:a16="http://schemas.microsoft.com/office/drawing/2014/main" id="{6D7E56AD-8D81-EBF5-32F0-C2000B0D33AA}"/>
              </a:ext>
            </a:extLst>
          </p:cNvPr>
          <p:cNvGrpSpPr/>
          <p:nvPr/>
        </p:nvGrpSpPr>
        <p:grpSpPr>
          <a:xfrm>
            <a:off x="2312601" y="2269926"/>
            <a:ext cx="1714500" cy="2318148"/>
            <a:chOff x="2096746" y="2269926"/>
            <a:chExt cx="1714500" cy="2318148"/>
          </a:xfrm>
        </p:grpSpPr>
        <p:sp>
          <p:nvSpPr>
            <p:cNvPr id="6" name="Rectangle 5">
              <a:extLst>
                <a:ext uri="{FF2B5EF4-FFF2-40B4-BE49-F238E27FC236}">
                  <a16:creationId xmlns:a16="http://schemas.microsoft.com/office/drawing/2014/main" id="{C3B382ED-3FF5-4581-1788-75E65FFAF782}"/>
                </a:ext>
              </a:extLst>
            </p:cNvPr>
            <p:cNvSpPr/>
            <p:nvPr/>
          </p:nvSpPr>
          <p:spPr>
            <a:xfrm>
              <a:off x="2096746" y="2269926"/>
              <a:ext cx="1714500" cy="23181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Données</a:t>
              </a:r>
            </a:p>
          </p:txBody>
        </p:sp>
        <p:sp>
          <p:nvSpPr>
            <p:cNvPr id="7" name="Rectangle 6">
              <a:extLst>
                <a:ext uri="{FF2B5EF4-FFF2-40B4-BE49-F238E27FC236}">
                  <a16:creationId xmlns:a16="http://schemas.microsoft.com/office/drawing/2014/main" id="{5F30FB8F-BE18-8927-FC58-35542451CC25}"/>
                </a:ext>
              </a:extLst>
            </p:cNvPr>
            <p:cNvSpPr/>
            <p:nvPr/>
          </p:nvSpPr>
          <p:spPr>
            <a:xfrm>
              <a:off x="2206284" y="2783086"/>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stack</a:t>
              </a:r>
            </a:p>
          </p:txBody>
        </p:sp>
        <p:sp>
          <p:nvSpPr>
            <p:cNvPr id="8" name="Rectangle 7">
              <a:extLst>
                <a:ext uri="{FF2B5EF4-FFF2-40B4-BE49-F238E27FC236}">
                  <a16:creationId xmlns:a16="http://schemas.microsoft.com/office/drawing/2014/main" id="{5B59EA3D-59AF-FCDC-0DDC-68DBC53955C1}"/>
                </a:ext>
              </a:extLst>
            </p:cNvPr>
            <p:cNvSpPr/>
            <p:nvPr/>
          </p:nvSpPr>
          <p:spPr>
            <a:xfrm>
              <a:off x="2206284" y="3192064"/>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pile</a:t>
              </a:r>
            </a:p>
          </p:txBody>
        </p:sp>
        <p:sp>
          <p:nvSpPr>
            <p:cNvPr id="9" name="Rectangle 8">
              <a:extLst>
                <a:ext uri="{FF2B5EF4-FFF2-40B4-BE49-F238E27FC236}">
                  <a16:creationId xmlns:a16="http://schemas.microsoft.com/office/drawing/2014/main" id="{9520029C-B198-D0F4-4BBD-4031A47F6C79}"/>
                </a:ext>
              </a:extLst>
            </p:cNvPr>
            <p:cNvSpPr/>
            <p:nvPr/>
          </p:nvSpPr>
          <p:spPr>
            <a:xfrm>
              <a:off x="2206284" y="3640927"/>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disque dur</a:t>
              </a:r>
            </a:p>
          </p:txBody>
        </p:sp>
        <p:sp>
          <p:nvSpPr>
            <p:cNvPr id="10" name="Rectangle 9">
              <a:extLst>
                <a:ext uri="{FF2B5EF4-FFF2-40B4-BE49-F238E27FC236}">
                  <a16:creationId xmlns:a16="http://schemas.microsoft.com/office/drawing/2014/main" id="{52196A6F-BED8-2CA9-7491-6568D4C71428}"/>
                </a:ext>
              </a:extLst>
            </p:cNvPr>
            <p:cNvSpPr/>
            <p:nvPr/>
          </p:nvSpPr>
          <p:spPr>
            <a:xfrm>
              <a:off x="2206284" y="4067169"/>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réseau</a:t>
              </a:r>
            </a:p>
          </p:txBody>
        </p:sp>
      </p:grpSp>
      <p:sp>
        <p:nvSpPr>
          <p:cNvPr id="11" name="Flèche : bas 10">
            <a:extLst>
              <a:ext uri="{FF2B5EF4-FFF2-40B4-BE49-F238E27FC236}">
                <a16:creationId xmlns:a16="http://schemas.microsoft.com/office/drawing/2014/main" id="{5071DC05-929B-F026-35B5-3B1504031EA6}"/>
              </a:ext>
            </a:extLst>
          </p:cNvPr>
          <p:cNvSpPr/>
          <p:nvPr/>
        </p:nvSpPr>
        <p:spPr>
          <a:xfrm>
            <a:off x="6006761" y="1593653"/>
            <a:ext cx="1893095" cy="3643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(main)</a:t>
            </a:r>
          </a:p>
        </p:txBody>
      </p:sp>
      <p:sp>
        <p:nvSpPr>
          <p:cNvPr id="12" name="Flèche : bas 11">
            <a:extLst>
              <a:ext uri="{FF2B5EF4-FFF2-40B4-BE49-F238E27FC236}">
                <a16:creationId xmlns:a16="http://schemas.microsoft.com/office/drawing/2014/main" id="{6E9293E6-428D-0FBF-CB88-D62D09A19593}"/>
              </a:ext>
            </a:extLst>
          </p:cNvPr>
          <p:cNvSpPr/>
          <p:nvPr/>
        </p:nvSpPr>
        <p:spPr>
          <a:xfrm>
            <a:off x="8045112" y="1907978"/>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sp>
        <p:nvSpPr>
          <p:cNvPr id="13" name="Flèche : bas 12">
            <a:extLst>
              <a:ext uri="{FF2B5EF4-FFF2-40B4-BE49-F238E27FC236}">
                <a16:creationId xmlns:a16="http://schemas.microsoft.com/office/drawing/2014/main" id="{CB7DA05F-D8D3-9573-5EB8-A6C3E352A9CE}"/>
              </a:ext>
            </a:extLst>
          </p:cNvPr>
          <p:cNvSpPr/>
          <p:nvPr/>
        </p:nvSpPr>
        <p:spPr>
          <a:xfrm>
            <a:off x="8045111" y="3429000"/>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sp>
        <p:nvSpPr>
          <p:cNvPr id="14" name="Flèche : bas 13">
            <a:extLst>
              <a:ext uri="{FF2B5EF4-FFF2-40B4-BE49-F238E27FC236}">
                <a16:creationId xmlns:a16="http://schemas.microsoft.com/office/drawing/2014/main" id="{7479602A-99EB-1DEF-7904-C28E45AA1473}"/>
              </a:ext>
            </a:extLst>
          </p:cNvPr>
          <p:cNvSpPr/>
          <p:nvPr/>
        </p:nvSpPr>
        <p:spPr>
          <a:xfrm>
            <a:off x="9790569" y="2503880"/>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cxnSp>
        <p:nvCxnSpPr>
          <p:cNvPr id="16" name="Connecteur droit 15">
            <a:extLst>
              <a:ext uri="{FF2B5EF4-FFF2-40B4-BE49-F238E27FC236}">
                <a16:creationId xmlns:a16="http://schemas.microsoft.com/office/drawing/2014/main" id="{39A8600E-8F80-1C7F-C724-99F802237CF4}"/>
              </a:ext>
            </a:extLst>
          </p:cNvPr>
          <p:cNvCxnSpPr>
            <a:cxnSpLocks/>
          </p:cNvCxnSpPr>
          <p:nvPr/>
        </p:nvCxnSpPr>
        <p:spPr>
          <a:xfrm>
            <a:off x="5799593" y="1536504"/>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cxnSp>
        <p:nvCxnSpPr>
          <p:cNvPr id="19" name="Connecteur droit 18">
            <a:extLst>
              <a:ext uri="{FF2B5EF4-FFF2-40B4-BE49-F238E27FC236}">
                <a16:creationId xmlns:a16="http://schemas.microsoft.com/office/drawing/2014/main" id="{765B2CCF-35BD-A849-A301-A3BD8E266F5D}"/>
              </a:ext>
            </a:extLst>
          </p:cNvPr>
          <p:cNvCxnSpPr>
            <a:cxnSpLocks/>
          </p:cNvCxnSpPr>
          <p:nvPr/>
        </p:nvCxnSpPr>
        <p:spPr>
          <a:xfrm>
            <a:off x="5799593" y="5303642"/>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sp>
        <p:nvSpPr>
          <p:cNvPr id="20" name="ZoneTexte 19">
            <a:extLst>
              <a:ext uri="{FF2B5EF4-FFF2-40B4-BE49-F238E27FC236}">
                <a16:creationId xmlns:a16="http://schemas.microsoft.com/office/drawing/2014/main" id="{44B3B195-63C2-A03F-B79A-69FF1FDFE2ED}"/>
              </a:ext>
            </a:extLst>
          </p:cNvPr>
          <p:cNvSpPr txBox="1"/>
          <p:nvPr/>
        </p:nvSpPr>
        <p:spPr>
          <a:xfrm>
            <a:off x="5687840" y="1186221"/>
            <a:ext cx="2212016" cy="369332"/>
          </a:xfrm>
          <a:prstGeom prst="rect">
            <a:avLst/>
          </a:prstGeom>
          <a:noFill/>
        </p:spPr>
        <p:txBody>
          <a:bodyPr wrap="none" rtlCol="0">
            <a:spAutoFit/>
          </a:bodyPr>
          <a:lstStyle/>
          <a:p>
            <a:r>
              <a:rPr lang="fr-FR" dirty="0"/>
              <a:t>Début du programme</a:t>
            </a:r>
          </a:p>
        </p:txBody>
      </p:sp>
      <p:sp>
        <p:nvSpPr>
          <p:cNvPr id="21" name="ZoneTexte 20">
            <a:extLst>
              <a:ext uri="{FF2B5EF4-FFF2-40B4-BE49-F238E27FC236}">
                <a16:creationId xmlns:a16="http://schemas.microsoft.com/office/drawing/2014/main" id="{F489435A-9AD0-6B43-D3AF-45487A933D0D}"/>
              </a:ext>
            </a:extLst>
          </p:cNvPr>
          <p:cNvSpPr txBox="1"/>
          <p:nvPr/>
        </p:nvSpPr>
        <p:spPr>
          <a:xfrm>
            <a:off x="5799593" y="5366506"/>
            <a:ext cx="1913857" cy="369332"/>
          </a:xfrm>
          <a:prstGeom prst="rect">
            <a:avLst/>
          </a:prstGeom>
          <a:noFill/>
        </p:spPr>
        <p:txBody>
          <a:bodyPr wrap="none" rtlCol="0">
            <a:spAutoFit/>
          </a:bodyPr>
          <a:lstStyle/>
          <a:p>
            <a:r>
              <a:rPr lang="fr-FR" dirty="0"/>
              <a:t>Fin du programme</a:t>
            </a:r>
          </a:p>
        </p:txBody>
      </p:sp>
      <p:sp>
        <p:nvSpPr>
          <p:cNvPr id="23" name="Flèche : droite rayée 22">
            <a:extLst>
              <a:ext uri="{FF2B5EF4-FFF2-40B4-BE49-F238E27FC236}">
                <a16:creationId xmlns:a16="http://schemas.microsoft.com/office/drawing/2014/main" id="{45BEFB23-4A1F-2F1E-95AB-D84554A342D3}"/>
              </a:ext>
            </a:extLst>
          </p:cNvPr>
          <p:cNvSpPr/>
          <p:nvPr/>
        </p:nvSpPr>
        <p:spPr>
          <a:xfrm flipH="1">
            <a:off x="4037598" y="3120042"/>
            <a:ext cx="2009777" cy="8537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mémoire</a:t>
            </a:r>
          </a:p>
        </p:txBody>
      </p:sp>
      <p:cxnSp>
        <p:nvCxnSpPr>
          <p:cNvPr id="24" name="Connecteur droit 23">
            <a:extLst>
              <a:ext uri="{FF2B5EF4-FFF2-40B4-BE49-F238E27FC236}">
                <a16:creationId xmlns:a16="http://schemas.microsoft.com/office/drawing/2014/main" id="{996DE9FA-CABA-562B-EC2A-29F24C6C6292}"/>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2846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92B7DE-8BCE-1D18-FB6A-954E7FC19C9D}"/>
              </a:ext>
            </a:extLst>
          </p:cNvPr>
          <p:cNvSpPr>
            <a:spLocks noGrp="1"/>
          </p:cNvSpPr>
          <p:nvPr>
            <p:ph idx="1"/>
          </p:nvPr>
        </p:nvSpPr>
        <p:spPr/>
        <p:txBody>
          <a:bodyPr/>
          <a:lstStyle/>
          <a:p>
            <a:endParaRPr lang="fr-FR"/>
          </a:p>
        </p:txBody>
      </p:sp>
      <p:sp>
        <p:nvSpPr>
          <p:cNvPr id="5" name="Espace réservé du numéro de diapositive 4">
            <a:extLst>
              <a:ext uri="{FF2B5EF4-FFF2-40B4-BE49-F238E27FC236}">
                <a16:creationId xmlns:a16="http://schemas.microsoft.com/office/drawing/2014/main" id="{9CCB8C83-7E58-EAA2-25CC-CAE8FE3A7A24}"/>
              </a:ext>
            </a:extLst>
          </p:cNvPr>
          <p:cNvSpPr>
            <a:spLocks noGrp="1"/>
          </p:cNvSpPr>
          <p:nvPr>
            <p:ph type="sldNum" sz="quarter" idx="12"/>
          </p:nvPr>
        </p:nvSpPr>
        <p:spPr/>
        <p:txBody>
          <a:bodyPr/>
          <a:lstStyle/>
          <a:p>
            <a:fld id="{24A0B9CD-547A-41ED-8AE5-D104F1A8003E}" type="slidenum">
              <a:rPr lang="fr-FR" smtClean="0"/>
              <a:t>193</a:t>
            </a:fld>
            <a:endParaRPr lang="fr-FR"/>
          </a:p>
        </p:txBody>
      </p:sp>
      <p:sp>
        <p:nvSpPr>
          <p:cNvPr id="2" name="Titre 1">
            <a:extLst>
              <a:ext uri="{FF2B5EF4-FFF2-40B4-BE49-F238E27FC236}">
                <a16:creationId xmlns:a16="http://schemas.microsoft.com/office/drawing/2014/main" id="{A0E83CAC-B2B2-119D-ED4F-F75556350A45}"/>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CC22901B-DF93-A48C-9537-045743049DC8}"/>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EE4E4065-C5B9-F28F-FFC6-89040E7632D8}"/>
              </a:ext>
            </a:extLst>
          </p:cNvPr>
          <p:cNvSpPr txBox="1"/>
          <p:nvPr/>
        </p:nvSpPr>
        <p:spPr>
          <a:xfrm>
            <a:off x="2887538" y="1800691"/>
            <a:ext cx="7945040" cy="440120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a:solidFill>
                  <a:srgbClr val="0000FF"/>
                </a:solidFill>
                <a:effectLst/>
                <a:latin typeface="Consolas" panose="020B0609020204030204" pitchFamily="49" charset="0"/>
              </a:rPr>
              <a:t>#include</a:t>
            </a:r>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&lt;</a:t>
            </a:r>
            <a:r>
              <a:rPr lang="fr-FR" sz="1400" b="0" dirty="0">
                <a:solidFill>
                  <a:srgbClr val="A31515"/>
                </a:solidFill>
                <a:effectLst/>
                <a:latin typeface="Consolas" panose="020B0609020204030204" pitchFamily="49" charset="0"/>
              </a:rPr>
              <a:t>thread</a:t>
            </a:r>
            <a:r>
              <a:rPr lang="fr-FR" sz="1400" b="0" dirty="0">
                <a:solidFill>
                  <a:srgbClr val="0000FF"/>
                </a:solidFill>
                <a:effectLst/>
                <a:latin typeface="Consolas" panose="020B0609020204030204" pitchFamily="49" charset="0"/>
              </a:rPr>
              <a:t>&gt;</a:t>
            </a:r>
            <a:endParaRPr lang="fr-FR" sz="1400" b="0" dirty="0">
              <a:solidFill>
                <a:srgbClr val="000000"/>
              </a:solidFill>
              <a:effectLst/>
              <a:latin typeface="Consolas" panose="020B0609020204030204" pitchFamily="49" charset="0"/>
            </a:endParaRP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world"</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a:p>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hello_who</a:t>
            </a:r>
            <a:r>
              <a:rPr lang="fr-FR" sz="1400" b="0" dirty="0">
                <a:solidFill>
                  <a:srgbClr val="000000"/>
                </a:solidFill>
                <a:effectLst/>
                <a:latin typeface="Consolas" panose="020B0609020204030204" pitchFamily="49" charset="0"/>
              </a:rPr>
              <a:t>(std::string </a:t>
            </a:r>
            <a:r>
              <a:rPr lang="fr-FR" sz="1400" b="0" dirty="0" err="1">
                <a:solidFill>
                  <a:srgbClr val="000000"/>
                </a:solidFill>
                <a:effectLst/>
                <a:latin typeface="Consolas" panose="020B0609020204030204" pitchFamily="49" charset="0"/>
              </a:rPr>
              <a:t>who</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a:t>
            </a:r>
            <a:r>
              <a:rPr lang="fr-FR" sz="1400" b="0" dirty="0">
                <a:solidFill>
                  <a:srgbClr val="000000"/>
                </a:solidFill>
                <a:effectLst/>
                <a:latin typeface="Consolas" panose="020B0609020204030204" pitchFamily="49" charset="0"/>
              </a:rPr>
              <a:t> &lt;&lt;  </a:t>
            </a:r>
            <a:r>
              <a:rPr lang="fr-FR" sz="1400" b="0" dirty="0" err="1">
                <a:solidFill>
                  <a:srgbClr val="000000"/>
                </a:solidFill>
                <a:effectLst/>
                <a:latin typeface="Consolas" panose="020B0609020204030204" pitchFamily="49" charset="0"/>
              </a:rPr>
              <a:t>who</a:t>
            </a:r>
            <a:r>
              <a:rPr lang="fr-FR" sz="1400" b="0" dirty="0">
                <a:solidFill>
                  <a:srgbClr val="000000"/>
                </a:solidFill>
                <a:effectLst/>
                <a:latin typeface="Consolas" panose="020B0609020204030204" pitchFamily="49" charset="0"/>
              </a:rPr>
              <a:t> &lt;&lt;std::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a:solidFill>
                  <a:srgbClr val="008000"/>
                </a:solidFill>
                <a:effectLst/>
                <a:latin typeface="Consolas" panose="020B0609020204030204" pitchFamily="49" charset="0"/>
              </a:rPr>
              <a:t>// Thread principale</a:t>
            </a:r>
            <a:endParaRPr lang="fr-FR" sz="1400" b="0" dirty="0">
              <a:solidFill>
                <a:srgbClr val="000000"/>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a:solidFill>
                  <a:srgbClr val="008000"/>
                </a:solidFill>
                <a:effectLst/>
                <a:latin typeface="Consolas" panose="020B0609020204030204" pitchFamily="49" charset="0"/>
              </a:rPr>
              <a:t>// Thread enfants</a:t>
            </a:r>
            <a:endParaRPr lang="fr-FR" sz="1400" b="0" dirty="0">
              <a:solidFill>
                <a:srgbClr val="000000"/>
              </a:solidFill>
              <a:effectLst/>
              <a:latin typeface="Consolas" panose="020B0609020204030204" pitchFamily="49" charset="0"/>
            </a:endParaRPr>
          </a:p>
          <a:p>
            <a:r>
              <a:rPr lang="fr-FR" sz="1400" b="0" dirty="0">
                <a:solidFill>
                  <a:srgbClr val="000000"/>
                </a:solidFill>
                <a:effectLst/>
                <a:latin typeface="Consolas" panose="020B0609020204030204" pitchFamily="49" charset="0"/>
              </a:rPr>
              <a:t>    std::thread t1(</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std::thread t2(</a:t>
            </a:r>
            <a:r>
              <a:rPr lang="fr-FR" sz="1400" b="0" dirty="0" err="1">
                <a:solidFill>
                  <a:srgbClr val="000000"/>
                </a:solidFill>
                <a:effectLst/>
                <a:latin typeface="Consolas" panose="020B0609020204030204" pitchFamily="49" charset="0"/>
              </a:rPr>
              <a:t>hello_who</a:t>
            </a:r>
            <a:r>
              <a:rPr lang="fr-FR" sz="1400" b="0" dirty="0">
                <a:solidFill>
                  <a:srgbClr val="000000"/>
                </a:solidFill>
                <a:effectLst/>
                <a:latin typeface="Consolas" panose="020B0609020204030204" pitchFamily="49" charset="0"/>
              </a:rPr>
              <a:t>, </a:t>
            </a:r>
            <a:r>
              <a:rPr lang="fr-FR" sz="1400" b="0" dirty="0">
                <a:solidFill>
                  <a:srgbClr val="A31515"/>
                </a:solidFill>
                <a:effectLst/>
                <a:latin typeface="Consolas" panose="020B0609020204030204" pitchFamily="49" charset="0"/>
              </a:rPr>
              <a:t>"world"</a:t>
            </a:r>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a:solidFill>
                  <a:srgbClr val="000000"/>
                </a:solidFill>
                <a:effectLst/>
                <a:latin typeface="Consolas" panose="020B0609020204030204" pitchFamily="49" charset="0"/>
              </a:rPr>
              <a:t>    </a:t>
            </a:r>
            <a:r>
              <a:rPr lang="fr-FR" sz="1400" b="0" dirty="0">
                <a:solidFill>
                  <a:srgbClr val="008000"/>
                </a:solidFill>
                <a:effectLst/>
                <a:latin typeface="Consolas" panose="020B0609020204030204" pitchFamily="49" charset="0"/>
              </a:rPr>
              <a:t>// Attendre que les threads enfants aient fini leurs traitements.</a:t>
            </a:r>
            <a:endParaRPr lang="fr-FR" sz="1400" b="0" dirty="0">
              <a:solidFill>
                <a:srgbClr val="000000"/>
              </a:solidFill>
              <a:effectLst/>
              <a:latin typeface="Consolas" panose="020B0609020204030204" pitchFamily="49" charset="0"/>
            </a:endParaRPr>
          </a:p>
          <a:p>
            <a:r>
              <a:rPr lang="fr-FR" sz="1400" b="0" dirty="0">
                <a:solidFill>
                  <a:srgbClr val="000000"/>
                </a:solidFill>
                <a:effectLst/>
                <a:latin typeface="Consolas" panose="020B0609020204030204" pitchFamily="49" charset="0"/>
              </a:rPr>
              <a:t>    t1.join();</a:t>
            </a:r>
          </a:p>
          <a:p>
            <a:r>
              <a:rPr lang="fr-FR" sz="1400" b="0" dirty="0">
                <a:solidFill>
                  <a:srgbClr val="000000"/>
                </a:solidFill>
                <a:effectLst/>
                <a:latin typeface="Consolas" panose="020B0609020204030204" pitchFamily="49" charset="0"/>
              </a:rPr>
              <a:t>    t2.join();</a:t>
            </a:r>
          </a:p>
          <a:p>
            <a:r>
              <a:rPr lang="fr-FR" sz="14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40E7935A-F8D2-4260-CAD6-4EA25631B98D}"/>
              </a:ext>
            </a:extLst>
          </p:cNvPr>
          <p:cNvSpPr txBox="1"/>
          <p:nvPr/>
        </p:nvSpPr>
        <p:spPr>
          <a:xfrm>
            <a:off x="7038482" y="1266245"/>
            <a:ext cx="4713134" cy="584775"/>
          </a:xfrm>
          <a:prstGeom prst="rect">
            <a:avLst/>
          </a:prstGeom>
          <a:noFill/>
        </p:spPr>
        <p:txBody>
          <a:bodyPr wrap="square">
            <a:spAutoFit/>
          </a:bodyPr>
          <a:lstStyle/>
          <a:p>
            <a:r>
              <a:rPr lang="fr-FR" sz="3200" dirty="0">
                <a:solidFill>
                  <a:srgbClr val="FF0000"/>
                </a:solidFill>
              </a:rPr>
              <a:t>N’avez-vous pas remarqué?</a:t>
            </a:r>
          </a:p>
        </p:txBody>
      </p:sp>
      <p:sp>
        <p:nvSpPr>
          <p:cNvPr id="9" name="ZoneTexte 8">
            <a:extLst>
              <a:ext uri="{FF2B5EF4-FFF2-40B4-BE49-F238E27FC236}">
                <a16:creationId xmlns:a16="http://schemas.microsoft.com/office/drawing/2014/main" id="{3FA7B3D4-1877-73DE-CF7C-703F2C5D50D0}"/>
              </a:ext>
            </a:extLst>
          </p:cNvPr>
          <p:cNvSpPr txBox="1"/>
          <p:nvPr/>
        </p:nvSpPr>
        <p:spPr>
          <a:xfrm>
            <a:off x="6949165" y="4518782"/>
            <a:ext cx="1452450" cy="584775"/>
          </a:xfrm>
          <a:prstGeom prst="rect">
            <a:avLst/>
          </a:prstGeom>
          <a:noFill/>
        </p:spPr>
        <p:txBody>
          <a:bodyPr wrap="square">
            <a:spAutoFit/>
          </a:bodyPr>
          <a:lstStyle/>
          <a:p>
            <a:r>
              <a:rPr lang="fr-FR" sz="3200" dirty="0">
                <a:solidFill>
                  <a:srgbClr val="FF0000"/>
                </a:solidFill>
              </a:rPr>
              <a:t>&lt;= RAII</a:t>
            </a:r>
          </a:p>
        </p:txBody>
      </p:sp>
      <p:sp>
        <p:nvSpPr>
          <p:cNvPr id="11" name="ZoneTexte 10">
            <a:extLst>
              <a:ext uri="{FF2B5EF4-FFF2-40B4-BE49-F238E27FC236}">
                <a16:creationId xmlns:a16="http://schemas.microsoft.com/office/drawing/2014/main" id="{3401FAB9-9D37-3408-6048-2B715A813E47}"/>
              </a:ext>
            </a:extLst>
          </p:cNvPr>
          <p:cNvSpPr txBox="1"/>
          <p:nvPr/>
        </p:nvSpPr>
        <p:spPr>
          <a:xfrm>
            <a:off x="8325369" y="4457226"/>
            <a:ext cx="3804718" cy="646331"/>
          </a:xfrm>
          <a:prstGeom prst="rect">
            <a:avLst/>
          </a:prstGeom>
          <a:noFill/>
        </p:spPr>
        <p:txBody>
          <a:bodyPr wrap="square">
            <a:spAutoFit/>
          </a:bodyPr>
          <a:lstStyle/>
          <a:p>
            <a:r>
              <a:rPr lang="fr-FR" sz="1800" dirty="0">
                <a:solidFill>
                  <a:srgbClr val="FF0000"/>
                </a:solidFill>
              </a:rPr>
              <a:t>… qui crée un fil d’exécution </a:t>
            </a:r>
          </a:p>
          <a:p>
            <a:r>
              <a:rPr lang="fr-FR" sz="1800" dirty="0">
                <a:solidFill>
                  <a:srgbClr val="FF0000"/>
                </a:solidFill>
              </a:rPr>
              <a:t>sur le système dans son constructeur…</a:t>
            </a:r>
          </a:p>
        </p:txBody>
      </p:sp>
      <p:sp>
        <p:nvSpPr>
          <p:cNvPr id="12" name="ZoneTexte 11">
            <a:extLst>
              <a:ext uri="{FF2B5EF4-FFF2-40B4-BE49-F238E27FC236}">
                <a16:creationId xmlns:a16="http://schemas.microsoft.com/office/drawing/2014/main" id="{EDEB1C71-9477-9175-9FA4-267B6C9965E1}"/>
              </a:ext>
            </a:extLst>
          </p:cNvPr>
          <p:cNvSpPr txBox="1"/>
          <p:nvPr/>
        </p:nvSpPr>
        <p:spPr>
          <a:xfrm>
            <a:off x="3069910" y="5856213"/>
            <a:ext cx="3480127" cy="500137"/>
          </a:xfrm>
          <a:prstGeom prst="rect">
            <a:avLst/>
          </a:prstGeom>
          <a:noFill/>
        </p:spPr>
        <p:txBody>
          <a:bodyPr wrap="square">
            <a:spAutoFit/>
          </a:bodyPr>
          <a:lstStyle/>
          <a:p>
            <a:r>
              <a:rPr lang="fr-FR" sz="1600" dirty="0">
                <a:solidFill>
                  <a:srgbClr val="FF0000"/>
                </a:solidFill>
              </a:rPr>
              <a:t>… et détruit le fil dans son destructeur…</a:t>
            </a:r>
          </a:p>
          <a:p>
            <a:endParaRPr lang="fr-FR" sz="1050" dirty="0">
              <a:solidFill>
                <a:srgbClr val="FF0000"/>
              </a:solidFill>
            </a:endParaRPr>
          </a:p>
        </p:txBody>
      </p:sp>
      <p:cxnSp>
        <p:nvCxnSpPr>
          <p:cNvPr id="13" name="Connecteur droit 12">
            <a:extLst>
              <a:ext uri="{FF2B5EF4-FFF2-40B4-BE49-F238E27FC236}">
                <a16:creationId xmlns:a16="http://schemas.microsoft.com/office/drawing/2014/main" id="{F79967FF-C20B-41C1-CF6A-2B73B7597A06}"/>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9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B265AE-B43E-3866-E6DB-BCB0A3B15679}"/>
              </a:ext>
            </a:extLst>
          </p:cNvPr>
          <p:cNvSpPr>
            <a:spLocks noGrp="1"/>
          </p:cNvSpPr>
          <p:nvPr>
            <p:ph idx="1"/>
          </p:nvPr>
        </p:nvSpPr>
        <p:spPr/>
        <p:txBody>
          <a:bodyPr/>
          <a:lstStyle/>
          <a:p>
            <a:r>
              <a:rPr lang="fr-FR" dirty="0"/>
              <a:t>Comment gérer l’accès des données?</a:t>
            </a:r>
          </a:p>
          <a:p>
            <a:pPr marL="0" indent="0">
              <a:buNone/>
            </a:pPr>
            <a:endParaRPr lang="fr-FR" dirty="0"/>
          </a:p>
          <a:p>
            <a:pPr marL="0" indent="0" algn="ctr">
              <a:buNone/>
            </a:pPr>
            <a:endParaRPr lang="fr-FR" dirty="0"/>
          </a:p>
          <a:p>
            <a:pPr marL="0" indent="0" algn="ctr">
              <a:buNone/>
            </a:pPr>
            <a:r>
              <a:rPr lang="fr-FR" dirty="0"/>
              <a:t>Avant tout… Il faut fixer certaines règles…</a:t>
            </a:r>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194</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E720FF57-3F70-882B-88E6-E2B69530A33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6E1D8F8A-6A87-C43C-52F3-D72459B4468E}"/>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10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B265AE-B43E-3866-E6DB-BCB0A3B15679}"/>
              </a:ext>
            </a:extLst>
          </p:cNvPr>
          <p:cNvSpPr>
            <a:spLocks noGrp="1"/>
          </p:cNvSpPr>
          <p:nvPr>
            <p:ph idx="1"/>
          </p:nvPr>
        </p:nvSpPr>
        <p:spPr/>
        <p:txBody>
          <a:bodyPr/>
          <a:lstStyle/>
          <a:p>
            <a:pPr>
              <a:lnSpc>
                <a:spcPct val="150000"/>
              </a:lnSpc>
            </a:pPr>
            <a:r>
              <a:rPr lang="fr-FR" dirty="0"/>
              <a:t>Qui crée la ressource?</a:t>
            </a:r>
          </a:p>
          <a:p>
            <a:pPr>
              <a:lnSpc>
                <a:spcPct val="150000"/>
              </a:lnSpc>
            </a:pPr>
            <a:r>
              <a:rPr lang="fr-FR" dirty="0"/>
              <a:t>Qui est propriétaire de la ressource?</a:t>
            </a:r>
          </a:p>
          <a:p>
            <a:pPr>
              <a:lnSpc>
                <a:spcPct val="150000"/>
              </a:lnSpc>
            </a:pPr>
            <a:r>
              <a:rPr lang="fr-FR" dirty="0"/>
              <a:t>Autorise-t-il l’accès à la ressource aux autres fils d’exécutions?</a:t>
            </a:r>
          </a:p>
          <a:p>
            <a:endParaRPr lang="fr-FR" dirty="0"/>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195</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DA34806A-E9C1-83F1-CB6E-9441FACBF5F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28BE8D09-70EC-26EF-5808-2DC8CED7636A}"/>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0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B265AE-B43E-3866-E6DB-BCB0A3B15679}"/>
              </a:ext>
            </a:extLst>
          </p:cNvPr>
          <p:cNvSpPr>
            <a:spLocks noGrp="1"/>
          </p:cNvSpPr>
          <p:nvPr>
            <p:ph idx="1"/>
          </p:nvPr>
        </p:nvSpPr>
        <p:spPr/>
        <p:txBody>
          <a:bodyPr/>
          <a:lstStyle/>
          <a:p>
            <a:r>
              <a:rPr lang="fr-FR" dirty="0"/>
              <a:t>Qui crée la ressource?</a:t>
            </a:r>
          </a:p>
          <a:p>
            <a:endParaRPr lang="fr-FR" dirty="0"/>
          </a:p>
          <a:p>
            <a:r>
              <a:rPr lang="fr-FR" dirty="0"/>
              <a:t>Généralement, le thread créant la ressource est aussi celui qui la détruira, c’est le </a:t>
            </a:r>
            <a:r>
              <a:rPr lang="fr-FR" b="1" i="1" dirty="0" err="1"/>
              <a:t>owner</a:t>
            </a:r>
            <a:r>
              <a:rPr lang="fr-FR" dirty="0"/>
              <a:t> de la ressource</a:t>
            </a:r>
          </a:p>
          <a:p>
            <a:endParaRPr lang="fr-FR" dirty="0"/>
          </a:p>
          <a:p>
            <a:r>
              <a:rPr lang="fr-FR" dirty="0"/>
              <a:t>Le </a:t>
            </a:r>
            <a:r>
              <a:rPr lang="fr-FR" b="1" i="1" dirty="0"/>
              <a:t>RAII</a:t>
            </a:r>
            <a:r>
              <a:rPr lang="fr-FR" dirty="0"/>
              <a:t> est une bonne façon de gérer la durée de vie d’une ressource</a:t>
            </a:r>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196</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C4BC732B-E8AB-58E9-34E2-2EF1A1A6DCA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A361496E-1B03-4F20-55B3-4DFDA0774470}"/>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48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A89F056-DB4F-EB86-1255-204A0D15A2B0}"/>
              </a:ext>
            </a:extLst>
          </p:cNvPr>
          <p:cNvSpPr>
            <a:spLocks noGrp="1"/>
          </p:cNvSpPr>
          <p:nvPr>
            <p:ph idx="1"/>
          </p:nvPr>
        </p:nvSpPr>
        <p:spPr>
          <a:xfrm>
            <a:off x="3323902" y="2005012"/>
            <a:ext cx="9107261" cy="4351338"/>
          </a:xfrm>
        </p:spPr>
        <p:txBody>
          <a:bodyPr/>
          <a:lstStyle/>
          <a:p>
            <a:endParaRPr lang="fr-FR"/>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197</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497A53DC-99AD-3A5C-11B9-02D9D92C966A}"/>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Rectangle 7">
            <a:extLst>
              <a:ext uri="{FF2B5EF4-FFF2-40B4-BE49-F238E27FC236}">
                <a16:creationId xmlns:a16="http://schemas.microsoft.com/office/drawing/2014/main" id="{0B78844C-EBE6-7403-CFCE-8108120282BF}"/>
              </a:ext>
            </a:extLst>
          </p:cNvPr>
          <p:cNvSpPr/>
          <p:nvPr/>
        </p:nvSpPr>
        <p:spPr>
          <a:xfrm>
            <a:off x="2169387" y="2890438"/>
            <a:ext cx="1714500" cy="23181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Données</a:t>
            </a:r>
          </a:p>
        </p:txBody>
      </p:sp>
      <p:sp>
        <p:nvSpPr>
          <p:cNvPr id="9" name="Rectangle 8">
            <a:extLst>
              <a:ext uri="{FF2B5EF4-FFF2-40B4-BE49-F238E27FC236}">
                <a16:creationId xmlns:a16="http://schemas.microsoft.com/office/drawing/2014/main" id="{7B169F9A-3966-8713-6D59-70E6F409DADC}"/>
              </a:ext>
            </a:extLst>
          </p:cNvPr>
          <p:cNvSpPr/>
          <p:nvPr/>
        </p:nvSpPr>
        <p:spPr>
          <a:xfrm>
            <a:off x="2278925" y="3403598"/>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stack</a:t>
            </a:r>
          </a:p>
        </p:txBody>
      </p:sp>
      <p:sp>
        <p:nvSpPr>
          <p:cNvPr id="10" name="Rectangle 9">
            <a:extLst>
              <a:ext uri="{FF2B5EF4-FFF2-40B4-BE49-F238E27FC236}">
                <a16:creationId xmlns:a16="http://schemas.microsoft.com/office/drawing/2014/main" id="{04A65698-C607-B9DE-75DF-D16A92F0C09D}"/>
              </a:ext>
            </a:extLst>
          </p:cNvPr>
          <p:cNvSpPr/>
          <p:nvPr/>
        </p:nvSpPr>
        <p:spPr>
          <a:xfrm>
            <a:off x="2278925" y="3812576"/>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pile</a:t>
            </a:r>
          </a:p>
        </p:txBody>
      </p:sp>
      <p:sp>
        <p:nvSpPr>
          <p:cNvPr id="11" name="Rectangle 10">
            <a:extLst>
              <a:ext uri="{FF2B5EF4-FFF2-40B4-BE49-F238E27FC236}">
                <a16:creationId xmlns:a16="http://schemas.microsoft.com/office/drawing/2014/main" id="{0987FCAB-63F4-C6D3-8026-585C69E53129}"/>
              </a:ext>
            </a:extLst>
          </p:cNvPr>
          <p:cNvSpPr/>
          <p:nvPr/>
        </p:nvSpPr>
        <p:spPr>
          <a:xfrm>
            <a:off x="2278925" y="4261439"/>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disque dur</a:t>
            </a:r>
          </a:p>
        </p:txBody>
      </p:sp>
      <p:sp>
        <p:nvSpPr>
          <p:cNvPr id="12" name="Rectangle 11">
            <a:extLst>
              <a:ext uri="{FF2B5EF4-FFF2-40B4-BE49-F238E27FC236}">
                <a16:creationId xmlns:a16="http://schemas.microsoft.com/office/drawing/2014/main" id="{E3FC838B-17CA-65CC-333F-FEEE25D67351}"/>
              </a:ext>
            </a:extLst>
          </p:cNvPr>
          <p:cNvSpPr/>
          <p:nvPr/>
        </p:nvSpPr>
        <p:spPr>
          <a:xfrm>
            <a:off x="2278925" y="4687681"/>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réseau</a:t>
            </a:r>
          </a:p>
        </p:txBody>
      </p:sp>
      <p:sp>
        <p:nvSpPr>
          <p:cNvPr id="13" name="Flèche : bas 12">
            <a:extLst>
              <a:ext uri="{FF2B5EF4-FFF2-40B4-BE49-F238E27FC236}">
                <a16:creationId xmlns:a16="http://schemas.microsoft.com/office/drawing/2014/main" id="{298FDFEC-4F6F-0820-790F-52BA866155C2}"/>
              </a:ext>
            </a:extLst>
          </p:cNvPr>
          <p:cNvSpPr/>
          <p:nvPr/>
        </p:nvSpPr>
        <p:spPr>
          <a:xfrm>
            <a:off x="6079402" y="2214165"/>
            <a:ext cx="1893095" cy="3643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(main)</a:t>
            </a:r>
          </a:p>
        </p:txBody>
      </p:sp>
      <p:sp>
        <p:nvSpPr>
          <p:cNvPr id="14" name="Flèche : bas 13">
            <a:extLst>
              <a:ext uri="{FF2B5EF4-FFF2-40B4-BE49-F238E27FC236}">
                <a16:creationId xmlns:a16="http://schemas.microsoft.com/office/drawing/2014/main" id="{D1CABDE1-D7E3-0301-7120-B871EA806CA9}"/>
              </a:ext>
            </a:extLst>
          </p:cNvPr>
          <p:cNvSpPr/>
          <p:nvPr/>
        </p:nvSpPr>
        <p:spPr>
          <a:xfrm>
            <a:off x="8117753" y="2528490"/>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sp>
        <p:nvSpPr>
          <p:cNvPr id="16" name="Flèche : bas 15">
            <a:extLst>
              <a:ext uri="{FF2B5EF4-FFF2-40B4-BE49-F238E27FC236}">
                <a16:creationId xmlns:a16="http://schemas.microsoft.com/office/drawing/2014/main" id="{3571E023-23E3-4901-521B-D1193CC6C573}"/>
              </a:ext>
            </a:extLst>
          </p:cNvPr>
          <p:cNvSpPr/>
          <p:nvPr/>
        </p:nvSpPr>
        <p:spPr>
          <a:xfrm>
            <a:off x="9863210" y="3124392"/>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cxnSp>
        <p:nvCxnSpPr>
          <p:cNvPr id="17" name="Connecteur droit 16">
            <a:extLst>
              <a:ext uri="{FF2B5EF4-FFF2-40B4-BE49-F238E27FC236}">
                <a16:creationId xmlns:a16="http://schemas.microsoft.com/office/drawing/2014/main" id="{7479C9DF-BD1E-380A-BD37-FF4FECEC8607}"/>
              </a:ext>
            </a:extLst>
          </p:cNvPr>
          <p:cNvCxnSpPr>
            <a:cxnSpLocks/>
          </p:cNvCxnSpPr>
          <p:nvPr/>
        </p:nvCxnSpPr>
        <p:spPr>
          <a:xfrm>
            <a:off x="5872234" y="2157016"/>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cxnSp>
        <p:nvCxnSpPr>
          <p:cNvPr id="18" name="Connecteur droit 17">
            <a:extLst>
              <a:ext uri="{FF2B5EF4-FFF2-40B4-BE49-F238E27FC236}">
                <a16:creationId xmlns:a16="http://schemas.microsoft.com/office/drawing/2014/main" id="{19E171AC-A49D-58ED-3404-74227CEC9A73}"/>
              </a:ext>
            </a:extLst>
          </p:cNvPr>
          <p:cNvCxnSpPr>
            <a:cxnSpLocks/>
          </p:cNvCxnSpPr>
          <p:nvPr/>
        </p:nvCxnSpPr>
        <p:spPr>
          <a:xfrm>
            <a:off x="5872234" y="5924154"/>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sp>
        <p:nvSpPr>
          <p:cNvPr id="19" name="ZoneTexte 18">
            <a:extLst>
              <a:ext uri="{FF2B5EF4-FFF2-40B4-BE49-F238E27FC236}">
                <a16:creationId xmlns:a16="http://schemas.microsoft.com/office/drawing/2014/main" id="{37D892A7-E5AF-2089-1375-3BBDE428C90F}"/>
              </a:ext>
            </a:extLst>
          </p:cNvPr>
          <p:cNvSpPr txBox="1"/>
          <p:nvPr/>
        </p:nvSpPr>
        <p:spPr>
          <a:xfrm>
            <a:off x="5760481" y="1806733"/>
            <a:ext cx="2212016" cy="369332"/>
          </a:xfrm>
          <a:prstGeom prst="rect">
            <a:avLst/>
          </a:prstGeom>
          <a:noFill/>
        </p:spPr>
        <p:txBody>
          <a:bodyPr wrap="none" rtlCol="0">
            <a:spAutoFit/>
          </a:bodyPr>
          <a:lstStyle/>
          <a:p>
            <a:r>
              <a:rPr lang="fr-FR" dirty="0"/>
              <a:t>Début du programme</a:t>
            </a:r>
          </a:p>
        </p:txBody>
      </p:sp>
      <p:sp>
        <p:nvSpPr>
          <p:cNvPr id="20" name="ZoneTexte 19">
            <a:extLst>
              <a:ext uri="{FF2B5EF4-FFF2-40B4-BE49-F238E27FC236}">
                <a16:creationId xmlns:a16="http://schemas.microsoft.com/office/drawing/2014/main" id="{E9439B0D-80A1-F965-C788-030CA0714322}"/>
              </a:ext>
            </a:extLst>
          </p:cNvPr>
          <p:cNvSpPr txBox="1"/>
          <p:nvPr/>
        </p:nvSpPr>
        <p:spPr>
          <a:xfrm>
            <a:off x="5872234" y="5987018"/>
            <a:ext cx="1913857" cy="369332"/>
          </a:xfrm>
          <a:prstGeom prst="rect">
            <a:avLst/>
          </a:prstGeom>
          <a:noFill/>
        </p:spPr>
        <p:txBody>
          <a:bodyPr wrap="none" rtlCol="0">
            <a:spAutoFit/>
          </a:bodyPr>
          <a:lstStyle/>
          <a:p>
            <a:r>
              <a:rPr lang="fr-FR" dirty="0"/>
              <a:t>Fin du programme</a:t>
            </a:r>
          </a:p>
        </p:txBody>
      </p:sp>
      <p:sp>
        <p:nvSpPr>
          <p:cNvPr id="21" name="Flèche : droite rayée 20">
            <a:extLst>
              <a:ext uri="{FF2B5EF4-FFF2-40B4-BE49-F238E27FC236}">
                <a16:creationId xmlns:a16="http://schemas.microsoft.com/office/drawing/2014/main" id="{7E23F9E5-E3CA-7CAA-129A-42C189D4DCCF}"/>
              </a:ext>
            </a:extLst>
          </p:cNvPr>
          <p:cNvSpPr/>
          <p:nvPr/>
        </p:nvSpPr>
        <p:spPr>
          <a:xfrm flipH="1">
            <a:off x="3862455" y="3739950"/>
            <a:ext cx="2009777" cy="8537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mémoire</a:t>
            </a:r>
          </a:p>
        </p:txBody>
      </p:sp>
      <p:sp>
        <p:nvSpPr>
          <p:cNvPr id="22" name="Rectangle 21">
            <a:extLst>
              <a:ext uri="{FF2B5EF4-FFF2-40B4-BE49-F238E27FC236}">
                <a16:creationId xmlns:a16="http://schemas.microsoft.com/office/drawing/2014/main" id="{46CB209F-6263-E284-F972-946AD3DD571E}"/>
              </a:ext>
            </a:extLst>
          </p:cNvPr>
          <p:cNvSpPr/>
          <p:nvPr/>
        </p:nvSpPr>
        <p:spPr>
          <a:xfrm>
            <a:off x="6662812" y="2890438"/>
            <a:ext cx="683416"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objet</a:t>
            </a:r>
          </a:p>
        </p:txBody>
      </p:sp>
      <p:sp>
        <p:nvSpPr>
          <p:cNvPr id="23" name="Rectangle 22">
            <a:extLst>
              <a:ext uri="{FF2B5EF4-FFF2-40B4-BE49-F238E27FC236}">
                <a16:creationId xmlns:a16="http://schemas.microsoft.com/office/drawing/2014/main" id="{CC280868-232F-6A01-EC1C-BE22E3A15384}"/>
              </a:ext>
            </a:extLst>
          </p:cNvPr>
          <p:cNvSpPr/>
          <p:nvPr/>
        </p:nvSpPr>
        <p:spPr>
          <a:xfrm>
            <a:off x="8722592" y="3159715"/>
            <a:ext cx="683416"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objet</a:t>
            </a:r>
          </a:p>
        </p:txBody>
      </p:sp>
      <p:cxnSp>
        <p:nvCxnSpPr>
          <p:cNvPr id="7" name="Connecteur droit 6">
            <a:extLst>
              <a:ext uri="{FF2B5EF4-FFF2-40B4-BE49-F238E27FC236}">
                <a16:creationId xmlns:a16="http://schemas.microsoft.com/office/drawing/2014/main" id="{A27FD128-DC4A-1FB2-6B96-C1551D958B85}"/>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2907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B265AE-B43E-3866-E6DB-BCB0A3B15679}"/>
              </a:ext>
            </a:extLst>
          </p:cNvPr>
          <p:cNvSpPr>
            <a:spLocks noGrp="1"/>
          </p:cNvSpPr>
          <p:nvPr>
            <p:ph idx="1"/>
          </p:nvPr>
        </p:nvSpPr>
        <p:spPr/>
        <p:txBody>
          <a:bodyPr/>
          <a:lstStyle/>
          <a:p>
            <a:pPr algn="just"/>
            <a:r>
              <a:rPr lang="fr-FR" dirty="0"/>
              <a:t>Qui est propriétaire de la ressource?</a:t>
            </a:r>
          </a:p>
          <a:p>
            <a:pPr algn="just"/>
            <a:endParaRPr lang="fr-FR" dirty="0"/>
          </a:p>
          <a:p>
            <a:pPr algn="just"/>
            <a:r>
              <a:rPr lang="fr-FR" dirty="0"/>
              <a:t>Le créateur n’est pas forcement le propriétaire de la ressource</a:t>
            </a:r>
          </a:p>
          <a:p>
            <a:pPr lvl="1" algn="just"/>
            <a:r>
              <a:rPr lang="fr-FR" dirty="0"/>
              <a:t>On peut avoir une </a:t>
            </a:r>
            <a:r>
              <a:rPr lang="fr-FR" dirty="0" err="1"/>
              <a:t>factory</a:t>
            </a:r>
            <a:r>
              <a:rPr lang="fr-FR" dirty="0"/>
              <a:t> qui créer de manière asynchrone la ressource</a:t>
            </a:r>
          </a:p>
          <a:p>
            <a:pPr lvl="1" algn="just"/>
            <a:r>
              <a:rPr lang="fr-FR" dirty="0"/>
              <a:t>Cela peut être une ressource système</a:t>
            </a:r>
          </a:p>
          <a:p>
            <a:pPr lvl="2" algn="just"/>
            <a:r>
              <a:rPr lang="fr-FR" dirty="0"/>
              <a:t>Dans ce cas, le thread est propriétaire du </a:t>
            </a:r>
            <a:r>
              <a:rPr lang="fr-FR" dirty="0" err="1"/>
              <a:t>handle</a:t>
            </a:r>
            <a:r>
              <a:rPr lang="fr-FR" dirty="0"/>
              <a:t> mais pas de la ressource</a:t>
            </a:r>
          </a:p>
          <a:p>
            <a:pPr lvl="1" algn="just"/>
            <a:endParaRPr lang="fr-FR" dirty="0"/>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198</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77A5A0AB-FC14-FC97-1A04-43ACB6E7E37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17C4C220-9EE7-4728-4216-66F61F6AE1A3}"/>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7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4A47A27-3D34-4073-AE45-A6C9FEBE645E}"/>
              </a:ext>
            </a:extLst>
          </p:cNvPr>
          <p:cNvSpPr>
            <a:spLocks noGrp="1"/>
          </p:cNvSpPr>
          <p:nvPr>
            <p:ph idx="1"/>
          </p:nvPr>
        </p:nvSpPr>
        <p:spPr>
          <a:xfrm>
            <a:off x="3084739" y="1840704"/>
            <a:ext cx="9107261" cy="4351338"/>
          </a:xfrm>
        </p:spPr>
        <p:txBody>
          <a:bodyPr/>
          <a:lstStyle/>
          <a:p>
            <a:endParaRPr lang="fr-FR" dirty="0"/>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199</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DAA19348-B3CF-C699-C051-A6BB7E7781C9}"/>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Rectangle 7">
            <a:extLst>
              <a:ext uri="{FF2B5EF4-FFF2-40B4-BE49-F238E27FC236}">
                <a16:creationId xmlns:a16="http://schemas.microsoft.com/office/drawing/2014/main" id="{210D48B1-B89F-AE8E-F3F8-30C58AC7E474}"/>
              </a:ext>
            </a:extLst>
          </p:cNvPr>
          <p:cNvSpPr/>
          <p:nvPr/>
        </p:nvSpPr>
        <p:spPr>
          <a:xfrm>
            <a:off x="3101324" y="2369344"/>
            <a:ext cx="1714500" cy="23181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Données</a:t>
            </a:r>
          </a:p>
        </p:txBody>
      </p:sp>
      <p:sp>
        <p:nvSpPr>
          <p:cNvPr id="9" name="Rectangle 8">
            <a:extLst>
              <a:ext uri="{FF2B5EF4-FFF2-40B4-BE49-F238E27FC236}">
                <a16:creationId xmlns:a16="http://schemas.microsoft.com/office/drawing/2014/main" id="{D03B42A8-FE66-A141-860C-6514F535E0D0}"/>
              </a:ext>
            </a:extLst>
          </p:cNvPr>
          <p:cNvSpPr/>
          <p:nvPr/>
        </p:nvSpPr>
        <p:spPr>
          <a:xfrm>
            <a:off x="3210862" y="2882504"/>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stack</a:t>
            </a:r>
          </a:p>
        </p:txBody>
      </p:sp>
      <p:sp>
        <p:nvSpPr>
          <p:cNvPr id="10" name="Rectangle 9">
            <a:extLst>
              <a:ext uri="{FF2B5EF4-FFF2-40B4-BE49-F238E27FC236}">
                <a16:creationId xmlns:a16="http://schemas.microsoft.com/office/drawing/2014/main" id="{203AFD6D-994B-A484-9232-27BD778A8BA8}"/>
              </a:ext>
            </a:extLst>
          </p:cNvPr>
          <p:cNvSpPr/>
          <p:nvPr/>
        </p:nvSpPr>
        <p:spPr>
          <a:xfrm>
            <a:off x="3210862" y="3291482"/>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pile</a:t>
            </a:r>
          </a:p>
        </p:txBody>
      </p:sp>
      <p:sp>
        <p:nvSpPr>
          <p:cNvPr id="11" name="Rectangle 10">
            <a:extLst>
              <a:ext uri="{FF2B5EF4-FFF2-40B4-BE49-F238E27FC236}">
                <a16:creationId xmlns:a16="http://schemas.microsoft.com/office/drawing/2014/main" id="{5EC48B61-81D0-8F47-A689-011951B70DE1}"/>
              </a:ext>
            </a:extLst>
          </p:cNvPr>
          <p:cNvSpPr/>
          <p:nvPr/>
        </p:nvSpPr>
        <p:spPr>
          <a:xfrm>
            <a:off x="3210862" y="3740345"/>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disque dur</a:t>
            </a:r>
          </a:p>
        </p:txBody>
      </p:sp>
      <p:sp>
        <p:nvSpPr>
          <p:cNvPr id="12" name="Rectangle 11">
            <a:extLst>
              <a:ext uri="{FF2B5EF4-FFF2-40B4-BE49-F238E27FC236}">
                <a16:creationId xmlns:a16="http://schemas.microsoft.com/office/drawing/2014/main" id="{92DC9CAD-0553-DAEE-ADB6-8AEEE9CF2007}"/>
              </a:ext>
            </a:extLst>
          </p:cNvPr>
          <p:cNvSpPr/>
          <p:nvPr/>
        </p:nvSpPr>
        <p:spPr>
          <a:xfrm>
            <a:off x="3210862" y="4166587"/>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réseau</a:t>
            </a:r>
          </a:p>
        </p:txBody>
      </p:sp>
      <p:sp>
        <p:nvSpPr>
          <p:cNvPr id="13" name="Flèche : bas 12">
            <a:extLst>
              <a:ext uri="{FF2B5EF4-FFF2-40B4-BE49-F238E27FC236}">
                <a16:creationId xmlns:a16="http://schemas.microsoft.com/office/drawing/2014/main" id="{04CE1167-F263-19A4-B252-0577714188C6}"/>
              </a:ext>
            </a:extLst>
          </p:cNvPr>
          <p:cNvSpPr/>
          <p:nvPr/>
        </p:nvSpPr>
        <p:spPr>
          <a:xfrm>
            <a:off x="6973402" y="2135983"/>
            <a:ext cx="1893095" cy="3643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(main)</a:t>
            </a:r>
          </a:p>
        </p:txBody>
      </p:sp>
      <p:sp>
        <p:nvSpPr>
          <p:cNvPr id="14" name="Flèche : bas 13">
            <a:extLst>
              <a:ext uri="{FF2B5EF4-FFF2-40B4-BE49-F238E27FC236}">
                <a16:creationId xmlns:a16="http://schemas.microsoft.com/office/drawing/2014/main" id="{E9E4CEC9-C388-911C-C508-A9F10E4A6351}"/>
              </a:ext>
            </a:extLst>
          </p:cNvPr>
          <p:cNvSpPr/>
          <p:nvPr/>
        </p:nvSpPr>
        <p:spPr>
          <a:xfrm>
            <a:off x="9011753" y="2450308"/>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cxnSp>
        <p:nvCxnSpPr>
          <p:cNvPr id="16" name="Connecteur droit 15">
            <a:extLst>
              <a:ext uri="{FF2B5EF4-FFF2-40B4-BE49-F238E27FC236}">
                <a16:creationId xmlns:a16="http://schemas.microsoft.com/office/drawing/2014/main" id="{8406A7F6-7A06-F646-07E0-ABD1120FB48F}"/>
              </a:ext>
            </a:extLst>
          </p:cNvPr>
          <p:cNvCxnSpPr>
            <a:cxnSpLocks/>
          </p:cNvCxnSpPr>
          <p:nvPr/>
        </p:nvCxnSpPr>
        <p:spPr>
          <a:xfrm>
            <a:off x="6766234" y="2078834"/>
            <a:ext cx="4138614" cy="19049"/>
          </a:xfrm>
          <a:prstGeom prst="line">
            <a:avLst/>
          </a:prstGeom>
          <a:ln>
            <a:prstDash val="lgDash"/>
          </a:ln>
        </p:spPr>
        <p:style>
          <a:lnRef idx="3">
            <a:schemeClr val="accent5"/>
          </a:lnRef>
          <a:fillRef idx="0">
            <a:schemeClr val="accent5"/>
          </a:fillRef>
          <a:effectRef idx="2">
            <a:schemeClr val="accent5"/>
          </a:effectRef>
          <a:fontRef idx="minor">
            <a:schemeClr val="tx1"/>
          </a:fontRef>
        </p:style>
      </p:cxnSp>
      <p:cxnSp>
        <p:nvCxnSpPr>
          <p:cNvPr id="17" name="Connecteur droit 16">
            <a:extLst>
              <a:ext uri="{FF2B5EF4-FFF2-40B4-BE49-F238E27FC236}">
                <a16:creationId xmlns:a16="http://schemas.microsoft.com/office/drawing/2014/main" id="{EEEDAB64-6C37-00E9-04CB-94B293E33D93}"/>
              </a:ext>
            </a:extLst>
          </p:cNvPr>
          <p:cNvCxnSpPr>
            <a:cxnSpLocks/>
          </p:cNvCxnSpPr>
          <p:nvPr/>
        </p:nvCxnSpPr>
        <p:spPr>
          <a:xfrm>
            <a:off x="6766234" y="5845972"/>
            <a:ext cx="4138614"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sp>
        <p:nvSpPr>
          <p:cNvPr id="18" name="ZoneTexte 17">
            <a:extLst>
              <a:ext uri="{FF2B5EF4-FFF2-40B4-BE49-F238E27FC236}">
                <a16:creationId xmlns:a16="http://schemas.microsoft.com/office/drawing/2014/main" id="{2E77CF51-CF29-B17D-EFBF-09BE4AF52775}"/>
              </a:ext>
            </a:extLst>
          </p:cNvPr>
          <p:cNvSpPr txBox="1"/>
          <p:nvPr/>
        </p:nvSpPr>
        <p:spPr>
          <a:xfrm>
            <a:off x="6707630" y="1648574"/>
            <a:ext cx="2212016" cy="369332"/>
          </a:xfrm>
          <a:prstGeom prst="rect">
            <a:avLst/>
          </a:prstGeom>
          <a:noFill/>
        </p:spPr>
        <p:txBody>
          <a:bodyPr wrap="none" rtlCol="0">
            <a:spAutoFit/>
          </a:bodyPr>
          <a:lstStyle/>
          <a:p>
            <a:r>
              <a:rPr lang="fr-FR" dirty="0"/>
              <a:t>Début du programme</a:t>
            </a:r>
          </a:p>
        </p:txBody>
      </p:sp>
      <p:sp>
        <p:nvSpPr>
          <p:cNvPr id="19" name="ZoneTexte 18">
            <a:extLst>
              <a:ext uri="{FF2B5EF4-FFF2-40B4-BE49-F238E27FC236}">
                <a16:creationId xmlns:a16="http://schemas.microsoft.com/office/drawing/2014/main" id="{14A9ACCE-F82A-AE2E-B59D-E1EA109713A8}"/>
              </a:ext>
            </a:extLst>
          </p:cNvPr>
          <p:cNvSpPr txBox="1"/>
          <p:nvPr/>
        </p:nvSpPr>
        <p:spPr>
          <a:xfrm>
            <a:off x="6766234" y="5908836"/>
            <a:ext cx="1913857" cy="369332"/>
          </a:xfrm>
          <a:prstGeom prst="rect">
            <a:avLst/>
          </a:prstGeom>
          <a:noFill/>
        </p:spPr>
        <p:txBody>
          <a:bodyPr wrap="none" rtlCol="0">
            <a:spAutoFit/>
          </a:bodyPr>
          <a:lstStyle/>
          <a:p>
            <a:r>
              <a:rPr lang="fr-FR" dirty="0"/>
              <a:t>Fin du programme</a:t>
            </a:r>
          </a:p>
        </p:txBody>
      </p:sp>
      <p:sp>
        <p:nvSpPr>
          <p:cNvPr id="20" name="Flèche : droite rayée 19">
            <a:extLst>
              <a:ext uri="{FF2B5EF4-FFF2-40B4-BE49-F238E27FC236}">
                <a16:creationId xmlns:a16="http://schemas.microsoft.com/office/drawing/2014/main" id="{173F742E-FA6E-9A5C-FCD9-BC50D0BFE42D}"/>
              </a:ext>
            </a:extLst>
          </p:cNvPr>
          <p:cNvSpPr/>
          <p:nvPr/>
        </p:nvSpPr>
        <p:spPr>
          <a:xfrm flipH="1">
            <a:off x="4756457" y="2804923"/>
            <a:ext cx="2009777" cy="8537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mémoire</a:t>
            </a:r>
          </a:p>
        </p:txBody>
      </p:sp>
      <p:sp>
        <p:nvSpPr>
          <p:cNvPr id="21" name="Rectangle 20">
            <a:extLst>
              <a:ext uri="{FF2B5EF4-FFF2-40B4-BE49-F238E27FC236}">
                <a16:creationId xmlns:a16="http://schemas.microsoft.com/office/drawing/2014/main" id="{EF903AA9-9EF1-888F-EC57-02824EDB09FE}"/>
              </a:ext>
            </a:extLst>
          </p:cNvPr>
          <p:cNvSpPr/>
          <p:nvPr/>
        </p:nvSpPr>
        <p:spPr>
          <a:xfrm>
            <a:off x="7494898" y="4174182"/>
            <a:ext cx="850101"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err="1"/>
              <a:t>handle</a:t>
            </a:r>
            <a:endParaRPr lang="fr-FR" dirty="0"/>
          </a:p>
        </p:txBody>
      </p:sp>
      <p:sp>
        <p:nvSpPr>
          <p:cNvPr id="22" name="Rectangle 21">
            <a:extLst>
              <a:ext uri="{FF2B5EF4-FFF2-40B4-BE49-F238E27FC236}">
                <a16:creationId xmlns:a16="http://schemas.microsoft.com/office/drawing/2014/main" id="{2FDB845D-C194-26A1-F413-509C33110E5F}"/>
              </a:ext>
            </a:extLst>
          </p:cNvPr>
          <p:cNvSpPr/>
          <p:nvPr/>
        </p:nvSpPr>
        <p:spPr>
          <a:xfrm>
            <a:off x="9616592" y="3081533"/>
            <a:ext cx="683416"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objet</a:t>
            </a:r>
          </a:p>
        </p:txBody>
      </p:sp>
      <p:sp>
        <p:nvSpPr>
          <p:cNvPr id="25" name="Rectangle 24">
            <a:extLst>
              <a:ext uri="{FF2B5EF4-FFF2-40B4-BE49-F238E27FC236}">
                <a16:creationId xmlns:a16="http://schemas.microsoft.com/office/drawing/2014/main" id="{3C464640-C0C4-EC85-2164-F47C694DD031}"/>
              </a:ext>
            </a:extLst>
          </p:cNvPr>
          <p:cNvSpPr/>
          <p:nvPr/>
        </p:nvSpPr>
        <p:spPr>
          <a:xfrm>
            <a:off x="3084739" y="4927995"/>
            <a:ext cx="1714500" cy="142835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Système</a:t>
            </a:r>
          </a:p>
        </p:txBody>
      </p:sp>
      <p:sp>
        <p:nvSpPr>
          <p:cNvPr id="26" name="Rectangle 25">
            <a:extLst>
              <a:ext uri="{FF2B5EF4-FFF2-40B4-BE49-F238E27FC236}">
                <a16:creationId xmlns:a16="http://schemas.microsoft.com/office/drawing/2014/main" id="{2D5A2923-C521-E5A9-3B59-B5E255CEF6AE}"/>
              </a:ext>
            </a:extLst>
          </p:cNvPr>
          <p:cNvSpPr/>
          <p:nvPr/>
        </p:nvSpPr>
        <p:spPr>
          <a:xfrm>
            <a:off x="3174894" y="5347886"/>
            <a:ext cx="1224129"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ressource</a:t>
            </a:r>
          </a:p>
        </p:txBody>
      </p:sp>
      <p:sp>
        <p:nvSpPr>
          <p:cNvPr id="27" name="Rectangle 26">
            <a:extLst>
              <a:ext uri="{FF2B5EF4-FFF2-40B4-BE49-F238E27FC236}">
                <a16:creationId xmlns:a16="http://schemas.microsoft.com/office/drawing/2014/main" id="{BFACC0C1-F662-300D-343A-4553F3175288}"/>
              </a:ext>
            </a:extLst>
          </p:cNvPr>
          <p:cNvSpPr/>
          <p:nvPr/>
        </p:nvSpPr>
        <p:spPr>
          <a:xfrm>
            <a:off x="3174893" y="5783016"/>
            <a:ext cx="1224129"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ressource</a:t>
            </a:r>
          </a:p>
        </p:txBody>
      </p:sp>
      <p:cxnSp>
        <p:nvCxnSpPr>
          <p:cNvPr id="30" name="Connecteur droit avec flèche 29">
            <a:extLst>
              <a:ext uri="{FF2B5EF4-FFF2-40B4-BE49-F238E27FC236}">
                <a16:creationId xmlns:a16="http://schemas.microsoft.com/office/drawing/2014/main" id="{583DBD61-2A71-0061-9E2A-8038283B2979}"/>
              </a:ext>
            </a:extLst>
          </p:cNvPr>
          <p:cNvCxnSpPr>
            <a:cxnSpLocks/>
            <a:endCxn id="25" idx="3"/>
          </p:cNvCxnSpPr>
          <p:nvPr/>
        </p:nvCxnSpPr>
        <p:spPr>
          <a:xfrm flipH="1">
            <a:off x="4799239" y="4364092"/>
            <a:ext cx="2657474" cy="127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573ACCF-6502-59D7-BD0D-CE2CACC816C3}"/>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16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Julian LALU</a:t>
            </a:r>
          </a:p>
          <a:p>
            <a:r>
              <a:rPr lang="fr-FR" dirty="0"/>
              <a:t>Développeur C++ depuis 13 ans</a:t>
            </a:r>
          </a:p>
          <a:p>
            <a:pPr lvl="1"/>
            <a:r>
              <a:rPr lang="fr-FR" dirty="0"/>
              <a:t>Jeux vidéo professionnels</a:t>
            </a:r>
          </a:p>
          <a:p>
            <a:pPr lvl="1"/>
            <a:r>
              <a:rPr lang="fr-FR" dirty="0"/>
              <a:t>Logiciels aux normes ferroviaires (EN 50126/50128)</a:t>
            </a:r>
          </a:p>
          <a:p>
            <a:pPr lvl="1"/>
            <a:r>
              <a:rPr lang="fr-FR" dirty="0"/>
              <a:t>R&amp;D logiciels de sécurité</a:t>
            </a:r>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2</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Qui suis-je?</a:t>
            </a:r>
          </a:p>
        </p:txBody>
      </p:sp>
      <p:sp>
        <p:nvSpPr>
          <p:cNvPr id="4" name="Espace réservé du texte 3">
            <a:extLst>
              <a:ext uri="{FF2B5EF4-FFF2-40B4-BE49-F238E27FC236}">
                <a16:creationId xmlns:a16="http://schemas.microsoft.com/office/drawing/2014/main" id="{4994F4F5-C546-47CB-B7EA-98FE7EF928D5}"/>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52B6A84E-EF4C-497C-A3F2-00DA1BDEE4BE}"/>
              </a:ext>
            </a:extLst>
          </p:cNvPr>
          <p:cNvCxnSpPr>
            <a:cxnSpLocks/>
          </p:cNvCxnSpPr>
          <p:nvPr/>
        </p:nvCxnSpPr>
        <p:spPr>
          <a:xfrm>
            <a:off x="198054" y="21049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80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a:lnSpc>
                <a:spcPct val="100000"/>
              </a:lnSpc>
            </a:pPr>
            <a:r>
              <a:rPr lang="fr-FR" sz="2000" dirty="0"/>
              <a:t>Types Fondamentaux</a:t>
            </a:r>
          </a:p>
          <a:p>
            <a:pPr>
              <a:lnSpc>
                <a:spcPct val="100000"/>
              </a:lnSpc>
            </a:pPr>
            <a:endParaRPr lang="fr-FR" sz="2000" dirty="0"/>
          </a:p>
          <a:p>
            <a:pPr lvl="1">
              <a:lnSpc>
                <a:spcPct val="100000"/>
              </a:lnSpc>
              <a:buClr>
                <a:schemeClr val="tx1"/>
              </a:buClr>
            </a:pPr>
            <a:r>
              <a:rPr lang="fr-FR" sz="1800" dirty="0">
                <a:solidFill>
                  <a:schemeClr val="accent1"/>
                </a:solidFill>
              </a:rPr>
              <a:t>int24_t</a:t>
            </a:r>
            <a:r>
              <a:rPr lang="fr-FR" sz="1800" dirty="0"/>
              <a:t> et </a:t>
            </a:r>
            <a:r>
              <a:rPr lang="fr-FR" sz="1800" dirty="0">
                <a:solidFill>
                  <a:schemeClr val="accent1"/>
                </a:solidFill>
              </a:rPr>
              <a:t>uint24_t</a:t>
            </a:r>
            <a:r>
              <a:rPr lang="fr-FR" sz="1800" dirty="0"/>
              <a:t> sont-ils garantis?</a:t>
            </a:r>
          </a:p>
          <a:p>
            <a:pPr lvl="2">
              <a:lnSpc>
                <a:spcPct val="100000"/>
              </a:lnSpc>
              <a:buClr>
                <a:schemeClr val="tx1"/>
              </a:buClr>
            </a:pPr>
            <a:r>
              <a:rPr lang="fr-FR" sz="1400" dirty="0">
                <a:solidFill>
                  <a:srgbClr val="FF0000"/>
                </a:solidFill>
              </a:rPr>
              <a:t>OUI!</a:t>
            </a:r>
          </a:p>
          <a:p>
            <a:pPr lvl="2">
              <a:lnSpc>
                <a:spcPct val="100000"/>
              </a:lnSpc>
            </a:pPr>
            <a:r>
              <a:rPr lang="fr-FR" sz="1400" dirty="0"/>
              <a:t>La taille est garantie peu importe la taille</a:t>
            </a:r>
          </a:p>
          <a:p>
            <a:pPr lvl="2">
              <a:lnSpc>
                <a:spcPct val="100000"/>
              </a:lnSpc>
            </a:pPr>
            <a:r>
              <a:rPr lang="fr-FR" sz="1400" dirty="0"/>
              <a:t>Disponible uniquement si l’implémentation est supportée</a:t>
            </a:r>
            <a:endParaRPr lang="fr-FR" sz="1400" dirty="0">
              <a:solidFill>
                <a:srgbClr val="FF0000"/>
              </a:solidFill>
            </a:endParaRP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20</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37C0CFC9-E6DE-0155-C3AA-CDEBBD190C1D}"/>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4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B265AE-B43E-3866-E6DB-BCB0A3B15679}"/>
              </a:ext>
            </a:extLst>
          </p:cNvPr>
          <p:cNvSpPr>
            <a:spLocks noGrp="1"/>
          </p:cNvSpPr>
          <p:nvPr>
            <p:ph idx="1"/>
          </p:nvPr>
        </p:nvSpPr>
        <p:spPr/>
        <p:txBody>
          <a:bodyPr>
            <a:normAutofit/>
          </a:bodyPr>
          <a:lstStyle/>
          <a:p>
            <a:pPr algn="just">
              <a:lnSpc>
                <a:spcPct val="100000"/>
              </a:lnSpc>
            </a:pPr>
            <a:r>
              <a:rPr lang="fr-FR" dirty="0"/>
              <a:t>Autorise-t-il l’accès à la ressource aux autres fils d’exécutions ?</a:t>
            </a:r>
          </a:p>
          <a:p>
            <a:pPr algn="just">
              <a:lnSpc>
                <a:spcPct val="100000"/>
              </a:lnSpc>
            </a:pPr>
            <a:endParaRPr lang="fr-FR" dirty="0"/>
          </a:p>
          <a:p>
            <a:pPr algn="just">
              <a:lnSpc>
                <a:spcPct val="100000"/>
              </a:lnSpc>
            </a:pPr>
            <a:r>
              <a:rPr lang="fr-FR" dirty="0"/>
              <a:t>L’objet partagé est-il connu des autres threads ?</a:t>
            </a:r>
          </a:p>
          <a:p>
            <a:pPr lvl="1" algn="just">
              <a:lnSpc>
                <a:spcPct val="100000"/>
              </a:lnSpc>
            </a:pPr>
            <a:r>
              <a:rPr lang="fr-FR" dirty="0"/>
              <a:t>C’est une très bonnes pratiques de cacher à l’utilisateur les vrais ressources partagées</a:t>
            </a:r>
          </a:p>
          <a:p>
            <a:pPr lvl="1" algn="just">
              <a:lnSpc>
                <a:spcPct val="100000"/>
              </a:lnSpc>
            </a:pPr>
            <a:r>
              <a:rPr lang="fr-FR" dirty="0"/>
              <a:t>Il faut fournir une interface permettant des requêtes sur ces ressources partagées et identifier la ressource par un </a:t>
            </a:r>
            <a:r>
              <a:rPr lang="fr-FR" dirty="0" err="1"/>
              <a:t>handle</a:t>
            </a:r>
            <a:r>
              <a:rPr lang="fr-FR" dirty="0"/>
              <a:t> ( </a:t>
            </a:r>
            <a:r>
              <a:rPr lang="fr-FR" dirty="0" err="1"/>
              <a:t>int</a:t>
            </a:r>
            <a:r>
              <a:rPr lang="fr-FR" dirty="0"/>
              <a:t>, string, …. )</a:t>
            </a:r>
          </a:p>
          <a:p>
            <a:pPr lvl="1" algn="just">
              <a:lnSpc>
                <a:spcPct val="100000"/>
              </a:lnSpc>
            </a:pPr>
            <a:r>
              <a:rPr lang="fr-FR" dirty="0"/>
              <a:t>La synchronisation est faite par celui qui détient la ressource</a:t>
            </a:r>
          </a:p>
        </p:txBody>
      </p:sp>
      <p:sp>
        <p:nvSpPr>
          <p:cNvPr id="5" name="Espace réservé du numéro de diapositive 4">
            <a:extLst>
              <a:ext uri="{FF2B5EF4-FFF2-40B4-BE49-F238E27FC236}">
                <a16:creationId xmlns:a16="http://schemas.microsoft.com/office/drawing/2014/main" id="{D08BFC46-FD25-D0F0-6446-63AA5B7EEB34}"/>
              </a:ext>
            </a:extLst>
          </p:cNvPr>
          <p:cNvSpPr>
            <a:spLocks noGrp="1"/>
          </p:cNvSpPr>
          <p:nvPr>
            <p:ph type="sldNum" sz="quarter" idx="12"/>
          </p:nvPr>
        </p:nvSpPr>
        <p:spPr/>
        <p:txBody>
          <a:bodyPr/>
          <a:lstStyle/>
          <a:p>
            <a:fld id="{24A0B9CD-547A-41ED-8AE5-D104F1A8003E}" type="slidenum">
              <a:rPr lang="fr-FR" smtClean="0"/>
              <a:t>200</a:t>
            </a:fld>
            <a:endParaRPr lang="fr-FR"/>
          </a:p>
        </p:txBody>
      </p:sp>
      <p:sp>
        <p:nvSpPr>
          <p:cNvPr id="2" name="Titre 1">
            <a:extLst>
              <a:ext uri="{FF2B5EF4-FFF2-40B4-BE49-F238E27FC236}">
                <a16:creationId xmlns:a16="http://schemas.microsoft.com/office/drawing/2014/main" id="{CDFE94F1-979C-6D1D-D103-A590C9C72030}"/>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A00CFCD5-36DB-9753-9077-989630E94BB1}"/>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D972F25E-605D-5680-F3A3-88CD237011AE}"/>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41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6962865-5376-2D87-D10A-DBB3A2E5EBB3}"/>
              </a:ext>
            </a:extLst>
          </p:cNvPr>
          <p:cNvSpPr>
            <a:spLocks noGrp="1"/>
          </p:cNvSpPr>
          <p:nvPr>
            <p:ph idx="1"/>
          </p:nvPr>
        </p:nvSpPr>
        <p:spPr/>
        <p:txBody>
          <a:bodyPr/>
          <a:lstStyle/>
          <a:p>
            <a:endParaRPr lang="fr-FR"/>
          </a:p>
        </p:txBody>
      </p:sp>
      <p:sp>
        <p:nvSpPr>
          <p:cNvPr id="5" name="Espace réservé du numéro de diapositive 4">
            <a:extLst>
              <a:ext uri="{FF2B5EF4-FFF2-40B4-BE49-F238E27FC236}">
                <a16:creationId xmlns:a16="http://schemas.microsoft.com/office/drawing/2014/main" id="{3ACB1996-634F-7C43-B936-01632635AC7D}"/>
              </a:ext>
            </a:extLst>
          </p:cNvPr>
          <p:cNvSpPr>
            <a:spLocks noGrp="1"/>
          </p:cNvSpPr>
          <p:nvPr>
            <p:ph type="sldNum" sz="quarter" idx="12"/>
          </p:nvPr>
        </p:nvSpPr>
        <p:spPr/>
        <p:txBody>
          <a:bodyPr/>
          <a:lstStyle/>
          <a:p>
            <a:fld id="{24A0B9CD-547A-41ED-8AE5-D104F1A8003E}" type="slidenum">
              <a:rPr lang="fr-FR" smtClean="0"/>
              <a:t>201</a:t>
            </a:fld>
            <a:endParaRPr lang="fr-FR"/>
          </a:p>
        </p:txBody>
      </p:sp>
      <p:sp>
        <p:nvSpPr>
          <p:cNvPr id="2" name="Titre 1">
            <a:extLst>
              <a:ext uri="{FF2B5EF4-FFF2-40B4-BE49-F238E27FC236}">
                <a16:creationId xmlns:a16="http://schemas.microsoft.com/office/drawing/2014/main" id="{B42A443F-5ED8-3853-EC4C-36066D1DD844}"/>
              </a:ext>
            </a:extLst>
          </p:cNvPr>
          <p:cNvSpPr>
            <a:spLocks noGrp="1"/>
          </p:cNvSpPr>
          <p:nvPr>
            <p:ph type="title"/>
          </p:nvPr>
        </p:nvSpPr>
        <p:spPr/>
        <p:txBody>
          <a:bodyPr/>
          <a:lstStyle/>
          <a:p>
            <a:r>
              <a:rPr lang="fr-FR" dirty="0"/>
              <a:t>Partage des données</a:t>
            </a:r>
          </a:p>
        </p:txBody>
      </p:sp>
      <p:sp>
        <p:nvSpPr>
          <p:cNvPr id="16" name="Espace réservé du texte 15">
            <a:extLst>
              <a:ext uri="{FF2B5EF4-FFF2-40B4-BE49-F238E27FC236}">
                <a16:creationId xmlns:a16="http://schemas.microsoft.com/office/drawing/2014/main" id="{F0542EB3-3FF1-75B1-D2A0-A968457D9E7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Espace réservé du pied de page 3">
            <a:extLst>
              <a:ext uri="{FF2B5EF4-FFF2-40B4-BE49-F238E27FC236}">
                <a16:creationId xmlns:a16="http://schemas.microsoft.com/office/drawing/2014/main" id="{CC9EF2F5-D26A-874C-D65B-8BC1F3264BE0}"/>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Julian LALU - HUD Software</a:t>
            </a:r>
          </a:p>
        </p:txBody>
      </p:sp>
      <p:sp>
        <p:nvSpPr>
          <p:cNvPr id="8" name="Espace réservé du numéro de diapositive 4">
            <a:extLst>
              <a:ext uri="{FF2B5EF4-FFF2-40B4-BE49-F238E27FC236}">
                <a16:creationId xmlns:a16="http://schemas.microsoft.com/office/drawing/2014/main" id="{C0459A3E-5563-D841-7674-74E4115C4B1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A0B9CD-547A-41ED-8AE5-D104F1A8003E}" type="slidenum">
              <a:rPr lang="fr-FR" smtClean="0"/>
              <a:pPr/>
              <a:t>201</a:t>
            </a:fld>
            <a:endParaRPr lang="fr-FR"/>
          </a:p>
        </p:txBody>
      </p:sp>
      <p:sp>
        <p:nvSpPr>
          <p:cNvPr id="9" name="Rectangle 8">
            <a:extLst>
              <a:ext uri="{FF2B5EF4-FFF2-40B4-BE49-F238E27FC236}">
                <a16:creationId xmlns:a16="http://schemas.microsoft.com/office/drawing/2014/main" id="{881DE770-7502-5902-A728-1451890505A9}"/>
              </a:ext>
            </a:extLst>
          </p:cNvPr>
          <p:cNvSpPr/>
          <p:nvPr/>
        </p:nvSpPr>
        <p:spPr>
          <a:xfrm>
            <a:off x="2472002" y="2931163"/>
            <a:ext cx="1714500" cy="23181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Données</a:t>
            </a:r>
          </a:p>
        </p:txBody>
      </p:sp>
      <p:sp>
        <p:nvSpPr>
          <p:cNvPr id="10" name="Rectangle 9">
            <a:extLst>
              <a:ext uri="{FF2B5EF4-FFF2-40B4-BE49-F238E27FC236}">
                <a16:creationId xmlns:a16="http://schemas.microsoft.com/office/drawing/2014/main" id="{8376FE2C-2369-30F6-6A82-E3E678A9ACE6}"/>
              </a:ext>
            </a:extLst>
          </p:cNvPr>
          <p:cNvSpPr/>
          <p:nvPr/>
        </p:nvSpPr>
        <p:spPr>
          <a:xfrm>
            <a:off x="2581540" y="3444323"/>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stack</a:t>
            </a:r>
          </a:p>
        </p:txBody>
      </p:sp>
      <p:sp>
        <p:nvSpPr>
          <p:cNvPr id="11" name="Rectangle 10">
            <a:extLst>
              <a:ext uri="{FF2B5EF4-FFF2-40B4-BE49-F238E27FC236}">
                <a16:creationId xmlns:a16="http://schemas.microsoft.com/office/drawing/2014/main" id="{F1B8B27F-66BE-16BB-0B24-20B7F12F58A2}"/>
              </a:ext>
            </a:extLst>
          </p:cNvPr>
          <p:cNvSpPr/>
          <p:nvPr/>
        </p:nvSpPr>
        <p:spPr>
          <a:xfrm>
            <a:off x="2581540" y="3853301"/>
            <a:ext cx="1054893"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pile</a:t>
            </a:r>
          </a:p>
        </p:txBody>
      </p:sp>
      <p:sp>
        <p:nvSpPr>
          <p:cNvPr id="12" name="Rectangle 11">
            <a:extLst>
              <a:ext uri="{FF2B5EF4-FFF2-40B4-BE49-F238E27FC236}">
                <a16:creationId xmlns:a16="http://schemas.microsoft.com/office/drawing/2014/main" id="{CD7B7820-0D2E-2405-4767-9EA43661F01D}"/>
              </a:ext>
            </a:extLst>
          </p:cNvPr>
          <p:cNvSpPr/>
          <p:nvPr/>
        </p:nvSpPr>
        <p:spPr>
          <a:xfrm>
            <a:off x="2581540" y="4302164"/>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disque dur</a:t>
            </a:r>
          </a:p>
        </p:txBody>
      </p:sp>
      <p:sp>
        <p:nvSpPr>
          <p:cNvPr id="13" name="Rectangle 12">
            <a:extLst>
              <a:ext uri="{FF2B5EF4-FFF2-40B4-BE49-F238E27FC236}">
                <a16:creationId xmlns:a16="http://schemas.microsoft.com/office/drawing/2014/main" id="{993A246F-0E57-B0D2-6726-D8FC92F3380C}"/>
              </a:ext>
            </a:extLst>
          </p:cNvPr>
          <p:cNvSpPr/>
          <p:nvPr/>
        </p:nvSpPr>
        <p:spPr>
          <a:xfrm>
            <a:off x="2581540" y="4728406"/>
            <a:ext cx="1438275" cy="36909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réseau</a:t>
            </a:r>
          </a:p>
        </p:txBody>
      </p:sp>
      <p:sp>
        <p:nvSpPr>
          <p:cNvPr id="14" name="Flèche : bas 13">
            <a:extLst>
              <a:ext uri="{FF2B5EF4-FFF2-40B4-BE49-F238E27FC236}">
                <a16:creationId xmlns:a16="http://schemas.microsoft.com/office/drawing/2014/main" id="{CE8754AB-B049-A447-A0C3-4FEF8CF87C0E}"/>
              </a:ext>
            </a:extLst>
          </p:cNvPr>
          <p:cNvSpPr/>
          <p:nvPr/>
        </p:nvSpPr>
        <p:spPr>
          <a:xfrm>
            <a:off x="6061294" y="2092841"/>
            <a:ext cx="1893095" cy="3643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(main)</a:t>
            </a:r>
          </a:p>
        </p:txBody>
      </p:sp>
      <p:sp>
        <p:nvSpPr>
          <p:cNvPr id="15" name="Flèche : bas 14">
            <a:extLst>
              <a:ext uri="{FF2B5EF4-FFF2-40B4-BE49-F238E27FC236}">
                <a16:creationId xmlns:a16="http://schemas.microsoft.com/office/drawing/2014/main" id="{42E8025D-0395-4D0E-BF48-DC8C73CD8DC6}"/>
              </a:ext>
            </a:extLst>
          </p:cNvPr>
          <p:cNvSpPr/>
          <p:nvPr/>
        </p:nvSpPr>
        <p:spPr>
          <a:xfrm>
            <a:off x="9347418" y="3001879"/>
            <a:ext cx="1893095" cy="1378746"/>
          </a:xfrm>
          <a:prstGeom prst="downArrow">
            <a:avLst>
              <a:gd name="adj1" fmla="val 52264"/>
              <a:gd name="adj2" fmla="val 281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Thread (enfant)</a:t>
            </a:r>
          </a:p>
        </p:txBody>
      </p:sp>
      <p:cxnSp>
        <p:nvCxnSpPr>
          <p:cNvPr id="17" name="Connecteur droit 16">
            <a:extLst>
              <a:ext uri="{FF2B5EF4-FFF2-40B4-BE49-F238E27FC236}">
                <a16:creationId xmlns:a16="http://schemas.microsoft.com/office/drawing/2014/main" id="{C46E007B-FA25-48BF-5BF1-562D4C66C56E}"/>
              </a:ext>
            </a:extLst>
          </p:cNvPr>
          <p:cNvCxnSpPr>
            <a:cxnSpLocks/>
          </p:cNvCxnSpPr>
          <p:nvPr/>
        </p:nvCxnSpPr>
        <p:spPr>
          <a:xfrm>
            <a:off x="5854126" y="2035692"/>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cxnSp>
        <p:nvCxnSpPr>
          <p:cNvPr id="18" name="Connecteur droit 17">
            <a:extLst>
              <a:ext uri="{FF2B5EF4-FFF2-40B4-BE49-F238E27FC236}">
                <a16:creationId xmlns:a16="http://schemas.microsoft.com/office/drawing/2014/main" id="{74545B88-C758-586D-ED3A-10270E845BDD}"/>
              </a:ext>
            </a:extLst>
          </p:cNvPr>
          <p:cNvCxnSpPr>
            <a:cxnSpLocks/>
          </p:cNvCxnSpPr>
          <p:nvPr/>
        </p:nvCxnSpPr>
        <p:spPr>
          <a:xfrm>
            <a:off x="5854126" y="5802830"/>
            <a:ext cx="6279356" cy="0"/>
          </a:xfrm>
          <a:prstGeom prst="line">
            <a:avLst/>
          </a:prstGeom>
          <a:ln>
            <a:prstDash val="lgDash"/>
          </a:ln>
        </p:spPr>
        <p:style>
          <a:lnRef idx="3">
            <a:schemeClr val="accent5"/>
          </a:lnRef>
          <a:fillRef idx="0">
            <a:schemeClr val="accent5"/>
          </a:fillRef>
          <a:effectRef idx="2">
            <a:schemeClr val="accent5"/>
          </a:effectRef>
          <a:fontRef idx="minor">
            <a:schemeClr val="tx1"/>
          </a:fontRef>
        </p:style>
      </p:cxnSp>
      <p:sp>
        <p:nvSpPr>
          <p:cNvPr id="19" name="ZoneTexte 18">
            <a:extLst>
              <a:ext uri="{FF2B5EF4-FFF2-40B4-BE49-F238E27FC236}">
                <a16:creationId xmlns:a16="http://schemas.microsoft.com/office/drawing/2014/main" id="{BBB20445-7D61-45D1-9B69-27502E0A66AA}"/>
              </a:ext>
            </a:extLst>
          </p:cNvPr>
          <p:cNvSpPr txBox="1"/>
          <p:nvPr/>
        </p:nvSpPr>
        <p:spPr>
          <a:xfrm>
            <a:off x="5742373" y="1685409"/>
            <a:ext cx="2212016" cy="369332"/>
          </a:xfrm>
          <a:prstGeom prst="rect">
            <a:avLst/>
          </a:prstGeom>
          <a:noFill/>
        </p:spPr>
        <p:txBody>
          <a:bodyPr wrap="none" rtlCol="0">
            <a:spAutoFit/>
          </a:bodyPr>
          <a:lstStyle/>
          <a:p>
            <a:r>
              <a:rPr lang="fr-FR" dirty="0"/>
              <a:t>Début du programme</a:t>
            </a:r>
          </a:p>
        </p:txBody>
      </p:sp>
      <p:sp>
        <p:nvSpPr>
          <p:cNvPr id="20" name="ZoneTexte 19">
            <a:extLst>
              <a:ext uri="{FF2B5EF4-FFF2-40B4-BE49-F238E27FC236}">
                <a16:creationId xmlns:a16="http://schemas.microsoft.com/office/drawing/2014/main" id="{1A1E9406-712C-2623-6F55-667643FD0BE4}"/>
              </a:ext>
            </a:extLst>
          </p:cNvPr>
          <p:cNvSpPr txBox="1"/>
          <p:nvPr/>
        </p:nvSpPr>
        <p:spPr>
          <a:xfrm>
            <a:off x="5854126" y="5865694"/>
            <a:ext cx="1913857" cy="369332"/>
          </a:xfrm>
          <a:prstGeom prst="rect">
            <a:avLst/>
          </a:prstGeom>
          <a:noFill/>
        </p:spPr>
        <p:txBody>
          <a:bodyPr wrap="none" rtlCol="0">
            <a:spAutoFit/>
          </a:bodyPr>
          <a:lstStyle/>
          <a:p>
            <a:r>
              <a:rPr lang="fr-FR" dirty="0"/>
              <a:t>Fin du programme</a:t>
            </a:r>
          </a:p>
        </p:txBody>
      </p:sp>
      <p:sp>
        <p:nvSpPr>
          <p:cNvPr id="21" name="Flèche : droite rayée 20">
            <a:extLst>
              <a:ext uri="{FF2B5EF4-FFF2-40B4-BE49-F238E27FC236}">
                <a16:creationId xmlns:a16="http://schemas.microsoft.com/office/drawing/2014/main" id="{E3F223BD-6D12-0AEE-031B-24E6BD1ED992}"/>
              </a:ext>
            </a:extLst>
          </p:cNvPr>
          <p:cNvSpPr/>
          <p:nvPr/>
        </p:nvSpPr>
        <p:spPr>
          <a:xfrm flipH="1">
            <a:off x="4171916" y="3205551"/>
            <a:ext cx="2009777" cy="8537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mémoire</a:t>
            </a:r>
          </a:p>
        </p:txBody>
      </p:sp>
      <p:sp>
        <p:nvSpPr>
          <p:cNvPr id="22" name="Rectangle 21">
            <a:extLst>
              <a:ext uri="{FF2B5EF4-FFF2-40B4-BE49-F238E27FC236}">
                <a16:creationId xmlns:a16="http://schemas.microsoft.com/office/drawing/2014/main" id="{5408F3FC-931D-35EB-2D72-89D9422EA959}"/>
              </a:ext>
            </a:extLst>
          </p:cNvPr>
          <p:cNvSpPr/>
          <p:nvPr/>
        </p:nvSpPr>
        <p:spPr>
          <a:xfrm>
            <a:off x="6644704" y="2769114"/>
            <a:ext cx="683416"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objet</a:t>
            </a:r>
          </a:p>
        </p:txBody>
      </p:sp>
      <p:sp>
        <p:nvSpPr>
          <p:cNvPr id="23" name="Rectangle 22">
            <a:extLst>
              <a:ext uri="{FF2B5EF4-FFF2-40B4-BE49-F238E27FC236}">
                <a16:creationId xmlns:a16="http://schemas.microsoft.com/office/drawing/2014/main" id="{C1AB1478-E7BA-32D3-A32E-57C9B16CBA10}"/>
              </a:ext>
            </a:extLst>
          </p:cNvPr>
          <p:cNvSpPr/>
          <p:nvPr/>
        </p:nvSpPr>
        <p:spPr>
          <a:xfrm>
            <a:off x="9883202" y="3633104"/>
            <a:ext cx="866778"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err="1"/>
              <a:t>handle</a:t>
            </a:r>
            <a:endParaRPr lang="fr-FR" dirty="0"/>
          </a:p>
        </p:txBody>
      </p:sp>
      <p:sp>
        <p:nvSpPr>
          <p:cNvPr id="24" name="Rectangle 23">
            <a:extLst>
              <a:ext uri="{FF2B5EF4-FFF2-40B4-BE49-F238E27FC236}">
                <a16:creationId xmlns:a16="http://schemas.microsoft.com/office/drawing/2014/main" id="{E3F325B2-9B8E-CB7B-6D54-07CCFF9140DC}"/>
              </a:ext>
            </a:extLst>
          </p:cNvPr>
          <p:cNvSpPr/>
          <p:nvPr/>
        </p:nvSpPr>
        <p:spPr>
          <a:xfrm>
            <a:off x="6986412" y="3635297"/>
            <a:ext cx="1132275" cy="3798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interface</a:t>
            </a:r>
          </a:p>
        </p:txBody>
      </p:sp>
      <p:cxnSp>
        <p:nvCxnSpPr>
          <p:cNvPr id="26" name="Connecteur droit avec flèche 25">
            <a:extLst>
              <a:ext uri="{FF2B5EF4-FFF2-40B4-BE49-F238E27FC236}">
                <a16:creationId xmlns:a16="http://schemas.microsoft.com/office/drawing/2014/main" id="{63BB2159-BCD3-E7AB-79ED-53F7CAE0EB0C}"/>
              </a:ext>
            </a:extLst>
          </p:cNvPr>
          <p:cNvCxnSpPr>
            <a:cxnSpLocks/>
            <a:endCxn id="22" idx="2"/>
          </p:cNvCxnSpPr>
          <p:nvPr/>
        </p:nvCxnSpPr>
        <p:spPr>
          <a:xfrm flipH="1" flipV="1">
            <a:off x="6986412" y="3148934"/>
            <a:ext cx="239314" cy="4841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1" name="Connecteur droit avec flèche 30">
            <a:extLst>
              <a:ext uri="{FF2B5EF4-FFF2-40B4-BE49-F238E27FC236}">
                <a16:creationId xmlns:a16="http://schemas.microsoft.com/office/drawing/2014/main" id="{00736BBA-30E3-290A-E5E2-C3123CC304A4}"/>
              </a:ext>
            </a:extLst>
          </p:cNvPr>
          <p:cNvCxnSpPr>
            <a:cxnSpLocks/>
            <a:stCxn id="23" idx="1"/>
            <a:endCxn id="24" idx="3"/>
          </p:cNvCxnSpPr>
          <p:nvPr/>
        </p:nvCxnSpPr>
        <p:spPr>
          <a:xfrm flipH="1">
            <a:off x="8118687" y="3823014"/>
            <a:ext cx="1764515" cy="2193"/>
          </a:xfrm>
          <a:prstGeom prst="straightConnector1">
            <a:avLst/>
          </a:prstGeom>
          <a:ln w="38100">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5" name="Connecteur droit 24">
            <a:extLst>
              <a:ext uri="{FF2B5EF4-FFF2-40B4-BE49-F238E27FC236}">
                <a16:creationId xmlns:a16="http://schemas.microsoft.com/office/drawing/2014/main" id="{A3D568C1-C869-5B2C-4CDB-8311AF6B2FCD}"/>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5447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Concrètement ?</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202</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033E8EB7-BCF5-885A-BF9E-D4985AE4C8BC}"/>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628869" y="2391311"/>
            <a:ext cx="6097190"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p>
          <a:p>
            <a:br>
              <a:rPr lang="fr-FR" sz="1200" b="0" dirty="0">
                <a:solidFill>
                  <a:srgbClr val="000000"/>
                </a:solidFill>
                <a:effectLst/>
                <a:latin typeface="Consolas" panose="020B0609020204030204" pitchFamily="49" charset="0"/>
              </a:rPr>
            </a:b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void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fil_d_execution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world"</a:t>
            </a:r>
            <a:r>
              <a:rPr lang="fr-FR" sz="1200" b="0" dirty="0">
                <a:solidFill>
                  <a:srgbClr val="000000"/>
                </a:solidFill>
                <a:effectLst/>
                <a:latin typeface="Consolas" panose="020B0609020204030204" pitchFamily="49" charset="0"/>
              </a:rPr>
              <a:t> &lt;&lt;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br>
              <a:rPr lang="fr-FR" sz="1200" b="0" dirty="0">
                <a:solidFill>
                  <a:srgbClr val="000000"/>
                </a:solidFill>
                <a:effectLst/>
                <a:latin typeface="Consolas" panose="020B0609020204030204" pitchFamily="49" charset="0"/>
              </a:rPr>
            </a:br>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m_thread.join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br>
              <a:rPr lang="fr-FR" sz="1200" b="0" dirty="0">
                <a:solidFill>
                  <a:srgbClr val="000000"/>
                </a:solidFill>
                <a:effectLst/>
                <a:latin typeface="Consolas" panose="020B0609020204030204" pitchFamily="49" charset="0"/>
              </a:rPr>
            </a:br>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std::thread </a:t>
            </a:r>
            <a:r>
              <a:rPr lang="fr-FR" sz="1200" b="0" dirty="0" err="1">
                <a:solidFill>
                  <a:srgbClr val="000000"/>
                </a:solidFill>
                <a:effectLst/>
                <a:latin typeface="Consolas" panose="020B0609020204030204" pitchFamily="49" charset="0"/>
              </a:rPr>
              <a:t>m_thread</a:t>
            </a:r>
            <a:r>
              <a:rPr lang="fr-FR" sz="1200" b="0" dirty="0">
                <a:solidFill>
                  <a:srgbClr val="000000"/>
                </a:solidFill>
                <a:effectLst/>
                <a:latin typeface="Consolas" panose="020B0609020204030204" pitchFamily="49" charset="0"/>
              </a:rPr>
              <a:t>{&amp;</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fil_d_execution</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this</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a:p>
            <a:br>
              <a:rPr lang="fr-FR" sz="1200" b="0" dirty="0">
                <a:solidFill>
                  <a:srgbClr val="000000"/>
                </a:solidFill>
                <a:effectLst/>
                <a:latin typeface="Consolas" panose="020B0609020204030204" pitchFamily="49" charset="0"/>
              </a:rPr>
            </a:br>
            <a:br>
              <a:rPr lang="fr-FR" sz="1200" b="0" dirty="0">
                <a:solidFill>
                  <a:srgbClr val="000000"/>
                </a:solidFill>
                <a:effectLst/>
                <a:latin typeface="Consolas" panose="020B0609020204030204" pitchFamily="49" charset="0"/>
              </a:rPr>
            </a:br>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 enfant;    </a:t>
            </a:r>
          </a:p>
          <a:p>
            <a:r>
              <a:rPr lang="fr-FR" sz="1200" b="0" dirty="0">
                <a:solidFill>
                  <a:srgbClr val="000000"/>
                </a:solidFill>
                <a:effectLst/>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9025394" y="4039492"/>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1" name="Rectangle 2">
            <a:extLst>
              <a:ext uri="{FF2B5EF4-FFF2-40B4-BE49-F238E27FC236}">
                <a16:creationId xmlns:a16="http://schemas.microsoft.com/office/drawing/2014/main" id="{F9CC2C92-C5D8-2B38-14FB-9002C65ABE3F}"/>
              </a:ext>
            </a:extLst>
          </p:cNvPr>
          <p:cNvSpPr>
            <a:spLocks noChangeArrowheads="1"/>
          </p:cNvSpPr>
          <p:nvPr/>
        </p:nvSpPr>
        <p:spPr bwMode="auto">
          <a:xfrm>
            <a:off x="10246383" y="4198907"/>
            <a:ext cx="1369968"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hello world</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cxnSp>
        <p:nvCxnSpPr>
          <p:cNvPr id="12" name="Connecteur droit 11">
            <a:extLst>
              <a:ext uri="{FF2B5EF4-FFF2-40B4-BE49-F238E27FC236}">
                <a16:creationId xmlns:a16="http://schemas.microsoft.com/office/drawing/2014/main" id="{B930464F-76C2-4647-B886-77185A86A090}"/>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1483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Destructeur = Règle de cinq</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203</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EAB8E4F9-93E2-A81E-DED6-12D5DB9C23C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217976" y="2386032"/>
            <a:ext cx="6097190" cy="39703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std::cout &lt;&lt; </a:t>
            </a:r>
            <a:r>
              <a:rPr lang="fr-FR" sz="1200" dirty="0">
                <a:solidFill>
                  <a:srgbClr val="A31515"/>
                </a:solidFill>
                <a:latin typeface="Consolas" panose="020B0609020204030204" pitchFamily="49" charset="0"/>
              </a:rPr>
              <a:t>"hello world"</a:t>
            </a:r>
            <a:r>
              <a:rPr lang="fr-FR" sz="1200" dirty="0">
                <a:solidFill>
                  <a:srgbClr val="000000"/>
                </a:solidFill>
                <a:latin typeface="Consolas" panose="020B0609020204030204" pitchFamily="49" charset="0"/>
              </a:rPr>
              <a:t> &lt;&lt; std::</a:t>
            </a:r>
            <a:r>
              <a:rPr lang="fr-FR" sz="1200" dirty="0" err="1">
                <a:solidFill>
                  <a:srgbClr val="000000"/>
                </a:solidFill>
                <a:latin typeface="Consolas" panose="020B0609020204030204" pitchFamily="49" charset="0"/>
              </a:rPr>
              <a:t>endl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br>
              <a:rPr lang="fr-FR" sz="1200" dirty="0">
                <a:solidFill>
                  <a:srgbClr val="000000"/>
                </a:solidFill>
                <a:latin typeface="Consolas" panose="020B0609020204030204" pitchFamily="49" charset="0"/>
              </a:rPr>
            </a:b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 = </a:t>
            </a:r>
            <a:r>
              <a:rPr lang="fr-FR" sz="1200" dirty="0">
                <a:solidFill>
                  <a:srgbClr val="0000FF"/>
                </a:solidFill>
                <a:latin typeface="Consolas" panose="020B0609020204030204" pitchFamily="49" charset="0"/>
              </a:rPr>
              <a:t>default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m_thread.join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br>
              <a:rPr lang="fr-FR" sz="1200" dirty="0">
                <a:solidFill>
                  <a:srgbClr val="000000"/>
                </a:solidFill>
                <a:latin typeface="Consolas" panose="020B0609020204030204" pitchFamily="49" charset="0"/>
              </a:rPr>
            </a:br>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std::thread </a:t>
            </a:r>
            <a:r>
              <a:rPr lang="fr-FR" sz="1200" dirty="0" err="1">
                <a:solidFill>
                  <a:srgbClr val="000000"/>
                </a:solidFill>
                <a:latin typeface="Consolas" panose="020B0609020204030204" pitchFamily="49" charset="0"/>
              </a:rPr>
              <a:t>m_thread</a:t>
            </a:r>
            <a:r>
              <a:rPr lang="fr-FR" sz="1200" dirty="0">
                <a:solidFill>
                  <a:srgbClr val="000000"/>
                </a:solidFill>
                <a:latin typeface="Consolas" panose="020B0609020204030204" pitchFamily="49" charset="0"/>
              </a:rPr>
              <a:t>{&amp;</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8724473" y="3962776"/>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1" name="Rectangle 2">
            <a:extLst>
              <a:ext uri="{FF2B5EF4-FFF2-40B4-BE49-F238E27FC236}">
                <a16:creationId xmlns:a16="http://schemas.microsoft.com/office/drawing/2014/main" id="{F9CC2C92-C5D8-2B38-14FB-9002C65ABE3F}"/>
              </a:ext>
            </a:extLst>
          </p:cNvPr>
          <p:cNvSpPr>
            <a:spLocks noChangeArrowheads="1"/>
          </p:cNvSpPr>
          <p:nvPr/>
        </p:nvSpPr>
        <p:spPr bwMode="auto">
          <a:xfrm>
            <a:off x="9945461" y="4122191"/>
            <a:ext cx="1298943"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hello world</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A4C3D81D-F45C-E700-080E-FC300DA48F64}"/>
              </a:ext>
            </a:extLst>
          </p:cNvPr>
          <p:cNvSpPr txBox="1"/>
          <p:nvPr/>
        </p:nvSpPr>
        <p:spPr>
          <a:xfrm>
            <a:off x="8565357" y="2386032"/>
            <a:ext cx="2817006" cy="83099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err="1">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main()</a:t>
            </a:r>
          </a:p>
          <a:p>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 enfant;    </a:t>
            </a:r>
          </a:p>
          <a:p>
            <a:r>
              <a:rPr lang="fr-FR" sz="1200" dirty="0">
                <a:solidFill>
                  <a:srgbClr val="000000"/>
                </a:solidFill>
                <a:latin typeface="Consolas" panose="020B0609020204030204" pitchFamily="49" charset="0"/>
              </a:rPr>
              <a:t>}</a:t>
            </a:r>
            <a:endParaRPr lang="fr-FR" sz="1200" dirty="0"/>
          </a:p>
        </p:txBody>
      </p:sp>
      <p:cxnSp>
        <p:nvCxnSpPr>
          <p:cNvPr id="13" name="Connecteur droit 12">
            <a:extLst>
              <a:ext uri="{FF2B5EF4-FFF2-40B4-BE49-F238E27FC236}">
                <a16:creationId xmlns:a16="http://schemas.microsoft.com/office/drawing/2014/main" id="{580C3610-876A-A969-7B1E-B3CCC01C8E72}"/>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53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Avec une donnée non accessible…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204</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37BAB8AB-CE36-E4F3-A8C9-69FAC76D89A0}"/>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366318" y="2575977"/>
            <a:ext cx="6597571" cy="360098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std::cout &lt;&lt; </a:t>
            </a:r>
            <a:r>
              <a:rPr lang="fr-FR" sz="1200" dirty="0">
                <a:solidFill>
                  <a:srgbClr val="A31515"/>
                </a:solidFill>
                <a:latin typeface="Consolas" panose="020B0609020204030204" pitchFamily="49" charset="0"/>
              </a:rPr>
              <a:t>"hello "</a:t>
            </a:r>
            <a:r>
              <a:rPr lang="fr-FR" sz="1200" dirty="0">
                <a:solidFill>
                  <a:srgbClr val="000000"/>
                </a:solidFill>
                <a:latin typeface="Consolas" panose="020B0609020204030204" pitchFamily="49" charset="0"/>
              </a:rPr>
              <a:t> &lt;&lt;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 &lt;&lt;std::</a:t>
            </a:r>
            <a:r>
              <a:rPr lang="fr-FR" sz="1200" dirty="0" err="1">
                <a:solidFill>
                  <a:srgbClr val="000000"/>
                </a:solidFill>
                <a:latin typeface="Consolas" panose="020B0609020204030204" pitchFamily="49" charset="0"/>
              </a:rPr>
              <a:t>endl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br>
              <a:rPr lang="fr-FR" sz="1200" dirty="0">
                <a:solidFill>
                  <a:srgbClr val="000000"/>
                </a:solidFill>
                <a:latin typeface="Consolas" panose="020B0609020204030204" pitchFamily="49" charset="0"/>
              </a:rPr>
            </a:b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 {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MonThreadEnfant</a:t>
            </a:r>
            <a:r>
              <a:rPr lang="fr-FR" sz="1200" dirty="0">
                <a:solidFill>
                  <a:srgbClr val="008000"/>
                </a:solidFill>
                <a:latin typeface="Consolas" panose="020B0609020204030204" pitchFamily="49" charset="0"/>
              </a:rPr>
              <a:t> propriétaire d'une copie de </a:t>
            </a:r>
            <a:r>
              <a:rPr lang="fr-FR" sz="1200" dirty="0" err="1">
                <a:solidFill>
                  <a:srgbClr val="008000"/>
                </a:solidFill>
                <a:latin typeface="Consolas" panose="020B0609020204030204" pitchFamily="49" charset="0"/>
              </a:rPr>
              <a:t>who</a:t>
            </a:r>
            <a:endParaRPr lang="fr-FR" sz="1200" dirty="0">
              <a:solidFill>
                <a:srgbClr val="000000"/>
              </a:solidFill>
              <a:latin typeface="Consolas" panose="020B0609020204030204" pitchFamily="49" charset="0"/>
            </a:endParaRPr>
          </a:p>
          <a:p>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m_thread.join</a:t>
            </a:r>
            <a:r>
              <a:rPr lang="fr-FR" sz="1200" dirty="0">
                <a:solidFill>
                  <a:srgbClr val="000000"/>
                </a:solidFill>
                <a:latin typeface="Consolas" panose="020B0609020204030204" pitchFamily="49" charset="0"/>
              </a:rPr>
              <a:t>(); }</a:t>
            </a:r>
            <a:br>
              <a:rPr lang="fr-FR" sz="1200" dirty="0">
                <a:solidFill>
                  <a:srgbClr val="000000"/>
                </a:solidFill>
                <a:latin typeface="Consolas" panose="020B0609020204030204" pitchFamily="49" charset="0"/>
              </a:rPr>
            </a:br>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std::thread </a:t>
            </a:r>
            <a:r>
              <a:rPr lang="fr-FR" sz="1200" dirty="0" err="1">
                <a:solidFill>
                  <a:srgbClr val="000000"/>
                </a:solidFill>
                <a:latin typeface="Consolas" panose="020B0609020204030204" pitchFamily="49" charset="0"/>
              </a:rPr>
              <a:t>m_thread</a:t>
            </a:r>
            <a:r>
              <a:rPr lang="fr-FR" sz="1200" dirty="0">
                <a:solidFill>
                  <a:srgbClr val="000000"/>
                </a:solidFill>
                <a:latin typeface="Consolas" panose="020B0609020204030204" pitchFamily="49" charset="0"/>
              </a:rPr>
              <a:t>{&amp;</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std::string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"world"</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9210864" y="4140111"/>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1" name="Rectangle 2">
            <a:extLst>
              <a:ext uri="{FF2B5EF4-FFF2-40B4-BE49-F238E27FC236}">
                <a16:creationId xmlns:a16="http://schemas.microsoft.com/office/drawing/2014/main" id="{F9CC2C92-C5D8-2B38-14FB-9002C65ABE3F}"/>
              </a:ext>
            </a:extLst>
          </p:cNvPr>
          <p:cNvSpPr>
            <a:spLocks noChangeArrowheads="1"/>
          </p:cNvSpPr>
          <p:nvPr/>
        </p:nvSpPr>
        <p:spPr bwMode="auto">
          <a:xfrm>
            <a:off x="10431853" y="4299526"/>
            <a:ext cx="1550342"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hello main</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A4C3D81D-F45C-E700-080E-FC300DA48F64}"/>
              </a:ext>
            </a:extLst>
          </p:cNvPr>
          <p:cNvSpPr txBox="1"/>
          <p:nvPr/>
        </p:nvSpPr>
        <p:spPr>
          <a:xfrm>
            <a:off x="9051748" y="2563367"/>
            <a:ext cx="2930446" cy="10156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"main"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 enfant{</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cxnSp>
        <p:nvCxnSpPr>
          <p:cNvPr id="13" name="Connecteur droit 12">
            <a:extLst>
              <a:ext uri="{FF2B5EF4-FFF2-40B4-BE49-F238E27FC236}">
                <a16:creationId xmlns:a16="http://schemas.microsoft.com/office/drawing/2014/main" id="{27B66B21-2523-2296-F44C-2880BC72B5E8}"/>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12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a:t>Avec une donnée accessible en lecture…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205</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13" name="Espace réservé du texte 12">
            <a:extLst>
              <a:ext uri="{FF2B5EF4-FFF2-40B4-BE49-F238E27FC236}">
                <a16:creationId xmlns:a16="http://schemas.microsoft.com/office/drawing/2014/main" id="{D9A3727A-2E90-5946-9ED8-81291A693FD5}"/>
              </a:ext>
            </a:extLst>
          </p:cNvPr>
          <p:cNvSpPr>
            <a:spLocks noGrp="1"/>
          </p:cNvSpPr>
          <p:nvPr>
            <p:ph type="body" sz="quarter" idx="13"/>
          </p:nvPr>
        </p:nvSpPr>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436248" y="2377788"/>
            <a:ext cx="5797912" cy="415498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std::cout &lt;&lt; </a:t>
            </a:r>
            <a:r>
              <a:rPr lang="fr-FR" sz="1200" dirty="0">
                <a:solidFill>
                  <a:srgbClr val="A31515"/>
                </a:solidFill>
                <a:latin typeface="Consolas" panose="020B0609020204030204" pitchFamily="49" charset="0"/>
              </a:rPr>
              <a:t>"hello "</a:t>
            </a:r>
            <a:r>
              <a:rPr lang="fr-FR" sz="1200" dirty="0">
                <a:solidFill>
                  <a:srgbClr val="000000"/>
                </a:solidFill>
                <a:latin typeface="Consolas" panose="020B0609020204030204" pitchFamily="49" charset="0"/>
              </a:rPr>
              <a:t> &lt;&lt;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 &lt;&lt;std::</a:t>
            </a:r>
            <a:r>
              <a:rPr lang="fr-FR" sz="1200" dirty="0" err="1">
                <a:solidFill>
                  <a:srgbClr val="000000"/>
                </a:solidFill>
                <a:latin typeface="Consolas" panose="020B0609020204030204" pitchFamily="49" charset="0"/>
              </a:rPr>
              <a:t>endl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 { </a:t>
            </a:r>
            <a:r>
              <a:rPr lang="fr-FR" sz="1200" dirty="0">
                <a:solidFill>
                  <a:srgbClr val="008000"/>
                </a:solidFill>
                <a:latin typeface="Consolas" panose="020B0609020204030204" pitchFamily="49" charset="0"/>
              </a:rPr>
              <a:t>// Partage en lecture seule</a:t>
            </a:r>
            <a:endParaRPr lang="fr-FR" sz="1200" dirty="0">
              <a:solidFill>
                <a:srgbClr val="000000"/>
              </a:solidFill>
              <a:latin typeface="Consolas" panose="020B0609020204030204" pitchFamily="49" charset="0"/>
            </a:endParaRPr>
          </a:p>
          <a:p>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m_thread.join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br>
              <a:rPr lang="fr-FR" sz="1200" dirty="0">
                <a:solidFill>
                  <a:srgbClr val="000000"/>
                </a:solidFill>
                <a:latin typeface="Consolas" panose="020B0609020204030204" pitchFamily="49" charset="0"/>
              </a:rPr>
            </a:br>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std::thread </a:t>
            </a:r>
            <a:r>
              <a:rPr lang="fr-FR" sz="1200" dirty="0" err="1">
                <a:solidFill>
                  <a:srgbClr val="000000"/>
                </a:solidFill>
                <a:latin typeface="Consolas" panose="020B0609020204030204" pitchFamily="49" charset="0"/>
              </a:rPr>
              <a:t>m_thread</a:t>
            </a:r>
            <a:r>
              <a:rPr lang="fr-FR" sz="1200" dirty="0">
                <a:solidFill>
                  <a:srgbClr val="000000"/>
                </a:solidFill>
                <a:latin typeface="Consolas" panose="020B0609020204030204" pitchFamily="49" charset="0"/>
              </a:rPr>
              <a:t>{&amp;</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8423869" y="4294455"/>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2" name="ZoneTexte 11">
            <a:extLst>
              <a:ext uri="{FF2B5EF4-FFF2-40B4-BE49-F238E27FC236}">
                <a16:creationId xmlns:a16="http://schemas.microsoft.com/office/drawing/2014/main" id="{A4C3D81D-F45C-E700-080E-FC300DA48F64}"/>
              </a:ext>
            </a:extLst>
          </p:cNvPr>
          <p:cNvSpPr txBox="1"/>
          <p:nvPr/>
        </p:nvSpPr>
        <p:spPr>
          <a:xfrm>
            <a:off x="8610600" y="2430618"/>
            <a:ext cx="3289365" cy="120032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std::string who{</a:t>
            </a:r>
            <a:r>
              <a:rPr lang="en-US" sz="1200" dirty="0">
                <a:solidFill>
                  <a:srgbClr val="A31515"/>
                </a:solidFill>
                <a:latin typeface="Consolas" panose="020B0609020204030204" pitchFamily="49" charset="0"/>
              </a:rPr>
              <a:t>"main"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MonThreadEnfant</a:t>
            </a:r>
            <a:r>
              <a:rPr lang="en-US" sz="1200" dirty="0">
                <a:solidFill>
                  <a:srgbClr val="000000"/>
                </a:solidFill>
                <a:latin typeface="Consolas" panose="020B0609020204030204" pitchFamily="49" charset="0"/>
              </a:rPr>
              <a:t> enfant{who};</a:t>
            </a:r>
          </a:p>
          <a:p>
            <a:r>
              <a:rPr lang="fr-FR" sz="1200" b="0" dirty="0">
                <a:solidFill>
                  <a:srgbClr val="000000"/>
                </a:solidFill>
                <a:effectLst/>
                <a:latin typeface="Consolas" panose="020B0609020204030204" pitchFamily="49" charset="0"/>
              </a:rPr>
              <a:t>    </a:t>
            </a:r>
            <a:r>
              <a:rPr lang="fr-FR" sz="1200" dirty="0">
                <a:solidFill>
                  <a:srgbClr val="008000"/>
                </a:solidFill>
                <a:latin typeface="Consolas" panose="020B0609020204030204" pitchFamily="49" charset="0"/>
              </a:rPr>
              <a:t>// Utilisation en lecture seule</a:t>
            </a:r>
            <a:endParaRPr lang="fr-FR" sz="1200" b="0" dirty="0">
              <a:solidFill>
                <a:srgbClr val="000000"/>
              </a:solidFill>
              <a:effectLst/>
              <a:latin typeface="Consolas" panose="020B0609020204030204" pitchFamily="49" charset="0"/>
            </a:endParaRPr>
          </a:p>
          <a:p>
            <a:r>
              <a:rPr lang="fr-FR" sz="1200" b="0" dirty="0">
                <a:solidFill>
                  <a:srgbClr val="000000"/>
                </a:solidFill>
                <a:effectLst/>
                <a:latin typeface="Consolas" panose="020B0609020204030204" pitchFamily="49" charset="0"/>
              </a:rPr>
              <a:t>}</a:t>
            </a:r>
          </a:p>
        </p:txBody>
      </p:sp>
      <p:sp>
        <p:nvSpPr>
          <p:cNvPr id="16" name="Rectangle 2">
            <a:extLst>
              <a:ext uri="{FF2B5EF4-FFF2-40B4-BE49-F238E27FC236}">
                <a16:creationId xmlns:a16="http://schemas.microsoft.com/office/drawing/2014/main" id="{8AB9FDB8-A664-42B8-CCCB-F281E0C9DC50}"/>
              </a:ext>
            </a:extLst>
          </p:cNvPr>
          <p:cNvSpPr>
            <a:spLocks noChangeArrowheads="1"/>
          </p:cNvSpPr>
          <p:nvPr/>
        </p:nvSpPr>
        <p:spPr bwMode="auto">
          <a:xfrm>
            <a:off x="9535231" y="4451324"/>
            <a:ext cx="1550342"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hello main</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cxnSp>
        <p:nvCxnSpPr>
          <p:cNvPr id="17" name="Connecteur droit 16">
            <a:extLst>
              <a:ext uri="{FF2B5EF4-FFF2-40B4-BE49-F238E27FC236}">
                <a16:creationId xmlns:a16="http://schemas.microsoft.com/office/drawing/2014/main" id="{470DC7F1-9135-7390-4869-C60A4664BDF5}"/>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92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Avec une donnée accessible en lecture et écriture…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206</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13" name="Espace réservé du texte 12">
            <a:extLst>
              <a:ext uri="{FF2B5EF4-FFF2-40B4-BE49-F238E27FC236}">
                <a16:creationId xmlns:a16="http://schemas.microsoft.com/office/drawing/2014/main" id="{D9A3727A-2E90-5946-9ED8-81291A693FD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436248" y="2377788"/>
            <a:ext cx="5797912" cy="415498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std::cout &lt;&lt; </a:t>
            </a:r>
            <a:r>
              <a:rPr lang="fr-FR" sz="1200" dirty="0">
                <a:solidFill>
                  <a:srgbClr val="A31515"/>
                </a:solidFill>
                <a:latin typeface="Consolas" panose="020B0609020204030204" pitchFamily="49" charset="0"/>
              </a:rPr>
              <a:t>"hello "</a:t>
            </a:r>
            <a:r>
              <a:rPr lang="fr-FR" sz="1200" dirty="0">
                <a:solidFill>
                  <a:srgbClr val="000000"/>
                </a:solidFill>
                <a:latin typeface="Consolas" panose="020B0609020204030204" pitchFamily="49" charset="0"/>
              </a:rPr>
              <a:t> &lt;&lt;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 &lt;&lt;std::</a:t>
            </a:r>
            <a:r>
              <a:rPr lang="fr-FR" sz="1200" dirty="0" err="1">
                <a:solidFill>
                  <a:srgbClr val="000000"/>
                </a:solidFill>
                <a:latin typeface="Consolas" panose="020B0609020204030204" pitchFamily="49" charset="0"/>
              </a:rPr>
              <a:t>endl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 { </a:t>
            </a:r>
            <a:r>
              <a:rPr lang="fr-FR" sz="1200" dirty="0">
                <a:solidFill>
                  <a:srgbClr val="008000"/>
                </a:solidFill>
                <a:latin typeface="Consolas" panose="020B0609020204030204" pitchFamily="49" charset="0"/>
              </a:rPr>
              <a:t>// Partage en lecture seule</a:t>
            </a:r>
            <a:endParaRPr lang="fr-FR" sz="1200" dirty="0">
              <a:solidFill>
                <a:srgbClr val="000000"/>
              </a:solidFill>
              <a:latin typeface="Consolas" panose="020B0609020204030204" pitchFamily="49" charset="0"/>
            </a:endParaRPr>
          </a:p>
          <a:p>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m_thread.join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br>
              <a:rPr lang="fr-FR" sz="1200" dirty="0">
                <a:solidFill>
                  <a:srgbClr val="000000"/>
                </a:solidFill>
                <a:latin typeface="Consolas" panose="020B0609020204030204" pitchFamily="49" charset="0"/>
              </a:rPr>
            </a:br>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std::thread </a:t>
            </a:r>
            <a:r>
              <a:rPr lang="fr-FR" sz="1200" dirty="0" err="1">
                <a:solidFill>
                  <a:srgbClr val="000000"/>
                </a:solidFill>
                <a:latin typeface="Consolas" panose="020B0609020204030204" pitchFamily="49" charset="0"/>
              </a:rPr>
              <a:t>m_thread</a:t>
            </a:r>
            <a:r>
              <a:rPr lang="fr-FR" sz="1200" dirty="0">
                <a:solidFill>
                  <a:srgbClr val="000000"/>
                </a:solidFill>
                <a:latin typeface="Consolas" panose="020B0609020204030204" pitchFamily="49" charset="0"/>
              </a:rPr>
              <a:t>{&amp;</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8423869" y="4294455"/>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2" name="ZoneTexte 11">
            <a:extLst>
              <a:ext uri="{FF2B5EF4-FFF2-40B4-BE49-F238E27FC236}">
                <a16:creationId xmlns:a16="http://schemas.microsoft.com/office/drawing/2014/main" id="{A4C3D81D-F45C-E700-080E-FC300DA48F64}"/>
              </a:ext>
            </a:extLst>
          </p:cNvPr>
          <p:cNvSpPr txBox="1"/>
          <p:nvPr/>
        </p:nvSpPr>
        <p:spPr>
          <a:xfrm>
            <a:off x="8324281" y="2501826"/>
            <a:ext cx="3617240" cy="120032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a:t>
            </a:r>
            <a:r>
              <a:rPr lang="en-US" sz="1200" dirty="0">
                <a:solidFill>
                  <a:srgbClr val="000000"/>
                </a:solidFill>
                <a:latin typeface="Consolas" panose="020B0609020204030204" pitchFamily="49" charset="0"/>
              </a:rPr>
              <a:t>td::string who{</a:t>
            </a:r>
            <a:r>
              <a:rPr lang="en-US" sz="1200" dirty="0">
                <a:solidFill>
                  <a:srgbClr val="A31515"/>
                </a:solidFill>
                <a:latin typeface="Consolas" panose="020B0609020204030204" pitchFamily="49" charset="0"/>
              </a:rPr>
              <a:t>"main"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MonThreadEnfant</a:t>
            </a:r>
            <a:r>
              <a:rPr lang="en-US" sz="1200" dirty="0">
                <a:solidFill>
                  <a:srgbClr val="000000"/>
                </a:solidFill>
                <a:latin typeface="Consolas" panose="020B0609020204030204" pitchFamily="49" charset="0"/>
              </a:rPr>
              <a:t> enfant{who};</a:t>
            </a:r>
          </a:p>
          <a:p>
            <a:r>
              <a:rPr lang="fr-FR" sz="1200" b="0" dirty="0">
                <a:solidFill>
                  <a:srgbClr val="000000"/>
                </a:solidFill>
                <a:effectLst/>
                <a:latin typeface="Consolas" panose="020B0609020204030204" pitchFamily="49" charset="0"/>
              </a:rPr>
              <a:t>    </a:t>
            </a:r>
            <a:r>
              <a:rPr lang="fr-FR" sz="1200" dirty="0">
                <a:solidFill>
                  <a:srgbClr val="008000"/>
                </a:solidFill>
                <a:latin typeface="Consolas" panose="020B0609020204030204" pitchFamily="49" charset="0"/>
              </a:rPr>
              <a:t>// Utilisation en lecture/écriture</a:t>
            </a:r>
            <a:endParaRPr lang="fr-FR" sz="1200" b="0" dirty="0">
              <a:solidFill>
                <a:srgbClr val="000000"/>
              </a:solidFill>
              <a:effectLst/>
              <a:latin typeface="Consolas" panose="020B0609020204030204" pitchFamily="49" charset="0"/>
            </a:endParaRPr>
          </a:p>
          <a:p>
            <a:r>
              <a:rPr lang="fr-FR" sz="1200" b="0" dirty="0">
                <a:solidFill>
                  <a:srgbClr val="000000"/>
                </a:solidFill>
                <a:effectLst/>
                <a:latin typeface="Consolas" panose="020B0609020204030204" pitchFamily="49" charset="0"/>
              </a:rPr>
              <a:t>}</a:t>
            </a:r>
          </a:p>
        </p:txBody>
      </p:sp>
      <p:sp>
        <p:nvSpPr>
          <p:cNvPr id="6" name="Interdiction 5">
            <a:extLst>
              <a:ext uri="{FF2B5EF4-FFF2-40B4-BE49-F238E27FC236}">
                <a16:creationId xmlns:a16="http://schemas.microsoft.com/office/drawing/2014/main" id="{89369896-EBDF-6863-7C48-8ADF6BD36017}"/>
              </a:ext>
            </a:extLst>
          </p:cNvPr>
          <p:cNvSpPr/>
          <p:nvPr/>
        </p:nvSpPr>
        <p:spPr>
          <a:xfrm rot="5400000">
            <a:off x="9552111" y="4327240"/>
            <a:ext cx="543548" cy="673095"/>
          </a:xfrm>
          <a:prstGeom prst="noSmoking">
            <a:avLst>
              <a:gd name="adj" fmla="val 52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4" name="Connecteur droit 3">
            <a:extLst>
              <a:ext uri="{FF2B5EF4-FFF2-40B4-BE49-F238E27FC236}">
                <a16:creationId xmlns:a16="http://schemas.microsoft.com/office/drawing/2014/main" id="{31192012-44D7-1DB9-1E49-E593B879CFA9}"/>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69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std::cout et std::</a:t>
            </a:r>
            <a:r>
              <a:rPr lang="fr-FR" dirty="0" err="1"/>
              <a:t>endl</a:t>
            </a:r>
            <a:r>
              <a:rPr lang="fr-FR" dirty="0"/>
              <a:t> partage le même output sans synchronisation…</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207</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Partage des données</a:t>
            </a:r>
          </a:p>
        </p:txBody>
      </p:sp>
      <p:sp>
        <p:nvSpPr>
          <p:cNvPr id="6" name="Espace réservé du texte 5">
            <a:extLst>
              <a:ext uri="{FF2B5EF4-FFF2-40B4-BE49-F238E27FC236}">
                <a16:creationId xmlns:a16="http://schemas.microsoft.com/office/drawing/2014/main" id="{C395CC5E-D9EF-14F1-A5CE-D1959FA4F13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490569" y="2707223"/>
            <a:ext cx="5865780" cy="39703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std::cout &lt;&lt; </a:t>
            </a:r>
            <a:r>
              <a:rPr lang="fr-FR" sz="1200" dirty="0">
                <a:solidFill>
                  <a:srgbClr val="A31515"/>
                </a:solidFill>
                <a:latin typeface="Consolas" panose="020B0609020204030204" pitchFamily="49" charset="0"/>
              </a:rPr>
              <a:t>"hello "</a:t>
            </a:r>
            <a:r>
              <a:rPr lang="fr-FR" sz="1200" dirty="0">
                <a:solidFill>
                  <a:srgbClr val="000000"/>
                </a:solidFill>
                <a:latin typeface="Consolas" panose="020B0609020204030204" pitchFamily="49" charset="0"/>
              </a:rPr>
              <a:t> &lt;&lt;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 &lt;&lt;std::</a:t>
            </a:r>
            <a:r>
              <a:rPr lang="fr-FR" sz="1200" dirty="0" err="1">
                <a:solidFill>
                  <a:srgbClr val="000000"/>
                </a:solidFill>
                <a:latin typeface="Consolas" panose="020B0609020204030204" pitchFamily="49" charset="0"/>
              </a:rPr>
              <a:t>endl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who</a:t>
            </a:r>
            <a:r>
              <a:rPr lang="fr-FR" sz="1200" dirty="0">
                <a:solidFill>
                  <a:srgbClr val="000000"/>
                </a:solidFill>
                <a:latin typeface="Consolas" panose="020B0609020204030204" pitchFamily="49" charset="0"/>
              </a:rPr>
              <a:t>) { </a:t>
            </a:r>
            <a:r>
              <a:rPr lang="fr-FR" sz="1200" dirty="0">
                <a:solidFill>
                  <a:srgbClr val="008000"/>
                </a:solidFill>
                <a:latin typeface="Consolas" panose="020B0609020204030204" pitchFamily="49" charset="0"/>
              </a:rPr>
              <a:t>// Partage en lecture seule</a:t>
            </a:r>
            <a:endParaRPr lang="fr-FR" sz="1200" dirty="0">
              <a:solidFill>
                <a:srgbClr val="000000"/>
              </a:solidFill>
              <a:latin typeface="Consolas" panose="020B0609020204030204" pitchFamily="49" charset="0"/>
            </a:endParaRPr>
          </a:p>
          <a:p>
            <a:br>
              <a:rPr lang="fr-FR" sz="1200" dirty="0">
                <a:solidFill>
                  <a:srgbClr val="000000"/>
                </a:solidFill>
                <a:latin typeface="Consolas" panose="020B0609020204030204" pitchFamily="49" charset="0"/>
              </a:rPr>
            </a:b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m_thread.join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br>
              <a:rPr lang="fr-FR" sz="1200" dirty="0">
                <a:solidFill>
                  <a:srgbClr val="000000"/>
                </a:solidFill>
                <a:latin typeface="Consolas" panose="020B0609020204030204" pitchFamily="49" charset="0"/>
              </a:rPr>
            </a:br>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 </a:t>
            </a:r>
            <a:r>
              <a:rPr lang="fr-FR" sz="1200" dirty="0" err="1">
                <a:solidFill>
                  <a:srgbClr val="0000FF"/>
                </a:solidFill>
                <a:latin typeface="Consolas" panose="020B0609020204030204" pitchFamily="49" charset="0"/>
              </a:rPr>
              <a:t>operator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&amp;&amp;) = </a:t>
            </a:r>
            <a:r>
              <a:rPr lang="fr-FR" sz="1200" dirty="0" err="1">
                <a:solidFill>
                  <a:srgbClr val="0000FF"/>
                </a:solidFill>
                <a:latin typeface="Consolas" panose="020B0609020204030204" pitchFamily="49" charset="0"/>
              </a:rPr>
              <a:t>delete</a:t>
            </a:r>
            <a:r>
              <a:rPr lang="fr-FR" sz="1200" dirty="0">
                <a:solidFill>
                  <a:srgbClr val="000000"/>
                </a:solidFill>
                <a:latin typeface="Consolas" panose="020B0609020204030204" pitchFamily="49" charset="0"/>
              </a:rPr>
              <a:t>;</a:t>
            </a:r>
          </a:p>
          <a:p>
            <a:r>
              <a:rPr lang="fr-FR" sz="1200" dirty="0" err="1">
                <a:solidFill>
                  <a:srgbClr val="0000FF"/>
                </a:solidFill>
                <a:latin typeface="Consolas" panose="020B0609020204030204" pitchFamily="49" charset="0"/>
              </a:rPr>
              <a:t>private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std::thread </a:t>
            </a:r>
            <a:r>
              <a:rPr lang="fr-FR" sz="1200" dirty="0" err="1">
                <a:solidFill>
                  <a:srgbClr val="000000"/>
                </a:solidFill>
                <a:latin typeface="Consolas" panose="020B0609020204030204" pitchFamily="49" charset="0"/>
              </a:rPr>
              <a:t>m_thread</a:t>
            </a:r>
            <a:r>
              <a:rPr lang="fr-FR" sz="1200" dirty="0">
                <a:solidFill>
                  <a:srgbClr val="000000"/>
                </a:solidFill>
                <a:latin typeface="Consolas" panose="020B0609020204030204" pitchFamily="49" charset="0"/>
              </a:rPr>
              <a:t>{&amp;</a:t>
            </a:r>
            <a:r>
              <a:rPr lang="fr-FR" sz="1200" dirty="0" err="1">
                <a:solidFill>
                  <a:srgbClr val="000000"/>
                </a:solidFill>
                <a:latin typeface="Consolas" panose="020B0609020204030204" pitchFamily="49" charset="0"/>
              </a:rPr>
              <a:t>MonThreadEnfant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fil_d_execution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std::string&amp; </a:t>
            </a:r>
            <a:r>
              <a:rPr lang="fr-FR" sz="1200" dirty="0" err="1">
                <a:solidFill>
                  <a:srgbClr val="000000"/>
                </a:solidFill>
                <a:latin typeface="Consolas" panose="020B0609020204030204" pitchFamily="49" charset="0"/>
              </a:rPr>
              <a:t>m_who</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8395260" y="4283967"/>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2" name="ZoneTexte 11">
            <a:extLst>
              <a:ext uri="{FF2B5EF4-FFF2-40B4-BE49-F238E27FC236}">
                <a16:creationId xmlns:a16="http://schemas.microsoft.com/office/drawing/2014/main" id="{A4C3D81D-F45C-E700-080E-FC300DA48F64}"/>
              </a:ext>
            </a:extLst>
          </p:cNvPr>
          <p:cNvSpPr txBox="1"/>
          <p:nvPr/>
        </p:nvSpPr>
        <p:spPr>
          <a:xfrm>
            <a:off x="7835821" y="2526645"/>
            <a:ext cx="4294266" cy="1384995"/>
          </a:xfrm>
          <a:prstGeom prst="rect">
            <a:avLst/>
          </a:prstGeom>
          <a:solidFill>
            <a:schemeClr val="bg1">
              <a:lumMod val="9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std::string who{</a:t>
            </a:r>
            <a:r>
              <a:rPr lang="en-US" sz="1200" dirty="0">
                <a:solidFill>
                  <a:srgbClr val="A31515"/>
                </a:solidFill>
                <a:latin typeface="Consolas" panose="020B0609020204030204" pitchFamily="49" charset="0"/>
              </a:rPr>
              <a:t>"main"</a:t>
            </a:r>
            <a:r>
              <a:rPr lang="en-US" sz="1200" dirty="0">
                <a:solidFill>
                  <a:srgbClr val="000000"/>
                </a:solidFill>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 enfant{</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a:t>
            </a:r>
            <a:r>
              <a:rPr lang="fr-FR" sz="1200" b="0" dirty="0" err="1">
                <a:solidFill>
                  <a:srgbClr val="A31515"/>
                </a:solidFill>
                <a:effectLst/>
                <a:latin typeface="Consolas" panose="020B0609020204030204" pitchFamily="49" charset="0"/>
              </a:rPr>
              <a:t>from</a:t>
            </a:r>
            <a:r>
              <a:rPr lang="fr-FR" sz="1200" b="0" dirty="0">
                <a:solidFill>
                  <a:srgbClr val="A31515"/>
                </a:solidFill>
                <a:effectLst/>
                <a:latin typeface="Consolas" panose="020B0609020204030204" pitchFamily="49" charset="0"/>
              </a:rPr>
              <a:t> "</a:t>
            </a:r>
            <a:r>
              <a:rPr lang="fr-FR" sz="1200" b="0" dirty="0">
                <a:solidFill>
                  <a:srgbClr val="000000"/>
                </a:solidFill>
                <a:effectLst/>
                <a:latin typeface="Consolas" panose="020B0609020204030204" pitchFamily="49" charset="0"/>
              </a:rPr>
              <a:t> &lt;&lt; </a:t>
            </a:r>
            <a:r>
              <a:rPr lang="fr-FR" sz="1200" b="0" dirty="0" err="1">
                <a:solidFill>
                  <a:srgbClr val="000000"/>
                </a:solidFill>
                <a:effectLst/>
                <a:latin typeface="Consolas" panose="020B0609020204030204" pitchFamily="49" charset="0"/>
              </a:rPr>
              <a:t>enfant.who</a:t>
            </a:r>
            <a:r>
              <a:rPr lang="fr-FR" sz="1200" b="0" dirty="0">
                <a:solidFill>
                  <a:srgbClr val="000000"/>
                </a:solidFill>
                <a:effectLst/>
                <a:latin typeface="Consolas" panose="020B0609020204030204" pitchFamily="49" charset="0"/>
              </a:rPr>
              <a:t>() </a:t>
            </a:r>
          </a:p>
          <a:p>
            <a:r>
              <a:rPr lang="fr-FR" sz="1200" dirty="0">
                <a:solidFill>
                  <a:srgbClr val="000000"/>
                </a:solidFill>
                <a:latin typeface="Consolas" panose="020B0609020204030204" pitchFamily="49" charset="0"/>
              </a:rPr>
              <a:t>    </a:t>
            </a:r>
            <a:r>
              <a:rPr lang="fr-FR" sz="1200" b="0" dirty="0">
                <a:solidFill>
                  <a:srgbClr val="000000"/>
                </a:solidFill>
                <a:effectLst/>
                <a:latin typeface="Consolas" panose="020B0609020204030204" pitchFamily="49" charset="0"/>
              </a:rPr>
              <a:t>&lt;&lt;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3" name="Interdiction 12">
            <a:extLst>
              <a:ext uri="{FF2B5EF4-FFF2-40B4-BE49-F238E27FC236}">
                <a16:creationId xmlns:a16="http://schemas.microsoft.com/office/drawing/2014/main" id="{8E4DA3E2-7690-EEB3-92CC-1C29BA0E30E4}"/>
              </a:ext>
            </a:extLst>
          </p:cNvPr>
          <p:cNvSpPr/>
          <p:nvPr/>
        </p:nvSpPr>
        <p:spPr>
          <a:xfrm rot="5400000">
            <a:off x="9552111" y="4327240"/>
            <a:ext cx="543548" cy="673095"/>
          </a:xfrm>
          <a:prstGeom prst="noSmoking">
            <a:avLst>
              <a:gd name="adj" fmla="val 52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 name="Connecteur droit 13">
            <a:extLst>
              <a:ext uri="{FF2B5EF4-FFF2-40B4-BE49-F238E27FC236}">
                <a16:creationId xmlns:a16="http://schemas.microsoft.com/office/drawing/2014/main" id="{9A0BA4CC-B9AC-E93C-DA07-7C132841E9F8}"/>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56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3C8A52-A826-340F-C7EE-82C5CA5A7D42}"/>
              </a:ext>
            </a:extLst>
          </p:cNvPr>
          <p:cNvSpPr>
            <a:spLocks noGrp="1"/>
          </p:cNvSpPr>
          <p:nvPr>
            <p:ph idx="1"/>
          </p:nvPr>
        </p:nvSpPr>
        <p:spPr/>
        <p:txBody>
          <a:bodyPr/>
          <a:lstStyle/>
          <a:p>
            <a:r>
              <a:rPr lang="fr-FR" dirty="0"/>
              <a:t>Mutex</a:t>
            </a:r>
          </a:p>
          <a:p>
            <a:endParaRPr lang="fr-FR" dirty="0"/>
          </a:p>
        </p:txBody>
      </p:sp>
      <p:sp>
        <p:nvSpPr>
          <p:cNvPr id="5" name="Espace réservé du numéro de diapositive 4">
            <a:extLst>
              <a:ext uri="{FF2B5EF4-FFF2-40B4-BE49-F238E27FC236}">
                <a16:creationId xmlns:a16="http://schemas.microsoft.com/office/drawing/2014/main" id="{CDD873E3-C30F-3077-2406-E272F5E3A8A7}"/>
              </a:ext>
            </a:extLst>
          </p:cNvPr>
          <p:cNvSpPr>
            <a:spLocks noGrp="1"/>
          </p:cNvSpPr>
          <p:nvPr>
            <p:ph type="sldNum" sz="quarter" idx="12"/>
          </p:nvPr>
        </p:nvSpPr>
        <p:spPr/>
        <p:txBody>
          <a:bodyPr/>
          <a:lstStyle/>
          <a:p>
            <a:fld id="{24A0B9CD-547A-41ED-8AE5-D104F1A8003E}" type="slidenum">
              <a:rPr lang="fr-FR" smtClean="0"/>
              <a:t>208</a:t>
            </a:fld>
            <a:endParaRPr lang="fr-FR"/>
          </a:p>
        </p:txBody>
      </p:sp>
      <p:sp>
        <p:nvSpPr>
          <p:cNvPr id="2" name="Titre 1">
            <a:extLst>
              <a:ext uri="{FF2B5EF4-FFF2-40B4-BE49-F238E27FC236}">
                <a16:creationId xmlns:a16="http://schemas.microsoft.com/office/drawing/2014/main" id="{C09AD0F3-30BA-C1D4-555F-48A54484A0D8}"/>
              </a:ext>
            </a:extLst>
          </p:cNvPr>
          <p:cNvSpPr>
            <a:spLocks noGrp="1"/>
          </p:cNvSpPr>
          <p:nvPr>
            <p:ph type="title"/>
          </p:nvPr>
        </p:nvSpPr>
        <p:spPr/>
        <p:txBody>
          <a:bodyPr/>
          <a:lstStyle/>
          <a:p>
            <a:r>
              <a:rPr lang="fr-FR" dirty="0"/>
              <a:t>Synchronisation</a:t>
            </a:r>
          </a:p>
        </p:txBody>
      </p:sp>
      <p:sp>
        <p:nvSpPr>
          <p:cNvPr id="6" name="Espace réservé du texte 5">
            <a:extLst>
              <a:ext uri="{FF2B5EF4-FFF2-40B4-BE49-F238E27FC236}">
                <a16:creationId xmlns:a16="http://schemas.microsoft.com/office/drawing/2014/main" id="{96FA0122-BD6C-1652-65EB-F05A95369F40}"/>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B235BC95-032D-263B-3881-41BBAAC37CBA}"/>
              </a:ext>
            </a:extLst>
          </p:cNvPr>
          <p:cNvSpPr txBox="1"/>
          <p:nvPr/>
        </p:nvSpPr>
        <p:spPr>
          <a:xfrm>
            <a:off x="4513404" y="2970242"/>
            <a:ext cx="4693308"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#include</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&lt;</a:t>
            </a:r>
            <a:r>
              <a:rPr lang="fr-FR" sz="1600" b="0" dirty="0">
                <a:solidFill>
                  <a:srgbClr val="A31515"/>
                </a:solidFill>
                <a:effectLst/>
                <a:latin typeface="Consolas" panose="020B0609020204030204" pitchFamily="49" charset="0"/>
              </a:rPr>
              <a:t>mutex</a:t>
            </a:r>
            <a:r>
              <a:rPr lang="fr-FR" sz="1600" b="0" dirty="0">
                <a:solidFill>
                  <a:srgbClr val="0000FF"/>
                </a:solidFill>
                <a:effectLst/>
                <a:latin typeface="Consolas" panose="020B0609020204030204" pitchFamily="49" charset="0"/>
              </a:rPr>
              <a:t>&gt;</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std::mutex </a:t>
            </a:r>
            <a:r>
              <a:rPr lang="fr-FR" sz="1600" b="0" dirty="0" err="1">
                <a:solidFill>
                  <a:srgbClr val="000000"/>
                </a:solidFill>
                <a:effectLst/>
                <a:latin typeface="Consolas" panose="020B0609020204030204" pitchFamily="49" charset="0"/>
              </a:rPr>
              <a:t>mon_mutex</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mon_mutex.lock</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Traitement de données protégés</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mon_mutex.unlock</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EA4F0F90-BB14-B534-A924-E4956D5F7321}"/>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4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3C8A52-A826-340F-C7EE-82C5CA5A7D42}"/>
              </a:ext>
            </a:extLst>
          </p:cNvPr>
          <p:cNvSpPr>
            <a:spLocks noGrp="1"/>
          </p:cNvSpPr>
          <p:nvPr>
            <p:ph idx="1"/>
          </p:nvPr>
        </p:nvSpPr>
        <p:spPr/>
        <p:txBody>
          <a:bodyPr/>
          <a:lstStyle/>
          <a:p>
            <a:r>
              <a:rPr lang="fr-FR" dirty="0"/>
              <a:t>Mutex</a:t>
            </a:r>
          </a:p>
          <a:p>
            <a:endParaRPr lang="fr-FR" dirty="0"/>
          </a:p>
        </p:txBody>
      </p:sp>
      <p:sp>
        <p:nvSpPr>
          <p:cNvPr id="5" name="Espace réservé du numéro de diapositive 4">
            <a:extLst>
              <a:ext uri="{FF2B5EF4-FFF2-40B4-BE49-F238E27FC236}">
                <a16:creationId xmlns:a16="http://schemas.microsoft.com/office/drawing/2014/main" id="{CDD873E3-C30F-3077-2406-E272F5E3A8A7}"/>
              </a:ext>
            </a:extLst>
          </p:cNvPr>
          <p:cNvSpPr>
            <a:spLocks noGrp="1"/>
          </p:cNvSpPr>
          <p:nvPr>
            <p:ph type="sldNum" sz="quarter" idx="12"/>
          </p:nvPr>
        </p:nvSpPr>
        <p:spPr/>
        <p:txBody>
          <a:bodyPr/>
          <a:lstStyle/>
          <a:p>
            <a:fld id="{24A0B9CD-547A-41ED-8AE5-D104F1A8003E}" type="slidenum">
              <a:rPr lang="fr-FR" smtClean="0"/>
              <a:t>209</a:t>
            </a:fld>
            <a:endParaRPr lang="fr-FR"/>
          </a:p>
        </p:txBody>
      </p:sp>
      <p:sp>
        <p:nvSpPr>
          <p:cNvPr id="2" name="Titre 1">
            <a:extLst>
              <a:ext uri="{FF2B5EF4-FFF2-40B4-BE49-F238E27FC236}">
                <a16:creationId xmlns:a16="http://schemas.microsoft.com/office/drawing/2014/main" id="{C09AD0F3-30BA-C1D4-555F-48A54484A0D8}"/>
              </a:ext>
            </a:extLst>
          </p:cNvPr>
          <p:cNvSpPr>
            <a:spLocks noGrp="1"/>
          </p:cNvSpPr>
          <p:nvPr>
            <p:ph type="title"/>
          </p:nvPr>
        </p:nvSpPr>
        <p:spPr/>
        <p:txBody>
          <a:bodyPr/>
          <a:lstStyle/>
          <a:p>
            <a:r>
              <a:rPr lang="fr-FR" dirty="0"/>
              <a:t>Synchronisation</a:t>
            </a:r>
          </a:p>
        </p:txBody>
      </p:sp>
      <p:sp>
        <p:nvSpPr>
          <p:cNvPr id="6" name="Espace réservé du texte 5">
            <a:extLst>
              <a:ext uri="{FF2B5EF4-FFF2-40B4-BE49-F238E27FC236}">
                <a16:creationId xmlns:a16="http://schemas.microsoft.com/office/drawing/2014/main" id="{F71BFA8D-309E-819F-1D06-5EB54D097AD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B235BC95-032D-263B-3881-41BBAAC37CBA}"/>
              </a:ext>
            </a:extLst>
          </p:cNvPr>
          <p:cNvSpPr txBox="1"/>
          <p:nvPr/>
        </p:nvSpPr>
        <p:spPr>
          <a:xfrm>
            <a:off x="2814238" y="3093353"/>
            <a:ext cx="8091639"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#include</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&lt;</a:t>
            </a:r>
            <a:r>
              <a:rPr lang="fr-FR" sz="1600" b="0" dirty="0">
                <a:solidFill>
                  <a:srgbClr val="A31515"/>
                </a:solidFill>
                <a:effectLst/>
                <a:latin typeface="Consolas" panose="020B0609020204030204" pitchFamily="49" charset="0"/>
              </a:rPr>
              <a:t>mutex</a:t>
            </a:r>
            <a:r>
              <a:rPr lang="fr-FR" sz="1600" b="0" dirty="0">
                <a:solidFill>
                  <a:srgbClr val="0000FF"/>
                </a:solidFill>
                <a:effectLst/>
                <a:latin typeface="Consolas" panose="020B0609020204030204" pitchFamily="49" charset="0"/>
              </a:rPr>
              <a:t>&gt;</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std::mutex </a:t>
            </a:r>
            <a:r>
              <a:rPr lang="fr-FR" sz="1600" b="0" dirty="0" err="1">
                <a:solidFill>
                  <a:srgbClr val="000000"/>
                </a:solidFill>
                <a:effectLst/>
                <a:latin typeface="Consolas" panose="020B0609020204030204" pitchFamily="49" charset="0"/>
              </a:rPr>
              <a:t>mon_mutex</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std::</a:t>
            </a:r>
            <a:r>
              <a:rPr lang="fr-FR" sz="1600" b="0" dirty="0" err="1">
                <a:solidFill>
                  <a:srgbClr val="000000"/>
                </a:solidFill>
                <a:effectLst/>
                <a:latin typeface="Consolas" panose="020B0609020204030204" pitchFamily="49" charset="0"/>
              </a:rPr>
              <a:t>lock_guard</a:t>
            </a:r>
            <a:r>
              <a:rPr lang="fr-FR" sz="1600" b="0" dirty="0">
                <a:solidFill>
                  <a:srgbClr val="000000"/>
                </a:solidFill>
                <a:effectLst/>
                <a:latin typeface="Consolas" panose="020B0609020204030204" pitchFamily="49" charset="0"/>
              </a:rPr>
              <a:t>&lt;std::mutex&gt; </a:t>
            </a:r>
            <a:r>
              <a:rPr lang="fr-FR" sz="1600" b="0" dirty="0" err="1">
                <a:solidFill>
                  <a:srgbClr val="000000"/>
                </a:solidFill>
                <a:effectLst/>
                <a:latin typeface="Consolas" panose="020B0609020204030204" pitchFamily="49" charset="0"/>
              </a:rPr>
              <a:t>guard</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mon_mutex</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Traitement de données protégés jusqu'a la fin du block ( main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BB15952B-B926-CB65-8001-034A3F880C34}"/>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968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70000" lnSpcReduction="20000"/>
          </a:bodyPr>
          <a:lstStyle/>
          <a:p>
            <a:pPr>
              <a:lnSpc>
                <a:spcPct val="100000"/>
              </a:lnSpc>
            </a:pPr>
            <a:r>
              <a:rPr lang="fr-FR" dirty="0"/>
              <a:t>Types Fondamentaux</a:t>
            </a:r>
          </a:p>
          <a:p>
            <a:pPr>
              <a:lnSpc>
                <a:spcPct val="100000"/>
              </a:lnSpc>
            </a:pPr>
            <a:endParaRPr lang="fr-FR" dirty="0"/>
          </a:p>
          <a:p>
            <a:pPr lvl="1">
              <a:lnSpc>
                <a:spcPct val="100000"/>
              </a:lnSpc>
            </a:pPr>
            <a:r>
              <a:rPr lang="fr-FR" sz="2100" dirty="0"/>
              <a:t>Virgules flottantes</a:t>
            </a:r>
          </a:p>
          <a:p>
            <a:pPr lvl="2">
              <a:lnSpc>
                <a:spcPct val="100000"/>
              </a:lnSpc>
              <a:buClr>
                <a:schemeClr val="tx1"/>
              </a:buClr>
            </a:pPr>
            <a:r>
              <a:rPr lang="fr-FR" sz="1900" dirty="0" err="1">
                <a:solidFill>
                  <a:schemeClr val="accent1"/>
                </a:solidFill>
              </a:rPr>
              <a:t>float</a:t>
            </a:r>
            <a:endParaRPr lang="fr-FR" dirty="0"/>
          </a:p>
          <a:p>
            <a:pPr lvl="3">
              <a:lnSpc>
                <a:spcPct val="100000"/>
              </a:lnSpc>
              <a:buClr>
                <a:schemeClr val="tx1"/>
              </a:buClr>
            </a:pPr>
            <a:r>
              <a:rPr lang="fr-FR" dirty="0"/>
              <a:t>&gt;= 4 octets</a:t>
            </a:r>
          </a:p>
          <a:p>
            <a:pPr lvl="3">
              <a:lnSpc>
                <a:spcPct val="100000"/>
              </a:lnSpc>
              <a:buClr>
                <a:schemeClr val="tx1"/>
              </a:buClr>
            </a:pPr>
            <a:r>
              <a:rPr lang="fr-FR" dirty="0"/>
              <a:t>Taille minimale de 32 bits garantie par le standard</a:t>
            </a:r>
          </a:p>
          <a:p>
            <a:pPr lvl="3">
              <a:lnSpc>
                <a:spcPct val="100000"/>
              </a:lnSpc>
              <a:buClr>
                <a:schemeClr val="tx1"/>
              </a:buClr>
            </a:pPr>
            <a:r>
              <a:rPr lang="fr-FR" dirty="0"/>
              <a:t>Valeur entre </a:t>
            </a:r>
            <a:r>
              <a:rPr lang="fr-CA" dirty="0"/>
              <a:t>-3.4*10</a:t>
            </a:r>
            <a:r>
              <a:rPr lang="fr-CA" baseline="30000" dirty="0"/>
              <a:t>-38</a:t>
            </a:r>
            <a:r>
              <a:rPr lang="fr-CA" dirty="0"/>
              <a:t> à 3.4*10</a:t>
            </a:r>
            <a:r>
              <a:rPr lang="fr-CA" baseline="30000" dirty="0"/>
              <a:t>38 </a:t>
            </a:r>
            <a:r>
              <a:rPr lang="fr-FR" dirty="0"/>
              <a:t>garantie avec une précision 7 chiffres significatifs</a:t>
            </a:r>
          </a:p>
          <a:p>
            <a:pPr lvl="3">
              <a:lnSpc>
                <a:spcPct val="100000"/>
              </a:lnSpc>
              <a:buClr>
                <a:schemeClr val="tx1"/>
              </a:buClr>
            </a:pPr>
            <a:r>
              <a:rPr lang="fr-FR" dirty="0"/>
              <a:t>Souvent au format IEEE-754 si supporté</a:t>
            </a:r>
          </a:p>
          <a:p>
            <a:pPr marL="1371600" lvl="3" indent="0">
              <a:lnSpc>
                <a:spcPct val="100000"/>
              </a:lnSpc>
              <a:buClr>
                <a:schemeClr val="tx1"/>
              </a:buClr>
              <a:buNone/>
            </a:pPr>
            <a:endParaRPr lang="fr-FR" dirty="0"/>
          </a:p>
          <a:p>
            <a:pPr lvl="2">
              <a:lnSpc>
                <a:spcPct val="100000"/>
              </a:lnSpc>
              <a:buClr>
                <a:schemeClr val="tx1"/>
              </a:buClr>
            </a:pPr>
            <a:r>
              <a:rPr lang="fr-FR" sz="1900" dirty="0">
                <a:solidFill>
                  <a:schemeClr val="accent1"/>
                </a:solidFill>
              </a:rPr>
              <a:t>double</a:t>
            </a:r>
            <a:endParaRPr lang="fr-FR" dirty="0"/>
          </a:p>
          <a:p>
            <a:pPr lvl="3">
              <a:lnSpc>
                <a:spcPct val="100000"/>
              </a:lnSpc>
              <a:buClr>
                <a:schemeClr val="tx1"/>
              </a:buClr>
            </a:pPr>
            <a:r>
              <a:rPr lang="fr-FR" dirty="0"/>
              <a:t>&gt;= 8 octets</a:t>
            </a:r>
          </a:p>
          <a:p>
            <a:pPr lvl="3">
              <a:lnSpc>
                <a:spcPct val="100000"/>
              </a:lnSpc>
              <a:buClr>
                <a:schemeClr val="tx1"/>
              </a:buClr>
            </a:pPr>
            <a:r>
              <a:rPr lang="fr-FR" dirty="0"/>
              <a:t>Taille minimale de 64 bits garantie par le standard</a:t>
            </a:r>
          </a:p>
          <a:p>
            <a:pPr lvl="3">
              <a:lnSpc>
                <a:spcPct val="100000"/>
              </a:lnSpc>
              <a:buClr>
                <a:schemeClr val="tx1"/>
              </a:buClr>
            </a:pPr>
            <a:r>
              <a:rPr lang="fr-FR" dirty="0"/>
              <a:t>Valeur entre </a:t>
            </a:r>
            <a:r>
              <a:rPr lang="fr-CA" dirty="0"/>
              <a:t>-1.7*10</a:t>
            </a:r>
            <a:r>
              <a:rPr lang="fr-CA" baseline="30000" dirty="0"/>
              <a:t>-308</a:t>
            </a:r>
            <a:r>
              <a:rPr lang="fr-CA" dirty="0"/>
              <a:t> à 1.7*10</a:t>
            </a:r>
            <a:r>
              <a:rPr lang="fr-CA" baseline="30000" dirty="0"/>
              <a:t>308</a:t>
            </a:r>
            <a:r>
              <a:rPr lang="fr-FR" dirty="0"/>
              <a:t> garantie avec une précision 7 chiffres significatifs</a:t>
            </a:r>
          </a:p>
          <a:p>
            <a:pPr lvl="3">
              <a:lnSpc>
                <a:spcPct val="100000"/>
              </a:lnSpc>
              <a:buClr>
                <a:schemeClr val="tx1"/>
              </a:buClr>
            </a:pPr>
            <a:r>
              <a:rPr lang="fr-FR" dirty="0"/>
              <a:t>Souvent au format IEEE-754 si supporté</a:t>
            </a:r>
          </a:p>
          <a:p>
            <a:pPr lvl="3">
              <a:lnSpc>
                <a:spcPct val="100000"/>
              </a:lnSpc>
              <a:buClr>
                <a:schemeClr val="tx1"/>
              </a:buClr>
            </a:pPr>
            <a:endParaRPr lang="fr-FR" dirty="0"/>
          </a:p>
          <a:p>
            <a:pPr lvl="2">
              <a:lnSpc>
                <a:spcPct val="100000"/>
              </a:lnSpc>
              <a:buClr>
                <a:schemeClr val="tx1"/>
              </a:buClr>
            </a:pPr>
            <a:r>
              <a:rPr lang="fr-FR" sz="1900" dirty="0">
                <a:solidFill>
                  <a:schemeClr val="accent1"/>
                </a:solidFill>
              </a:rPr>
              <a:t>long double</a:t>
            </a:r>
            <a:endParaRPr lang="fr-FR" dirty="0"/>
          </a:p>
          <a:p>
            <a:pPr lvl="3">
              <a:lnSpc>
                <a:spcPct val="100000"/>
              </a:lnSpc>
              <a:buClr>
                <a:schemeClr val="tx1"/>
              </a:buClr>
            </a:pPr>
            <a:r>
              <a:rPr lang="fr-FR" dirty="0"/>
              <a:t>Taille et précision non garantie par le standard</a:t>
            </a:r>
          </a:p>
          <a:p>
            <a:pPr lvl="4">
              <a:lnSpc>
                <a:spcPct val="100000"/>
              </a:lnSpc>
              <a:buClr>
                <a:schemeClr val="tx1"/>
              </a:buClr>
            </a:pPr>
            <a:r>
              <a:rPr lang="fr-FR" dirty="0"/>
              <a:t>Au moins la même taille et précision que </a:t>
            </a:r>
            <a:r>
              <a:rPr lang="fr-FR" dirty="0">
                <a:solidFill>
                  <a:schemeClr val="accent1"/>
                </a:solidFill>
              </a:rPr>
              <a:t>double</a:t>
            </a:r>
            <a:endParaRPr lang="fr-FR" dirty="0"/>
          </a:p>
          <a:p>
            <a:pPr lvl="3">
              <a:lnSpc>
                <a:spcPct val="100000"/>
              </a:lnSpc>
              <a:buClr>
                <a:schemeClr val="tx1"/>
              </a:buClr>
            </a:pPr>
            <a:r>
              <a:rPr lang="fr-FR" dirty="0"/>
              <a:t>Souvent identique a double ou format 128 bits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21</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normAutofit/>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CCA531D8-16CB-AEA1-C972-A888A6217332}"/>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71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Avec une donnée accessible en lecture…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210</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Synchronisation</a:t>
            </a:r>
          </a:p>
        </p:txBody>
      </p:sp>
      <p:sp>
        <p:nvSpPr>
          <p:cNvPr id="6" name="Espace réservé du texte 5">
            <a:extLst>
              <a:ext uri="{FF2B5EF4-FFF2-40B4-BE49-F238E27FC236}">
                <a16:creationId xmlns:a16="http://schemas.microsoft.com/office/drawing/2014/main" id="{084606CC-26C9-169B-50A3-A69C8F878AE0}"/>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193064" y="2354437"/>
            <a:ext cx="6069782" cy="341632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br>
              <a:rPr lang="fr-FR" sz="1200" b="0" dirty="0">
                <a:solidFill>
                  <a:srgbClr val="000000"/>
                </a:solidFill>
                <a:effectLst/>
                <a:latin typeface="Consolas" panose="020B0609020204030204" pitchFamily="49" charset="0"/>
              </a:rPr>
            </a:b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void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fil_d_execution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m_stdout_mutex_ref</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a:t>
            </a:r>
            <a:r>
              <a:rPr lang="fr-FR" sz="1200" b="0" dirty="0" err="1">
                <a:solidFill>
                  <a:srgbClr val="A31515"/>
                </a:solidFill>
                <a:effectLst/>
                <a:latin typeface="Consolas" panose="020B0609020204030204" pitchFamily="49" charset="0"/>
              </a:rPr>
              <a:t>child</a:t>
            </a:r>
            <a:r>
              <a:rPr lang="fr-FR" sz="1200" b="0" dirty="0">
                <a:solidFill>
                  <a:srgbClr val="A31515"/>
                </a:solidFill>
                <a:effectLst/>
                <a:latin typeface="Consolas" panose="020B0609020204030204" pitchFamily="49" charset="0"/>
              </a:rPr>
              <a:t> "</a:t>
            </a:r>
            <a:r>
              <a:rPr lang="fr-FR" sz="1200" b="0" dirty="0">
                <a:solidFill>
                  <a:srgbClr val="000000"/>
                </a:solidFill>
                <a:effectLst/>
                <a:latin typeface="Consolas" panose="020B0609020204030204" pitchFamily="49" charset="0"/>
              </a:rPr>
              <a:t> &lt;&lt;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 &lt;&lt;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br>
              <a:rPr lang="fr-FR" sz="1200" b="0" dirty="0">
                <a:solidFill>
                  <a:srgbClr val="000000"/>
                </a:solidFill>
                <a:effectLst/>
                <a:latin typeface="Consolas" panose="020B0609020204030204" pitchFamily="49" charset="0"/>
              </a:rPr>
            </a:br>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std::mutex&amp; </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m_stdout_mutex_ref</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 { </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br>
              <a:rPr lang="fr-FR" sz="1200" b="0" dirty="0">
                <a:solidFill>
                  <a:srgbClr val="000000"/>
                </a:solidFill>
                <a:effectLst/>
                <a:latin typeface="Consolas" panose="020B0609020204030204" pitchFamily="49" charset="0"/>
              </a:rPr>
            </a:br>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std::thread </a:t>
            </a:r>
            <a:r>
              <a:rPr lang="fr-FR" sz="1200" b="0" dirty="0" err="1">
                <a:solidFill>
                  <a:srgbClr val="000000"/>
                </a:solidFill>
                <a:effectLst/>
                <a:latin typeface="Consolas" panose="020B0609020204030204" pitchFamily="49" charset="0"/>
              </a:rPr>
              <a:t>m_thread</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std::mutex&amp; </a:t>
            </a:r>
            <a:r>
              <a:rPr lang="fr-FR" sz="1200" b="0" dirty="0" err="1">
                <a:solidFill>
                  <a:srgbClr val="000000"/>
                </a:solidFill>
                <a:effectLst/>
                <a:latin typeface="Consolas" panose="020B0609020204030204" pitchFamily="49" charset="0"/>
              </a:rPr>
              <a:t>m_stdout_mutex_ref</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grpSp>
        <p:nvGrpSpPr>
          <p:cNvPr id="8" name="Groupe 7">
            <a:extLst>
              <a:ext uri="{FF2B5EF4-FFF2-40B4-BE49-F238E27FC236}">
                <a16:creationId xmlns:a16="http://schemas.microsoft.com/office/drawing/2014/main" id="{0F7E2A38-848C-7989-D2A3-F020569BEB9E}"/>
              </a:ext>
            </a:extLst>
          </p:cNvPr>
          <p:cNvGrpSpPr/>
          <p:nvPr/>
        </p:nvGrpSpPr>
        <p:grpSpPr>
          <a:xfrm>
            <a:off x="3087679" y="5995502"/>
            <a:ext cx="873760" cy="409972"/>
            <a:chOff x="7594888" y="3904536"/>
            <a:chExt cx="873760" cy="409972"/>
          </a:xfrm>
        </p:grpSpPr>
        <p:sp>
          <p:nvSpPr>
            <p:cNvPr id="9" name="Flèche : droite 8">
              <a:extLst>
                <a:ext uri="{FF2B5EF4-FFF2-40B4-BE49-F238E27FC236}">
                  <a16:creationId xmlns:a16="http://schemas.microsoft.com/office/drawing/2014/main" id="{2A85812F-7D7B-ADC7-5818-6E48CBE09D68}"/>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550ABCD-AF89-8698-E7CB-179C371E3AF4}"/>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1" name="Rectangle 2">
            <a:extLst>
              <a:ext uri="{FF2B5EF4-FFF2-40B4-BE49-F238E27FC236}">
                <a16:creationId xmlns:a16="http://schemas.microsoft.com/office/drawing/2014/main" id="{F9CC2C92-C5D8-2B38-14FB-9002C65ABE3F}"/>
              </a:ext>
            </a:extLst>
          </p:cNvPr>
          <p:cNvSpPr>
            <a:spLocks noChangeArrowheads="1"/>
          </p:cNvSpPr>
          <p:nvPr/>
        </p:nvSpPr>
        <p:spPr bwMode="auto">
          <a:xfrm>
            <a:off x="4218436" y="5908100"/>
            <a:ext cx="1721155"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hello main</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child</a:t>
            </a:r>
            <a:r>
              <a:rPr lang="fr-FR" altLang="fr-FR" sz="1600" dirty="0">
                <a:solidFill>
                  <a:schemeClr val="tx1"/>
                </a:solidFill>
                <a:latin typeface="Arial" panose="020B0604020202020204" pitchFamily="34" charset="0"/>
              </a:rPr>
              <a:t> main</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A4C3D81D-F45C-E700-080E-FC300DA48F64}"/>
              </a:ext>
            </a:extLst>
          </p:cNvPr>
          <p:cNvSpPr txBox="1"/>
          <p:nvPr/>
        </p:nvSpPr>
        <p:spPr>
          <a:xfrm>
            <a:off x="7312993" y="3964425"/>
            <a:ext cx="4634910" cy="1569660"/>
          </a:xfrm>
          <a:prstGeom prst="rect">
            <a:avLst/>
          </a:prstGeom>
          <a:solidFill>
            <a:schemeClr val="bg1">
              <a:lumMod val="9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std::mutex </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"main"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 enfant{</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a:t>
            </a:r>
            <a:r>
              <a:rPr lang="fr-FR" sz="1200" b="0" dirty="0">
                <a:solidFill>
                  <a:srgbClr val="000000"/>
                </a:solidFill>
                <a:effectLst/>
                <a:latin typeface="Consolas" panose="020B0609020204030204" pitchFamily="49" charset="0"/>
              </a:rPr>
              <a:t> &lt;&lt; </a:t>
            </a:r>
            <a:r>
              <a:rPr lang="fr-FR" sz="1200" b="0" dirty="0" err="1">
                <a:solidFill>
                  <a:srgbClr val="000000"/>
                </a:solidFill>
                <a:effectLst/>
                <a:latin typeface="Consolas" panose="020B0609020204030204" pitchFamily="49" charset="0"/>
              </a:rPr>
              <a:t>enfant.who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4" name="Rectangle 2">
            <a:extLst>
              <a:ext uri="{FF2B5EF4-FFF2-40B4-BE49-F238E27FC236}">
                <a16:creationId xmlns:a16="http://schemas.microsoft.com/office/drawing/2014/main" id="{C48DD302-8B7C-17A3-9C7A-121EBF346DE9}"/>
              </a:ext>
            </a:extLst>
          </p:cNvPr>
          <p:cNvSpPr>
            <a:spLocks noChangeArrowheads="1"/>
          </p:cNvSpPr>
          <p:nvPr/>
        </p:nvSpPr>
        <p:spPr bwMode="auto">
          <a:xfrm>
            <a:off x="6541691" y="5908099"/>
            <a:ext cx="1721155"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child</a:t>
            </a:r>
            <a:r>
              <a:rPr lang="fr-FR" altLang="fr-FR" sz="1600" dirty="0">
                <a:solidFill>
                  <a:schemeClr val="tx1"/>
                </a:solidFill>
                <a:latin typeface="Arial" panose="020B0604020202020204" pitchFamily="34"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hello main</a:t>
            </a:r>
          </a:p>
        </p:txBody>
      </p:sp>
      <p:sp>
        <p:nvSpPr>
          <p:cNvPr id="15" name="ZoneTexte 14">
            <a:extLst>
              <a:ext uri="{FF2B5EF4-FFF2-40B4-BE49-F238E27FC236}">
                <a16:creationId xmlns:a16="http://schemas.microsoft.com/office/drawing/2014/main" id="{E4636BF3-1406-31FD-9C54-A8D3532D979C}"/>
              </a:ext>
            </a:extLst>
          </p:cNvPr>
          <p:cNvSpPr txBox="1"/>
          <p:nvPr/>
        </p:nvSpPr>
        <p:spPr>
          <a:xfrm>
            <a:off x="6024093" y="5995502"/>
            <a:ext cx="428322" cy="369332"/>
          </a:xfrm>
          <a:prstGeom prst="rect">
            <a:avLst/>
          </a:prstGeom>
          <a:noFill/>
        </p:spPr>
        <p:txBody>
          <a:bodyPr wrap="none" rtlCol="0">
            <a:spAutoFit/>
          </a:bodyPr>
          <a:lstStyle/>
          <a:p>
            <a:r>
              <a:rPr lang="fr-FR" dirty="0"/>
              <a:t>ou</a:t>
            </a:r>
          </a:p>
        </p:txBody>
      </p:sp>
      <p:cxnSp>
        <p:nvCxnSpPr>
          <p:cNvPr id="13" name="Connecteur droit 12">
            <a:extLst>
              <a:ext uri="{FF2B5EF4-FFF2-40B4-BE49-F238E27FC236}">
                <a16:creationId xmlns:a16="http://schemas.microsoft.com/office/drawing/2014/main" id="{FCB118CC-8385-CDF1-DA6E-EB10C77590A5}"/>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1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Avec une donnée accessible en écriture…</a:t>
            </a:r>
          </a:p>
          <a:p>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pPr/>
              <a:t>211</a:t>
            </a:fld>
            <a:endParaRPr lang="fr-FR" dirty="0"/>
          </a:p>
        </p:txBody>
      </p:sp>
      <p:sp>
        <p:nvSpPr>
          <p:cNvPr id="35" name="Titre 34">
            <a:extLst>
              <a:ext uri="{FF2B5EF4-FFF2-40B4-BE49-F238E27FC236}">
                <a16:creationId xmlns:a16="http://schemas.microsoft.com/office/drawing/2014/main" id="{82F20EA5-536B-6B50-7734-BEE718568EF1}"/>
              </a:ext>
            </a:extLst>
          </p:cNvPr>
          <p:cNvSpPr>
            <a:spLocks noGrp="1"/>
          </p:cNvSpPr>
          <p:nvPr>
            <p:ph type="title"/>
          </p:nvPr>
        </p:nvSpPr>
        <p:spPr/>
        <p:txBody>
          <a:bodyPr/>
          <a:lstStyle/>
          <a:p>
            <a:r>
              <a:rPr lang="fr-FR" dirty="0"/>
              <a:t>Synchronisation</a:t>
            </a:r>
          </a:p>
        </p:txBody>
      </p:sp>
      <p:sp>
        <p:nvSpPr>
          <p:cNvPr id="19" name="Espace réservé du texte 18">
            <a:extLst>
              <a:ext uri="{FF2B5EF4-FFF2-40B4-BE49-F238E27FC236}">
                <a16:creationId xmlns:a16="http://schemas.microsoft.com/office/drawing/2014/main" id="{DA2F2F5E-FE3C-3366-FEA0-2232E4F5F55E}"/>
              </a:ext>
            </a:extLst>
          </p:cNvPr>
          <p:cNvSpPr>
            <a:spLocks noGrp="1"/>
          </p:cNvSpPr>
          <p:nvPr>
            <p:ph type="body" sz="quarter" idx="13"/>
          </p:nvPr>
        </p:nvSpPr>
        <p:spPr>
          <a:xfrm>
            <a:off x="61913" y="2092271"/>
            <a:ext cx="1906587" cy="445352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a:p>
            <a:endParaRPr lang="fr-FR" dirty="0"/>
          </a:p>
        </p:txBody>
      </p:sp>
      <p:sp>
        <p:nvSpPr>
          <p:cNvPr id="7" name="ZoneTexte 6">
            <a:extLst>
              <a:ext uri="{FF2B5EF4-FFF2-40B4-BE49-F238E27FC236}">
                <a16:creationId xmlns:a16="http://schemas.microsoft.com/office/drawing/2014/main" id="{5642F149-58AD-5417-2E8D-A805C01C6A9F}"/>
              </a:ext>
            </a:extLst>
          </p:cNvPr>
          <p:cNvSpPr txBox="1"/>
          <p:nvPr/>
        </p:nvSpPr>
        <p:spPr>
          <a:xfrm>
            <a:off x="2103414" y="2206645"/>
            <a:ext cx="5892287" cy="360098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a:t>
            </a:r>
            <a:br>
              <a:rPr lang="fr-FR" sz="1200" b="0" dirty="0">
                <a:solidFill>
                  <a:srgbClr val="000000"/>
                </a:solidFill>
                <a:effectLst/>
                <a:latin typeface="Consolas" panose="020B0609020204030204" pitchFamily="49" charset="0"/>
              </a:rPr>
            </a:b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void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fil_d_execution</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m_stdout_mutex_ref</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a:t>
            </a:r>
            <a:r>
              <a:rPr lang="fr-FR" sz="1200" b="0" dirty="0" err="1">
                <a:solidFill>
                  <a:srgbClr val="A31515"/>
                </a:solidFill>
                <a:effectLst/>
                <a:latin typeface="Consolas" panose="020B0609020204030204" pitchFamily="49" charset="0"/>
              </a:rPr>
              <a:t>child</a:t>
            </a:r>
            <a:r>
              <a:rPr lang="fr-FR" sz="1200" b="0" dirty="0">
                <a:solidFill>
                  <a:srgbClr val="A31515"/>
                </a:solidFill>
                <a:effectLst/>
                <a:latin typeface="Consolas" panose="020B0609020204030204" pitchFamily="49" charset="0"/>
              </a:rPr>
              <a:t> "</a:t>
            </a:r>
            <a:r>
              <a:rPr lang="fr-FR" sz="1200" b="0" dirty="0">
                <a:solidFill>
                  <a:srgbClr val="000000"/>
                </a:solidFill>
                <a:effectLst/>
                <a:latin typeface="Consolas" panose="020B0609020204030204" pitchFamily="49" charset="0"/>
              </a:rPr>
              <a:t> &lt;&lt;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 &lt;&lt;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br>
              <a:rPr lang="fr-FR" sz="1200" b="0" dirty="0">
                <a:solidFill>
                  <a:srgbClr val="000000"/>
                </a:solidFill>
                <a:effectLst/>
                <a:latin typeface="Consolas" panose="020B0609020204030204" pitchFamily="49" charset="0"/>
              </a:rPr>
            </a:br>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void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set_who</a:t>
            </a:r>
            <a:r>
              <a:rPr lang="fr-FR" sz="1200" b="0" dirty="0">
                <a:solidFill>
                  <a:srgbClr val="000000"/>
                </a:solidFill>
                <a:effectLst/>
                <a:latin typeface="Consolas" panose="020B0609020204030204" pitchFamily="49" charset="0"/>
              </a:rPr>
              <a:t>(std::string&amp; </a:t>
            </a:r>
            <a:r>
              <a:rPr lang="fr-FR" sz="1200" b="0" dirty="0" err="1">
                <a:solidFill>
                  <a:srgbClr val="000000"/>
                </a:solidFill>
                <a:effectLst/>
                <a:latin typeface="Consolas" panose="020B0609020204030204" pitchFamily="49" charset="0"/>
              </a:rPr>
              <a:t>other_who</a:t>
            </a:r>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m_who_mutex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other_who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a:t>
            </a:r>
            <a:r>
              <a:rPr lang="fr-FR" sz="1200" b="0" dirty="0">
                <a:solidFill>
                  <a:srgbClr val="008000"/>
                </a:solidFill>
                <a:effectLst/>
                <a:latin typeface="Consolas" panose="020B0609020204030204" pitchFamily="49" charset="0"/>
              </a:rPr>
              <a:t>// Retour en copie</a:t>
            </a:r>
            <a:endParaRPr lang="fr-FR" sz="1200" b="0" dirty="0">
              <a:solidFill>
                <a:srgbClr val="000000"/>
              </a:solidFill>
              <a:effectLst/>
              <a:latin typeface="Consolas" panose="020B0609020204030204" pitchFamily="49" charset="0"/>
            </a:endParaRP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m_who_mutex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br>
              <a:rPr lang="fr-FR" sz="1200" b="0" dirty="0">
                <a:solidFill>
                  <a:srgbClr val="000000"/>
                </a:solidFill>
                <a:effectLst/>
                <a:latin typeface="Consolas" panose="020B0609020204030204" pitchFamily="49" charset="0"/>
              </a:rPr>
            </a:br>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std::mutex&amp; </a:t>
            </a:r>
            <a:r>
              <a:rPr lang="fr-FR" sz="1200" b="0" dirty="0" err="1">
                <a:solidFill>
                  <a:srgbClr val="000000"/>
                </a:solidFill>
                <a:effectLst/>
                <a:latin typeface="Consolas" panose="020B0609020204030204" pitchFamily="49" charset="0"/>
              </a:rPr>
              <a:t>m_stdout_mutex_ref</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mutable</a:t>
            </a:r>
            <a:r>
              <a:rPr lang="fr-FR" sz="1200" b="0" dirty="0">
                <a:solidFill>
                  <a:srgbClr val="000000"/>
                </a:solidFill>
                <a:effectLst/>
                <a:latin typeface="Consolas" panose="020B0609020204030204" pitchFamily="49" charset="0"/>
              </a:rPr>
              <a:t> std::mutex </a:t>
            </a:r>
            <a:r>
              <a:rPr lang="fr-FR" sz="1200" b="0" dirty="0" err="1">
                <a:solidFill>
                  <a:srgbClr val="000000"/>
                </a:solidFill>
                <a:effectLst/>
                <a:latin typeface="Consolas" panose="020B0609020204030204" pitchFamily="49" charset="0"/>
              </a:rPr>
              <a:t>m_who_mutex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2" name="ZoneTexte 11">
            <a:extLst>
              <a:ext uri="{FF2B5EF4-FFF2-40B4-BE49-F238E27FC236}">
                <a16:creationId xmlns:a16="http://schemas.microsoft.com/office/drawing/2014/main" id="{A4C3D81D-F45C-E700-080E-FC300DA48F64}"/>
              </a:ext>
            </a:extLst>
          </p:cNvPr>
          <p:cNvSpPr txBox="1"/>
          <p:nvPr/>
        </p:nvSpPr>
        <p:spPr>
          <a:xfrm>
            <a:off x="6860058" y="3890348"/>
            <a:ext cx="5265816" cy="1754326"/>
          </a:xfrm>
          <a:prstGeom prst="rect">
            <a:avLst/>
          </a:prstGeom>
          <a:solidFill>
            <a:schemeClr val="bg1">
              <a:lumMod val="9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err="1">
                <a:solidFill>
                  <a:srgbClr val="0000FF"/>
                </a:solidFill>
                <a:effectLst/>
                <a:latin typeface="Consolas" panose="020B0609020204030204" pitchFamily="49" charset="0"/>
              </a:rPr>
              <a:t>int</a:t>
            </a:r>
            <a:r>
              <a:rPr lang="fr-FR" sz="1200" b="0" dirty="0">
                <a:solidFill>
                  <a:srgbClr val="000000"/>
                </a:solidFill>
                <a:effectLst/>
                <a:latin typeface="Consolas" panose="020B0609020204030204" pitchFamily="49" charset="0"/>
              </a:rPr>
              <a:t> main()</a:t>
            </a:r>
          </a:p>
          <a:p>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std::mutex </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"original"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MonThreadEnfant</a:t>
            </a:r>
            <a:r>
              <a:rPr lang="fr-FR" sz="1200" b="0" dirty="0">
                <a:solidFill>
                  <a:srgbClr val="000000"/>
                </a:solidFill>
                <a:effectLst/>
                <a:latin typeface="Consolas" panose="020B0609020204030204" pitchFamily="49" charset="0"/>
              </a:rPr>
              <a:t> enfant{</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enfant.set_who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a:t>
            </a:r>
            <a:r>
              <a:rPr lang="fr-FR" sz="1200" b="0" dirty="0" err="1">
                <a:solidFill>
                  <a:srgbClr val="A31515"/>
                </a:solidFill>
                <a:effectLst/>
                <a:latin typeface="Consolas" panose="020B0609020204030204" pitchFamily="49" charset="0"/>
              </a:rPr>
              <a:t>changed</a:t>
            </a:r>
            <a:r>
              <a:rPr lang="fr-FR" sz="1200" b="0" dirty="0">
                <a:solidFill>
                  <a:srgbClr val="A31515"/>
                </a:solidFill>
                <a:effectLst/>
                <a:latin typeface="Consolas" panose="020B0609020204030204" pitchFamily="49" charset="0"/>
              </a:rPr>
              <a:t>"</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a:t>
            </a:r>
            <a:r>
              <a:rPr lang="fr-FR" sz="1200" b="0" dirty="0" err="1">
                <a:solidFill>
                  <a:srgbClr val="000000"/>
                </a:solidFill>
                <a:effectLst/>
                <a:latin typeface="Consolas" panose="020B0609020204030204" pitchFamily="49" charset="0"/>
              </a:rPr>
              <a:t>lock_guard</a:t>
            </a:r>
            <a:r>
              <a:rPr lang="fr-FR" sz="1200" b="0" dirty="0">
                <a:solidFill>
                  <a:srgbClr val="000000"/>
                </a:solidFill>
                <a:effectLst/>
                <a:latin typeface="Consolas" panose="020B0609020204030204" pitchFamily="49" charset="0"/>
              </a:rPr>
              <a:t>&lt;std::mutex&gt; </a:t>
            </a:r>
            <a:r>
              <a:rPr lang="fr-FR" sz="1200" b="0" dirty="0" err="1">
                <a:solidFill>
                  <a:srgbClr val="000000"/>
                </a:solidFill>
                <a:effectLst/>
                <a:latin typeface="Consolas" panose="020B0609020204030204" pitchFamily="49" charset="0"/>
              </a:rPr>
              <a:t>guard</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stdout_mutex</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a:solidFill>
                  <a:srgbClr val="A31515"/>
                </a:solidFill>
                <a:effectLst/>
                <a:latin typeface="Consolas" panose="020B0609020204030204" pitchFamily="49" charset="0"/>
              </a:rPr>
              <a:t>"hello "</a:t>
            </a:r>
            <a:r>
              <a:rPr lang="fr-FR" sz="1200" b="0" dirty="0">
                <a:solidFill>
                  <a:srgbClr val="000000"/>
                </a:solidFill>
                <a:effectLst/>
                <a:latin typeface="Consolas" panose="020B0609020204030204" pitchFamily="49" charset="0"/>
              </a:rPr>
              <a:t> &lt;&lt; </a:t>
            </a:r>
            <a:r>
              <a:rPr lang="fr-FR" sz="1200" b="0" dirty="0" err="1">
                <a:solidFill>
                  <a:srgbClr val="000000"/>
                </a:solidFill>
                <a:effectLst/>
                <a:latin typeface="Consolas" panose="020B0609020204030204" pitchFamily="49" charset="0"/>
              </a:rPr>
              <a:t>enfant.who</a:t>
            </a:r>
            <a:r>
              <a:rPr lang="fr-FR" sz="1200" b="0" dirty="0">
                <a:solidFill>
                  <a:srgbClr val="000000"/>
                </a:solidFill>
                <a:effectLst/>
                <a:latin typeface="Consolas" panose="020B0609020204030204" pitchFamily="49" charset="0"/>
              </a:rPr>
              <a:t>() &lt;&lt;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grpSp>
        <p:nvGrpSpPr>
          <p:cNvPr id="20" name="Groupe 19">
            <a:extLst>
              <a:ext uri="{FF2B5EF4-FFF2-40B4-BE49-F238E27FC236}">
                <a16:creationId xmlns:a16="http://schemas.microsoft.com/office/drawing/2014/main" id="{A31F87A0-42C3-E69D-F230-376B5476974B}"/>
              </a:ext>
            </a:extLst>
          </p:cNvPr>
          <p:cNvGrpSpPr/>
          <p:nvPr/>
        </p:nvGrpSpPr>
        <p:grpSpPr>
          <a:xfrm>
            <a:off x="2873162" y="6035427"/>
            <a:ext cx="873760" cy="409972"/>
            <a:chOff x="7594888" y="3904536"/>
            <a:chExt cx="873760" cy="409972"/>
          </a:xfrm>
        </p:grpSpPr>
        <p:sp>
          <p:nvSpPr>
            <p:cNvPr id="21" name="Flèche : droite 20">
              <a:extLst>
                <a:ext uri="{FF2B5EF4-FFF2-40B4-BE49-F238E27FC236}">
                  <a16:creationId xmlns:a16="http://schemas.microsoft.com/office/drawing/2014/main" id="{6398EEC2-7AF8-8AF9-87A1-0C308578D27C}"/>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F6D36914-10F7-2822-F34A-CDF5C3A2EEFD}"/>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23" name="Rectangle 2">
            <a:extLst>
              <a:ext uri="{FF2B5EF4-FFF2-40B4-BE49-F238E27FC236}">
                <a16:creationId xmlns:a16="http://schemas.microsoft.com/office/drawing/2014/main" id="{F3403C41-BBDE-B2D3-3BCA-1EFFCD2ADCFE}"/>
              </a:ext>
            </a:extLst>
          </p:cNvPr>
          <p:cNvSpPr>
            <a:spLocks noChangeArrowheads="1"/>
          </p:cNvSpPr>
          <p:nvPr/>
        </p:nvSpPr>
        <p:spPr bwMode="auto">
          <a:xfrm>
            <a:off x="4003919" y="5948025"/>
            <a:ext cx="201052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hello </a:t>
            </a:r>
            <a:r>
              <a:rPr lang="fr-FR" altLang="fr-FR" sz="1600" dirty="0" err="1">
                <a:solidFill>
                  <a:schemeClr val="tx1"/>
                </a:solidFill>
                <a:latin typeface="Arial" panose="020B0604020202020204" pitchFamily="34" charset="0"/>
              </a:rPr>
              <a:t>changed</a:t>
            </a: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child</a:t>
            </a:r>
            <a:r>
              <a:rPr lang="fr-FR" altLang="fr-FR" sz="1600" dirty="0">
                <a:solidFill>
                  <a:schemeClr val="tx1"/>
                </a:solidFill>
                <a:latin typeface="Arial" panose="020B0604020202020204" pitchFamily="34" charset="0"/>
              </a:rPr>
              <a:t> </a:t>
            </a:r>
            <a:r>
              <a:rPr lang="fr-FR" altLang="fr-FR" sz="1600" dirty="0" err="1">
                <a:solidFill>
                  <a:schemeClr val="tx1"/>
                </a:solidFill>
                <a:latin typeface="Arial" panose="020B0604020202020204" pitchFamily="34" charset="0"/>
              </a:rPr>
              <a:t>changed</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23504688-CD7F-553C-E19D-5E44EEAF90D5}"/>
              </a:ext>
            </a:extLst>
          </p:cNvPr>
          <p:cNvSpPr>
            <a:spLocks noChangeArrowheads="1"/>
          </p:cNvSpPr>
          <p:nvPr/>
        </p:nvSpPr>
        <p:spPr bwMode="auto">
          <a:xfrm>
            <a:off x="6442764" y="5948025"/>
            <a:ext cx="1948669"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child</a:t>
            </a:r>
            <a:r>
              <a:rPr lang="fr-FR" altLang="fr-FR" sz="1600" dirty="0">
                <a:solidFill>
                  <a:schemeClr val="tx1"/>
                </a:solidFill>
                <a:latin typeface="Arial" panose="020B0604020202020204" pitchFamily="34" charset="0"/>
              </a:rPr>
              <a:t> </a:t>
            </a:r>
            <a:r>
              <a:rPr lang="fr-FR" altLang="fr-FR" sz="1600" dirty="0" err="1">
                <a:solidFill>
                  <a:schemeClr val="tx1"/>
                </a:solidFill>
                <a:latin typeface="Arial" panose="020B0604020202020204" pitchFamily="34" charset="0"/>
              </a:rPr>
              <a:t>changed</a:t>
            </a:r>
            <a:endParaRPr lang="fr-FR" altLang="fr-FR" sz="1600" dirty="0">
              <a:solidFill>
                <a:schemeClr val="tx1"/>
              </a:solidFill>
              <a:latin typeface="Arial" panose="020B0604020202020204" pitchFamily="34" charset="0"/>
            </a:endParaRPr>
          </a:p>
          <a:p>
            <a:pPr lvl="0" eaLnBrk="0" fontAlgn="base" hangingPunct="0">
              <a:spcBef>
                <a:spcPct val="0"/>
              </a:spcBef>
              <a:spcAft>
                <a:spcPct val="0"/>
              </a:spcAf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changed</a:t>
            </a:r>
            <a:endParaRPr lang="fr-FR" altLang="fr-FR" sz="1600" dirty="0">
              <a:solidFill>
                <a:schemeClr val="tx1"/>
              </a:solidFill>
              <a:latin typeface="Arial" panose="020B0604020202020204" pitchFamily="34" charset="0"/>
            </a:endParaRPr>
          </a:p>
        </p:txBody>
      </p:sp>
      <p:sp>
        <p:nvSpPr>
          <p:cNvPr id="25" name="ZoneTexte 24">
            <a:extLst>
              <a:ext uri="{FF2B5EF4-FFF2-40B4-BE49-F238E27FC236}">
                <a16:creationId xmlns:a16="http://schemas.microsoft.com/office/drawing/2014/main" id="{7ABF2FA1-112C-D6B1-873F-84248266D961}"/>
              </a:ext>
            </a:extLst>
          </p:cNvPr>
          <p:cNvSpPr txBox="1"/>
          <p:nvPr/>
        </p:nvSpPr>
        <p:spPr>
          <a:xfrm>
            <a:off x="6049135" y="6055746"/>
            <a:ext cx="428322" cy="369332"/>
          </a:xfrm>
          <a:prstGeom prst="rect">
            <a:avLst/>
          </a:prstGeom>
          <a:noFill/>
        </p:spPr>
        <p:txBody>
          <a:bodyPr wrap="none" rtlCol="0">
            <a:spAutoFit/>
          </a:bodyPr>
          <a:lstStyle/>
          <a:p>
            <a:r>
              <a:rPr lang="fr-FR" dirty="0"/>
              <a:t>ou</a:t>
            </a:r>
          </a:p>
        </p:txBody>
      </p:sp>
      <p:sp>
        <p:nvSpPr>
          <p:cNvPr id="29" name="ZoneTexte 28">
            <a:extLst>
              <a:ext uri="{FF2B5EF4-FFF2-40B4-BE49-F238E27FC236}">
                <a16:creationId xmlns:a16="http://schemas.microsoft.com/office/drawing/2014/main" id="{77A3FE8F-073D-9982-027D-ABF28CC78F87}"/>
              </a:ext>
            </a:extLst>
          </p:cNvPr>
          <p:cNvSpPr txBox="1"/>
          <p:nvPr/>
        </p:nvSpPr>
        <p:spPr>
          <a:xfrm>
            <a:off x="8391433" y="6051554"/>
            <a:ext cx="428322" cy="369332"/>
          </a:xfrm>
          <a:prstGeom prst="rect">
            <a:avLst/>
          </a:prstGeom>
          <a:noFill/>
        </p:spPr>
        <p:txBody>
          <a:bodyPr wrap="none" rtlCol="0">
            <a:spAutoFit/>
          </a:bodyPr>
          <a:lstStyle/>
          <a:p>
            <a:r>
              <a:rPr lang="fr-FR" dirty="0"/>
              <a:t>ou</a:t>
            </a:r>
          </a:p>
        </p:txBody>
      </p:sp>
      <p:sp>
        <p:nvSpPr>
          <p:cNvPr id="32" name="Rectangle 2">
            <a:extLst>
              <a:ext uri="{FF2B5EF4-FFF2-40B4-BE49-F238E27FC236}">
                <a16:creationId xmlns:a16="http://schemas.microsoft.com/office/drawing/2014/main" id="{B6A72576-8312-932A-B328-B80E0BC463BA}"/>
              </a:ext>
            </a:extLst>
          </p:cNvPr>
          <p:cNvSpPr>
            <a:spLocks noChangeArrowheads="1"/>
          </p:cNvSpPr>
          <p:nvPr/>
        </p:nvSpPr>
        <p:spPr bwMode="auto">
          <a:xfrm>
            <a:off x="8878627" y="5933761"/>
            <a:ext cx="1889797"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child</a:t>
            </a:r>
            <a:r>
              <a:rPr lang="fr-FR" altLang="fr-FR" sz="1600" dirty="0">
                <a:solidFill>
                  <a:schemeClr val="tx1"/>
                </a:solidFill>
                <a:latin typeface="Arial" panose="020B0604020202020204" pitchFamily="34" charset="0"/>
              </a:rPr>
              <a:t> original</a:t>
            </a:r>
          </a:p>
          <a:p>
            <a:pPr lvl="0" eaLnBrk="0" fontAlgn="base" hangingPunct="0">
              <a:spcBef>
                <a:spcPct val="0"/>
              </a:spcBef>
              <a:spcAft>
                <a:spcPct val="0"/>
              </a:spcAft>
            </a:pPr>
            <a:r>
              <a:rPr lang="fr-FR" altLang="fr-FR" sz="1600" dirty="0">
                <a:solidFill>
                  <a:schemeClr val="tx1"/>
                </a:solidFill>
                <a:latin typeface="Arial" panose="020B0604020202020204" pitchFamily="34" charset="0"/>
              </a:rPr>
              <a:t>hello </a:t>
            </a:r>
            <a:r>
              <a:rPr lang="fr-FR" altLang="fr-FR" sz="1600" dirty="0" err="1">
                <a:solidFill>
                  <a:schemeClr val="tx1"/>
                </a:solidFill>
                <a:latin typeface="Arial" panose="020B0604020202020204" pitchFamily="34" charset="0"/>
              </a:rPr>
              <a:t>changed</a:t>
            </a:r>
            <a:endParaRPr lang="fr-FR" altLang="fr-FR" sz="1600" dirty="0">
              <a:solidFill>
                <a:schemeClr val="tx1"/>
              </a:solidFill>
              <a:latin typeface="Arial" panose="020B0604020202020204" pitchFamily="34" charset="0"/>
            </a:endParaRPr>
          </a:p>
        </p:txBody>
      </p:sp>
      <p:cxnSp>
        <p:nvCxnSpPr>
          <p:cNvPr id="36" name="Connecteur droit 35">
            <a:extLst>
              <a:ext uri="{FF2B5EF4-FFF2-40B4-BE49-F238E27FC236}">
                <a16:creationId xmlns:a16="http://schemas.microsoft.com/office/drawing/2014/main" id="{F952D701-CB4F-EE43-55C6-7739BFBBF497}"/>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9" grpId="0"/>
      <p:bldP spid="32"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Garder le scope des synchronisations le plus petit possible</a:t>
            </a:r>
          </a:p>
          <a:p>
            <a:endParaRPr lang="fr-FR" dirty="0"/>
          </a:p>
          <a:p>
            <a:r>
              <a:rPr lang="fr-FR" dirty="0"/>
              <a:t>Limiter les accès directs au maximum</a:t>
            </a:r>
          </a:p>
          <a:p>
            <a:endParaRPr lang="fr-FR" dirty="0"/>
          </a:p>
          <a:p>
            <a:r>
              <a:rPr lang="fr-FR" dirty="0"/>
              <a:t>Plus de thread != plus de performance</a:t>
            </a:r>
          </a:p>
          <a:p>
            <a:endParaRPr lang="fr-FR" dirty="0"/>
          </a:p>
          <a:p>
            <a:r>
              <a:rPr lang="fr-FR" dirty="0"/>
              <a:t>Plus de thread == plus de problème</a:t>
            </a:r>
          </a:p>
          <a:p>
            <a:endParaRPr lang="fr-FR" dirty="0"/>
          </a:p>
          <a:p>
            <a:r>
              <a:rPr lang="fr-FR" dirty="0"/>
              <a:t>Plus de thread == plus de complexité</a:t>
            </a:r>
          </a:p>
          <a:p>
            <a:endParaRPr lang="fr-FR" dirty="0"/>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fld id="{24A0B9CD-547A-41ED-8AE5-D104F1A8003E}" type="slidenum">
              <a:rPr lang="fr-FR" smtClean="0"/>
              <a:t>212</a:t>
            </a:fld>
            <a:endParaRPr lang="fr-F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Bonnes pratiques</a:t>
            </a:r>
          </a:p>
        </p:txBody>
      </p:sp>
      <p:sp>
        <p:nvSpPr>
          <p:cNvPr id="6" name="Espace réservé du texte 5">
            <a:extLst>
              <a:ext uri="{FF2B5EF4-FFF2-40B4-BE49-F238E27FC236}">
                <a16:creationId xmlns:a16="http://schemas.microsoft.com/office/drawing/2014/main" id="{809674F7-E14E-7557-43B7-CE30494C23C9}"/>
              </a:ext>
            </a:extLst>
          </p:cNvPr>
          <p:cNvSpPr>
            <a:spLocks noGrp="1"/>
          </p:cNvSpPr>
          <p:nvPr>
            <p:ph type="body" sz="quarter" idx="13"/>
          </p:nvPr>
        </p:nvSpPr>
        <p:spPr>
          <a:xfrm>
            <a:off x="61913" y="2092271"/>
            <a:ext cx="1906587" cy="445352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a:p>
            <a:endParaRPr lang="fr-FR" dirty="0"/>
          </a:p>
        </p:txBody>
      </p:sp>
      <p:cxnSp>
        <p:nvCxnSpPr>
          <p:cNvPr id="7" name="Connecteur droit 6">
            <a:extLst>
              <a:ext uri="{FF2B5EF4-FFF2-40B4-BE49-F238E27FC236}">
                <a16:creationId xmlns:a16="http://schemas.microsoft.com/office/drawing/2014/main" id="{24185A0B-0BCA-C58F-D134-6551BA751C9B}"/>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30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2D87B657-4146-FB18-5A35-21FBD2E30C7A}"/>
              </a:ext>
            </a:extLst>
          </p:cNvPr>
          <p:cNvSpPr>
            <a:spLocks noGrp="1"/>
          </p:cNvSpPr>
          <p:nvPr>
            <p:ph type="title"/>
          </p:nvPr>
        </p:nvSpPr>
        <p:spPr/>
        <p:txBody>
          <a:bodyPr/>
          <a:lstStyle/>
          <a:p>
            <a:r>
              <a:rPr lang="fr-FR" dirty="0"/>
              <a:t>EXERCICE</a:t>
            </a:r>
          </a:p>
        </p:txBody>
      </p:sp>
      <p:sp>
        <p:nvSpPr>
          <p:cNvPr id="7" name="Espace réservé du texte 6">
            <a:extLst>
              <a:ext uri="{FF2B5EF4-FFF2-40B4-BE49-F238E27FC236}">
                <a16:creationId xmlns:a16="http://schemas.microsoft.com/office/drawing/2014/main" id="{242CC0F6-197F-8439-1C7C-1770A22E29C4}"/>
              </a:ext>
            </a:extLst>
          </p:cNvPr>
          <p:cNvSpPr>
            <a:spLocks noGrp="1"/>
          </p:cNvSpPr>
          <p:nvPr>
            <p:ph type="body" idx="1"/>
          </p:nvPr>
        </p:nvSpPr>
        <p:spPr/>
        <p:txBody>
          <a:bodyPr/>
          <a:lstStyle/>
          <a:p>
            <a:endParaRPr lang="fr-F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213</a:t>
            </a:fld>
            <a:endParaRPr lang="fr-FR" dirty="0"/>
          </a:p>
        </p:txBody>
      </p:sp>
    </p:spTree>
    <p:extLst>
      <p:ext uri="{BB962C8B-B14F-4D97-AF65-F5344CB8AC3E}">
        <p14:creationId xmlns:p14="http://schemas.microsoft.com/office/powerpoint/2010/main" val="50528025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D675652-0B7E-68F4-DE01-88B886D1F47A}"/>
              </a:ext>
            </a:extLst>
          </p:cNvPr>
          <p:cNvSpPr>
            <a:spLocks noGrp="1"/>
          </p:cNvSpPr>
          <p:nvPr>
            <p:ph idx="1"/>
          </p:nvPr>
        </p:nvSpPr>
        <p:spPr/>
        <p:txBody>
          <a:bodyPr>
            <a:normAutofit/>
          </a:bodyPr>
          <a:lstStyle/>
          <a:p>
            <a:pPr algn="just">
              <a:lnSpc>
                <a:spcPct val="100000"/>
              </a:lnSpc>
            </a:pPr>
            <a:r>
              <a:rPr lang="fr-FR" dirty="0"/>
              <a:t>Créer 2 threads encapsulés </a:t>
            </a:r>
          </a:p>
          <a:p>
            <a:pPr lvl="1" algn="just">
              <a:lnSpc>
                <a:spcPct val="100000"/>
              </a:lnSpc>
            </a:pPr>
            <a:r>
              <a:rPr lang="fr-FR" sz="2800" dirty="0" err="1"/>
              <a:t>ThreadPeugeot</a:t>
            </a:r>
            <a:endParaRPr lang="fr-FR" sz="2800" dirty="0"/>
          </a:p>
          <a:p>
            <a:pPr lvl="1" algn="just">
              <a:lnSpc>
                <a:spcPct val="100000"/>
              </a:lnSpc>
            </a:pPr>
            <a:r>
              <a:rPr lang="fr-FR" sz="2800" dirty="0" err="1"/>
              <a:t>ThreadSuzuki</a:t>
            </a:r>
            <a:endParaRPr lang="fr-FR" sz="2800" dirty="0">
              <a:solidFill>
                <a:schemeClr val="accent1">
                  <a:lumMod val="75000"/>
                </a:schemeClr>
              </a:solidFill>
            </a:endParaRPr>
          </a:p>
          <a:p>
            <a:pPr algn="just">
              <a:lnSpc>
                <a:spcPct val="100000"/>
              </a:lnSpc>
            </a:pPr>
            <a:r>
              <a:rPr lang="fr-FR" dirty="0"/>
              <a:t>Sécuriser la sortie standard avec un mutex</a:t>
            </a:r>
          </a:p>
        </p:txBody>
      </p:sp>
      <p:sp>
        <p:nvSpPr>
          <p:cNvPr id="5" name="Espace réservé du numéro de diapositive 4">
            <a:extLst>
              <a:ext uri="{FF2B5EF4-FFF2-40B4-BE49-F238E27FC236}">
                <a16:creationId xmlns:a16="http://schemas.microsoft.com/office/drawing/2014/main" id="{305F6A0C-1E79-127F-95F0-DFCA28AAEF5B}"/>
              </a:ext>
            </a:extLst>
          </p:cNvPr>
          <p:cNvSpPr>
            <a:spLocks noGrp="1"/>
          </p:cNvSpPr>
          <p:nvPr>
            <p:ph type="sldNum" sz="quarter" idx="12"/>
          </p:nvPr>
        </p:nvSpPr>
        <p:spPr/>
        <p:txBody>
          <a:bodyPr/>
          <a:lstStyle/>
          <a:p>
            <a:fld id="{24A0B9CD-547A-41ED-8AE5-D104F1A8003E}" type="slidenum">
              <a:rPr lang="fr-FR" smtClean="0"/>
              <a:t>214</a:t>
            </a:fld>
            <a:endParaRPr lang="fr-FR"/>
          </a:p>
        </p:txBody>
      </p:sp>
      <p:sp>
        <p:nvSpPr>
          <p:cNvPr id="2" name="Titre 1">
            <a:extLst>
              <a:ext uri="{FF2B5EF4-FFF2-40B4-BE49-F238E27FC236}">
                <a16:creationId xmlns:a16="http://schemas.microsoft.com/office/drawing/2014/main" id="{00329F9E-77A3-DFA0-631D-9A88FEFA8C55}"/>
              </a:ext>
            </a:extLst>
          </p:cNvPr>
          <p:cNvSpPr>
            <a:spLocks noGrp="1"/>
          </p:cNvSpPr>
          <p:nvPr>
            <p:ph type="title"/>
          </p:nvPr>
        </p:nvSpPr>
        <p:spPr/>
        <p:txBody>
          <a:bodyPr/>
          <a:lstStyle/>
          <a:p>
            <a:r>
              <a:rPr lang="fr-FR" dirty="0"/>
              <a:t>Exercice</a:t>
            </a:r>
          </a:p>
        </p:txBody>
      </p:sp>
      <p:sp>
        <p:nvSpPr>
          <p:cNvPr id="6" name="Espace réservé du texte 5">
            <a:extLst>
              <a:ext uri="{FF2B5EF4-FFF2-40B4-BE49-F238E27FC236}">
                <a16:creationId xmlns:a16="http://schemas.microsoft.com/office/drawing/2014/main" id="{11A7DECA-9732-257C-09A2-6962DA46E8E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9" name="Image 8">
            <a:extLst>
              <a:ext uri="{FF2B5EF4-FFF2-40B4-BE49-F238E27FC236}">
                <a16:creationId xmlns:a16="http://schemas.microsoft.com/office/drawing/2014/main" id="{2C975CCE-84C0-7FA0-7AA5-C53932AE2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546" y="3712958"/>
            <a:ext cx="6435307" cy="1563808"/>
          </a:xfrm>
          <a:prstGeom prst="rect">
            <a:avLst/>
          </a:prstGeom>
        </p:spPr>
      </p:pic>
      <p:pic>
        <p:nvPicPr>
          <p:cNvPr id="11" name="Image 10">
            <a:extLst>
              <a:ext uri="{FF2B5EF4-FFF2-40B4-BE49-F238E27FC236}">
                <a16:creationId xmlns:a16="http://schemas.microsoft.com/office/drawing/2014/main" id="{87B41645-0EA8-4F8E-D8BB-8B5A94D0F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420" y="5333429"/>
            <a:ext cx="5999780" cy="1546818"/>
          </a:xfrm>
          <a:prstGeom prst="rect">
            <a:avLst/>
          </a:prstGeom>
        </p:spPr>
      </p:pic>
      <p:sp>
        <p:nvSpPr>
          <p:cNvPr id="13" name="ZoneTexte 12">
            <a:extLst>
              <a:ext uri="{FF2B5EF4-FFF2-40B4-BE49-F238E27FC236}">
                <a16:creationId xmlns:a16="http://schemas.microsoft.com/office/drawing/2014/main" id="{E3F36972-19DB-D962-48B1-66011311D0BB}"/>
              </a:ext>
            </a:extLst>
          </p:cNvPr>
          <p:cNvSpPr txBox="1"/>
          <p:nvPr/>
        </p:nvSpPr>
        <p:spPr>
          <a:xfrm>
            <a:off x="6934200" y="2016681"/>
            <a:ext cx="4419600" cy="461665"/>
          </a:xfrm>
          <a:prstGeom prst="rect">
            <a:avLst/>
          </a:prstGeom>
          <a:noFill/>
        </p:spPr>
        <p:txBody>
          <a:bodyPr wrap="square">
            <a:spAutoFit/>
          </a:bodyPr>
          <a:lstStyle/>
          <a:p>
            <a:r>
              <a:rPr lang="fr-FR" sz="2400" dirty="0">
                <a:hlinkClick r:id="rId5"/>
              </a:rPr>
              <a:t>https://godbolt.org/z/ozrP7G7Kd</a:t>
            </a:r>
            <a:endParaRPr lang="fr-FR" sz="2400" dirty="0"/>
          </a:p>
        </p:txBody>
      </p:sp>
      <p:cxnSp>
        <p:nvCxnSpPr>
          <p:cNvPr id="7" name="Connecteur droit 6">
            <a:extLst>
              <a:ext uri="{FF2B5EF4-FFF2-40B4-BE49-F238E27FC236}">
                <a16:creationId xmlns:a16="http://schemas.microsoft.com/office/drawing/2014/main" id="{89F96E18-CB8F-8518-80F1-7DF65186DA26}"/>
              </a:ext>
            </a:extLst>
          </p:cNvPr>
          <p:cNvCxnSpPr>
            <a:cxnSpLocks/>
          </p:cNvCxnSpPr>
          <p:nvPr/>
        </p:nvCxnSpPr>
        <p:spPr>
          <a:xfrm>
            <a:off x="198054" y="4896066"/>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1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AEA1A33-E90C-4A84-B364-FD90D2F2A860}"/>
              </a:ext>
            </a:extLst>
          </p:cNvPr>
          <p:cNvSpPr>
            <a:spLocks noGrp="1"/>
          </p:cNvSpPr>
          <p:nvPr>
            <p:ph type="title"/>
          </p:nvPr>
        </p:nvSpPr>
        <p:spPr/>
        <p:txBody>
          <a:bodyPr/>
          <a:lstStyle/>
          <a:p>
            <a:r>
              <a:rPr lang="fr-FR" dirty="0"/>
              <a:t>ORGANISER SON CODE</a:t>
            </a:r>
            <a:endParaRPr lang="fr-CA" dirty="0"/>
          </a:p>
        </p:txBody>
      </p:sp>
      <p:sp>
        <p:nvSpPr>
          <p:cNvPr id="7" name="Espace réservé du texte 6">
            <a:extLst>
              <a:ext uri="{FF2B5EF4-FFF2-40B4-BE49-F238E27FC236}">
                <a16:creationId xmlns:a16="http://schemas.microsoft.com/office/drawing/2014/main" id="{EEB62D40-E34F-426A-8FCE-74E1B5A17AC8}"/>
              </a:ext>
            </a:extLst>
          </p:cNvPr>
          <p:cNvSpPr>
            <a:spLocks noGrp="1"/>
          </p:cNvSpPr>
          <p:nvPr>
            <p:ph type="body" idx="1"/>
          </p:nvPr>
        </p:nvSpPr>
        <p:spPr/>
        <p:txBody>
          <a:bodyPr/>
          <a:lstStyle/>
          <a:p>
            <a:endParaRPr lang="fr-CA"/>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215</a:t>
            </a:fld>
            <a:endParaRPr lang="fr-FR"/>
          </a:p>
        </p:txBody>
      </p:sp>
    </p:spTree>
    <p:extLst>
      <p:ext uri="{BB962C8B-B14F-4D97-AF65-F5344CB8AC3E}">
        <p14:creationId xmlns:p14="http://schemas.microsoft.com/office/powerpoint/2010/main" val="11264583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pPr algn="just"/>
            <a:r>
              <a:rPr lang="fr-FR" dirty="0"/>
              <a:t>1 dossier par binaire ou librairie</a:t>
            </a:r>
          </a:p>
          <a:p>
            <a:pPr algn="just"/>
            <a:endParaRPr lang="fr-FR" dirty="0"/>
          </a:p>
          <a:p>
            <a:pPr algn="just"/>
            <a:r>
              <a:rPr lang="fr-FR" dirty="0"/>
              <a:t>Séparer physiquement ( sous-dossier ) l’interface utilisateur d’une librairie de son implémentation</a:t>
            </a:r>
          </a:p>
          <a:p>
            <a:pPr lvl="1" algn="just"/>
            <a:r>
              <a:rPr lang="fr-FR" dirty="0"/>
              <a:t>Si possible placer l’interface dans un dossier du nom de la librairie, le déploiement de la librairie n’en sera que plus simple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A0B9CD-547A-41ED-8AE5-D104F1A8003E}"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Organiser son code</a:t>
            </a:r>
          </a:p>
        </p:txBody>
      </p:sp>
      <p:sp>
        <p:nvSpPr>
          <p:cNvPr id="8" name="Espace réservé du texte 7">
            <a:extLst>
              <a:ext uri="{FF2B5EF4-FFF2-40B4-BE49-F238E27FC236}">
                <a16:creationId xmlns:a16="http://schemas.microsoft.com/office/drawing/2014/main" id="{CF28F5BA-5D46-47BE-B7F8-44552407701C}"/>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6" name="Groupe 5">
            <a:extLst>
              <a:ext uri="{FF2B5EF4-FFF2-40B4-BE49-F238E27FC236}">
                <a16:creationId xmlns:a16="http://schemas.microsoft.com/office/drawing/2014/main" id="{1F7B286E-0B3B-B318-CD75-E7078B014C82}"/>
              </a:ext>
            </a:extLst>
          </p:cNvPr>
          <p:cNvGrpSpPr/>
          <p:nvPr/>
        </p:nvGrpSpPr>
        <p:grpSpPr>
          <a:xfrm>
            <a:off x="2742041" y="4846242"/>
            <a:ext cx="7900986" cy="946943"/>
            <a:chOff x="2081214" y="4746170"/>
            <a:chExt cx="7900986" cy="946943"/>
          </a:xfrm>
        </p:grpSpPr>
        <p:pic>
          <p:nvPicPr>
            <p:cNvPr id="18" name="Image 17">
              <a:extLst>
                <a:ext uri="{FF2B5EF4-FFF2-40B4-BE49-F238E27FC236}">
                  <a16:creationId xmlns:a16="http://schemas.microsoft.com/office/drawing/2014/main" id="{62D7CB17-2492-94B4-7D06-97F278466B6D}"/>
                </a:ext>
              </a:extLst>
            </p:cNvPr>
            <p:cNvPicPr>
              <a:picLocks noChangeAspect="1"/>
            </p:cNvPicPr>
            <p:nvPr/>
          </p:nvPicPr>
          <p:blipFill>
            <a:blip r:embed="rId3"/>
            <a:stretch>
              <a:fillRect/>
            </a:stretch>
          </p:blipFill>
          <p:spPr>
            <a:xfrm>
              <a:off x="6284120" y="4746170"/>
              <a:ext cx="971550" cy="733425"/>
            </a:xfrm>
            <a:prstGeom prst="rect">
              <a:avLst/>
            </a:prstGeom>
          </p:spPr>
        </p:pic>
        <p:pic>
          <p:nvPicPr>
            <p:cNvPr id="20" name="Image 19">
              <a:extLst>
                <a:ext uri="{FF2B5EF4-FFF2-40B4-BE49-F238E27FC236}">
                  <a16:creationId xmlns:a16="http://schemas.microsoft.com/office/drawing/2014/main" id="{EEB831D7-CFCB-A3BE-E90D-8CC857889211}"/>
                </a:ext>
              </a:extLst>
            </p:cNvPr>
            <p:cNvPicPr>
              <a:picLocks noChangeAspect="1"/>
            </p:cNvPicPr>
            <p:nvPr/>
          </p:nvPicPr>
          <p:blipFill>
            <a:blip r:embed="rId4"/>
            <a:stretch>
              <a:fillRect/>
            </a:stretch>
          </p:blipFill>
          <p:spPr>
            <a:xfrm>
              <a:off x="8229600" y="4756487"/>
              <a:ext cx="1752600" cy="314325"/>
            </a:xfrm>
            <a:prstGeom prst="rect">
              <a:avLst/>
            </a:prstGeom>
          </p:spPr>
        </p:pic>
        <p:pic>
          <p:nvPicPr>
            <p:cNvPr id="22" name="Image 21">
              <a:extLst>
                <a:ext uri="{FF2B5EF4-FFF2-40B4-BE49-F238E27FC236}">
                  <a16:creationId xmlns:a16="http://schemas.microsoft.com/office/drawing/2014/main" id="{9875A26D-CF4C-6469-CFF7-A01A204CEC2E}"/>
                </a:ext>
              </a:extLst>
            </p:cNvPr>
            <p:cNvPicPr>
              <a:picLocks noChangeAspect="1"/>
            </p:cNvPicPr>
            <p:nvPr/>
          </p:nvPicPr>
          <p:blipFill>
            <a:blip r:embed="rId5"/>
            <a:stretch>
              <a:fillRect/>
            </a:stretch>
          </p:blipFill>
          <p:spPr>
            <a:xfrm>
              <a:off x="4140994" y="4759663"/>
              <a:ext cx="1457325" cy="933450"/>
            </a:xfrm>
            <a:prstGeom prst="rect">
              <a:avLst/>
            </a:prstGeom>
          </p:spPr>
        </p:pic>
        <p:pic>
          <p:nvPicPr>
            <p:cNvPr id="24" name="Image 23">
              <a:extLst>
                <a:ext uri="{FF2B5EF4-FFF2-40B4-BE49-F238E27FC236}">
                  <a16:creationId xmlns:a16="http://schemas.microsoft.com/office/drawing/2014/main" id="{653586C4-1CF3-4AB8-23F7-F2644CE7C69F}"/>
                </a:ext>
              </a:extLst>
            </p:cNvPr>
            <p:cNvPicPr>
              <a:picLocks noChangeAspect="1"/>
            </p:cNvPicPr>
            <p:nvPr/>
          </p:nvPicPr>
          <p:blipFill>
            <a:blip r:embed="rId6"/>
            <a:stretch>
              <a:fillRect/>
            </a:stretch>
          </p:blipFill>
          <p:spPr>
            <a:xfrm>
              <a:off x="2081214" y="4746170"/>
              <a:ext cx="1571625" cy="942975"/>
            </a:xfrm>
            <a:prstGeom prst="rect">
              <a:avLst/>
            </a:prstGeom>
          </p:spPr>
        </p:pic>
        <p:cxnSp>
          <p:nvCxnSpPr>
            <p:cNvPr id="26" name="Connecteur droit avec flèche 25">
              <a:extLst>
                <a:ext uri="{FF2B5EF4-FFF2-40B4-BE49-F238E27FC236}">
                  <a16:creationId xmlns:a16="http://schemas.microsoft.com/office/drawing/2014/main" id="{20339CA0-036E-9027-0879-E475D4264811}"/>
                </a:ext>
              </a:extLst>
            </p:cNvPr>
            <p:cNvCxnSpPr/>
            <p:nvPr/>
          </p:nvCxnSpPr>
          <p:spPr>
            <a:xfrm>
              <a:off x="3059906" y="4903332"/>
              <a:ext cx="1081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6EA3B6A6-AB27-5648-D793-81D64019CFC3}"/>
                </a:ext>
              </a:extLst>
            </p:cNvPr>
            <p:cNvCxnSpPr>
              <a:cxnSpLocks/>
            </p:cNvCxnSpPr>
            <p:nvPr/>
          </p:nvCxnSpPr>
          <p:spPr>
            <a:xfrm>
              <a:off x="4962525" y="4892219"/>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E10B094-023E-9232-9F85-A77E88AAF8F0}"/>
                </a:ext>
              </a:extLst>
            </p:cNvPr>
            <p:cNvCxnSpPr>
              <a:cxnSpLocks/>
            </p:cNvCxnSpPr>
            <p:nvPr/>
          </p:nvCxnSpPr>
          <p:spPr>
            <a:xfrm>
              <a:off x="7003256" y="4903332"/>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63E7E502-8AB3-4882-A6D8-9FEE54E43863}"/>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83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Séparer physiquement les tests de la librairie</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A0B9CD-547A-41ED-8AE5-D104F1A8003E}"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Organiser son code</a:t>
            </a:r>
          </a:p>
        </p:txBody>
      </p:sp>
      <p:sp>
        <p:nvSpPr>
          <p:cNvPr id="14" name="Espace réservé du texte 13">
            <a:extLst>
              <a:ext uri="{FF2B5EF4-FFF2-40B4-BE49-F238E27FC236}">
                <a16:creationId xmlns:a16="http://schemas.microsoft.com/office/drawing/2014/main" id="{B0D17EA9-2CA3-46EF-8F5B-2A64C3F7F5E6}"/>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6" name="Groupe 5">
            <a:extLst>
              <a:ext uri="{FF2B5EF4-FFF2-40B4-BE49-F238E27FC236}">
                <a16:creationId xmlns:a16="http://schemas.microsoft.com/office/drawing/2014/main" id="{6412C81E-A210-4635-8CB6-95AECEA21ACA}"/>
              </a:ext>
            </a:extLst>
          </p:cNvPr>
          <p:cNvGrpSpPr/>
          <p:nvPr/>
        </p:nvGrpSpPr>
        <p:grpSpPr>
          <a:xfrm>
            <a:off x="2711305" y="3947031"/>
            <a:ext cx="7900986" cy="946943"/>
            <a:chOff x="2081214" y="4746170"/>
            <a:chExt cx="7900986" cy="946943"/>
          </a:xfrm>
        </p:grpSpPr>
        <p:pic>
          <p:nvPicPr>
            <p:cNvPr id="7" name="Image 6">
              <a:extLst>
                <a:ext uri="{FF2B5EF4-FFF2-40B4-BE49-F238E27FC236}">
                  <a16:creationId xmlns:a16="http://schemas.microsoft.com/office/drawing/2014/main" id="{9312FA7C-382B-D09C-ACBE-6E01BBDA492F}"/>
                </a:ext>
              </a:extLst>
            </p:cNvPr>
            <p:cNvPicPr>
              <a:picLocks noChangeAspect="1"/>
            </p:cNvPicPr>
            <p:nvPr/>
          </p:nvPicPr>
          <p:blipFill>
            <a:blip r:embed="rId3"/>
            <a:stretch>
              <a:fillRect/>
            </a:stretch>
          </p:blipFill>
          <p:spPr>
            <a:xfrm>
              <a:off x="6284120" y="4746170"/>
              <a:ext cx="971550" cy="733425"/>
            </a:xfrm>
            <a:prstGeom prst="rect">
              <a:avLst/>
            </a:prstGeom>
          </p:spPr>
        </p:pic>
        <p:pic>
          <p:nvPicPr>
            <p:cNvPr id="8" name="Image 7">
              <a:extLst>
                <a:ext uri="{FF2B5EF4-FFF2-40B4-BE49-F238E27FC236}">
                  <a16:creationId xmlns:a16="http://schemas.microsoft.com/office/drawing/2014/main" id="{FF9E8C62-0EA7-D90C-B7E4-7E50F658A896}"/>
                </a:ext>
              </a:extLst>
            </p:cNvPr>
            <p:cNvPicPr>
              <a:picLocks noChangeAspect="1"/>
            </p:cNvPicPr>
            <p:nvPr/>
          </p:nvPicPr>
          <p:blipFill>
            <a:blip r:embed="rId4"/>
            <a:stretch>
              <a:fillRect/>
            </a:stretch>
          </p:blipFill>
          <p:spPr>
            <a:xfrm>
              <a:off x="8229600" y="4756487"/>
              <a:ext cx="1752600" cy="314325"/>
            </a:xfrm>
            <a:prstGeom prst="rect">
              <a:avLst/>
            </a:prstGeom>
          </p:spPr>
        </p:pic>
        <p:pic>
          <p:nvPicPr>
            <p:cNvPr id="9" name="Image 8">
              <a:extLst>
                <a:ext uri="{FF2B5EF4-FFF2-40B4-BE49-F238E27FC236}">
                  <a16:creationId xmlns:a16="http://schemas.microsoft.com/office/drawing/2014/main" id="{3FE6C6CF-A31E-EB9E-2A47-7EBF5C4EC2F8}"/>
                </a:ext>
              </a:extLst>
            </p:cNvPr>
            <p:cNvPicPr>
              <a:picLocks noChangeAspect="1"/>
            </p:cNvPicPr>
            <p:nvPr/>
          </p:nvPicPr>
          <p:blipFill>
            <a:blip r:embed="rId5"/>
            <a:stretch>
              <a:fillRect/>
            </a:stretch>
          </p:blipFill>
          <p:spPr>
            <a:xfrm>
              <a:off x="4140994" y="4759663"/>
              <a:ext cx="1457325" cy="933450"/>
            </a:xfrm>
            <a:prstGeom prst="rect">
              <a:avLst/>
            </a:prstGeom>
          </p:spPr>
        </p:pic>
        <p:pic>
          <p:nvPicPr>
            <p:cNvPr id="10" name="Image 9">
              <a:extLst>
                <a:ext uri="{FF2B5EF4-FFF2-40B4-BE49-F238E27FC236}">
                  <a16:creationId xmlns:a16="http://schemas.microsoft.com/office/drawing/2014/main" id="{F11EC982-153E-1C01-A1C4-1E1118126441}"/>
                </a:ext>
              </a:extLst>
            </p:cNvPr>
            <p:cNvPicPr>
              <a:picLocks noChangeAspect="1"/>
            </p:cNvPicPr>
            <p:nvPr/>
          </p:nvPicPr>
          <p:blipFill>
            <a:blip r:embed="rId6"/>
            <a:stretch>
              <a:fillRect/>
            </a:stretch>
          </p:blipFill>
          <p:spPr>
            <a:xfrm>
              <a:off x="2081214" y="4746170"/>
              <a:ext cx="1571625" cy="942975"/>
            </a:xfrm>
            <a:prstGeom prst="rect">
              <a:avLst/>
            </a:prstGeom>
          </p:spPr>
        </p:pic>
        <p:cxnSp>
          <p:nvCxnSpPr>
            <p:cNvPr id="11" name="Connecteur droit avec flèche 10">
              <a:extLst>
                <a:ext uri="{FF2B5EF4-FFF2-40B4-BE49-F238E27FC236}">
                  <a16:creationId xmlns:a16="http://schemas.microsoft.com/office/drawing/2014/main" id="{A002C814-33A1-8432-295F-6A945E35DA0B}"/>
                </a:ext>
              </a:extLst>
            </p:cNvPr>
            <p:cNvCxnSpPr/>
            <p:nvPr/>
          </p:nvCxnSpPr>
          <p:spPr>
            <a:xfrm>
              <a:off x="3059906" y="4903332"/>
              <a:ext cx="1081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1811374-E5D8-F274-1F34-0589F403D0F4}"/>
                </a:ext>
              </a:extLst>
            </p:cNvPr>
            <p:cNvCxnSpPr>
              <a:cxnSpLocks/>
            </p:cNvCxnSpPr>
            <p:nvPr/>
          </p:nvCxnSpPr>
          <p:spPr>
            <a:xfrm>
              <a:off x="4962525" y="4892219"/>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503E51FF-7B35-5529-44C4-C6E0999279DC}"/>
                </a:ext>
              </a:extLst>
            </p:cNvPr>
            <p:cNvCxnSpPr>
              <a:cxnSpLocks/>
            </p:cNvCxnSpPr>
            <p:nvPr/>
          </p:nvCxnSpPr>
          <p:spPr>
            <a:xfrm>
              <a:off x="7003256" y="4903332"/>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Connecteur droit 14">
            <a:extLst>
              <a:ext uri="{FF2B5EF4-FFF2-40B4-BE49-F238E27FC236}">
                <a16:creationId xmlns:a16="http://schemas.microsoft.com/office/drawing/2014/main" id="{36930235-52E2-4B35-9216-39CF3B24DC12}"/>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8920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r>
              <a:rPr lang="fr-FR" dirty="0"/>
              <a:t>Lors du déploiement</a:t>
            </a:r>
          </a:p>
          <a:p>
            <a:pPr lvl="1"/>
            <a:r>
              <a:rPr lang="fr-FR" dirty="0"/>
              <a:t>Livrer le .lib/.dll avec le contenu de src/</a:t>
            </a:r>
            <a:r>
              <a:rPr lang="fr-FR" dirty="0" err="1"/>
              <a:t>malib</a:t>
            </a:r>
            <a:endParaRPr lang="fr-FR" dirty="0"/>
          </a:p>
          <a:p>
            <a:pPr lvl="1"/>
            <a:r>
              <a:rPr lang="fr-FR" dirty="0"/>
              <a:t>Livrer l’exécutable de test de la même version</a:t>
            </a:r>
          </a:p>
          <a:p>
            <a:pPr lvl="1"/>
            <a:r>
              <a:rPr lang="fr-FR" dirty="0"/>
              <a:t>Livrer la couverture de test, la documentation, etc…</a:t>
            </a:r>
          </a:p>
          <a:p>
            <a:pPr marL="0" indent="0">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A0B9CD-547A-41ED-8AE5-D104F1A8003E}"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Organiser son code</a:t>
            </a:r>
          </a:p>
        </p:txBody>
      </p:sp>
      <p:sp>
        <p:nvSpPr>
          <p:cNvPr id="8" name="Espace réservé du texte 7">
            <a:extLst>
              <a:ext uri="{FF2B5EF4-FFF2-40B4-BE49-F238E27FC236}">
                <a16:creationId xmlns:a16="http://schemas.microsoft.com/office/drawing/2014/main" id="{B6590149-E30C-4642-AE29-36BC4D90C890}"/>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grpSp>
        <p:nvGrpSpPr>
          <p:cNvPr id="6" name="Groupe 5">
            <a:extLst>
              <a:ext uri="{FF2B5EF4-FFF2-40B4-BE49-F238E27FC236}">
                <a16:creationId xmlns:a16="http://schemas.microsoft.com/office/drawing/2014/main" id="{D36AA9BB-857F-1CEC-C35A-F475DFC1D735}"/>
              </a:ext>
            </a:extLst>
          </p:cNvPr>
          <p:cNvGrpSpPr/>
          <p:nvPr/>
        </p:nvGrpSpPr>
        <p:grpSpPr>
          <a:xfrm>
            <a:off x="2977755" y="3889375"/>
            <a:ext cx="6803230" cy="1419225"/>
            <a:chOff x="2977755" y="3889375"/>
            <a:chExt cx="6803230" cy="1419225"/>
          </a:xfrm>
        </p:grpSpPr>
        <p:pic>
          <p:nvPicPr>
            <p:cNvPr id="7" name="Image 6">
              <a:extLst>
                <a:ext uri="{FF2B5EF4-FFF2-40B4-BE49-F238E27FC236}">
                  <a16:creationId xmlns:a16="http://schemas.microsoft.com/office/drawing/2014/main" id="{D07B56BC-7F5F-4EBB-24C5-DA85FD482EBB}"/>
                </a:ext>
              </a:extLst>
            </p:cNvPr>
            <p:cNvPicPr>
              <a:picLocks noChangeAspect="1"/>
            </p:cNvPicPr>
            <p:nvPr/>
          </p:nvPicPr>
          <p:blipFill>
            <a:blip r:embed="rId3"/>
            <a:stretch>
              <a:fillRect/>
            </a:stretch>
          </p:blipFill>
          <p:spPr>
            <a:xfrm>
              <a:off x="2977755" y="3889375"/>
              <a:ext cx="1476375" cy="1352550"/>
            </a:xfrm>
            <a:prstGeom prst="rect">
              <a:avLst/>
            </a:prstGeom>
          </p:spPr>
        </p:pic>
        <p:cxnSp>
          <p:nvCxnSpPr>
            <p:cNvPr id="26" name="Connecteur droit avec flèche 25">
              <a:extLst>
                <a:ext uri="{FF2B5EF4-FFF2-40B4-BE49-F238E27FC236}">
                  <a16:creationId xmlns:a16="http://schemas.microsoft.com/office/drawing/2014/main" id="{20339CA0-036E-9027-0879-E475D4264811}"/>
                </a:ext>
              </a:extLst>
            </p:cNvPr>
            <p:cNvCxnSpPr/>
            <p:nvPr/>
          </p:nvCxnSpPr>
          <p:spPr>
            <a:xfrm>
              <a:off x="4088606" y="4665662"/>
              <a:ext cx="1081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70C8C693-C915-D10F-4D68-E87FC28CBC97}"/>
                </a:ext>
              </a:extLst>
            </p:cNvPr>
            <p:cNvPicPr>
              <a:picLocks noChangeAspect="1"/>
            </p:cNvPicPr>
            <p:nvPr/>
          </p:nvPicPr>
          <p:blipFill>
            <a:blip r:embed="rId4"/>
            <a:stretch>
              <a:fillRect/>
            </a:stretch>
          </p:blipFill>
          <p:spPr>
            <a:xfrm>
              <a:off x="5169695" y="4565650"/>
              <a:ext cx="2143125" cy="742950"/>
            </a:xfrm>
            <a:prstGeom prst="rect">
              <a:avLst/>
            </a:prstGeom>
          </p:spPr>
        </p:pic>
        <p:pic>
          <p:nvPicPr>
            <p:cNvPr id="20" name="Image 19">
              <a:extLst>
                <a:ext uri="{FF2B5EF4-FFF2-40B4-BE49-F238E27FC236}">
                  <a16:creationId xmlns:a16="http://schemas.microsoft.com/office/drawing/2014/main" id="{EEB831D7-CFCB-A3BE-E90D-8CC857889211}"/>
                </a:ext>
              </a:extLst>
            </p:cNvPr>
            <p:cNvPicPr>
              <a:picLocks noChangeAspect="1"/>
            </p:cNvPicPr>
            <p:nvPr/>
          </p:nvPicPr>
          <p:blipFill>
            <a:blip r:embed="rId5"/>
            <a:stretch>
              <a:fillRect/>
            </a:stretch>
          </p:blipFill>
          <p:spPr>
            <a:xfrm>
              <a:off x="8028385" y="4508499"/>
              <a:ext cx="1752600" cy="314325"/>
            </a:xfrm>
            <a:prstGeom prst="rect">
              <a:avLst/>
            </a:prstGeom>
          </p:spPr>
        </p:pic>
        <p:cxnSp>
          <p:nvCxnSpPr>
            <p:cNvPr id="29" name="Connecteur droit avec flèche 28">
              <a:extLst>
                <a:ext uri="{FF2B5EF4-FFF2-40B4-BE49-F238E27FC236}">
                  <a16:creationId xmlns:a16="http://schemas.microsoft.com/office/drawing/2014/main" id="{7E10B094-023E-9232-9F85-A77E88AAF8F0}"/>
                </a:ext>
              </a:extLst>
            </p:cNvPr>
            <p:cNvCxnSpPr>
              <a:cxnSpLocks/>
            </p:cNvCxnSpPr>
            <p:nvPr/>
          </p:nvCxnSpPr>
          <p:spPr>
            <a:xfrm>
              <a:off x="6802041" y="4655344"/>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Connecteur droit 12">
            <a:extLst>
              <a:ext uri="{FF2B5EF4-FFF2-40B4-BE49-F238E27FC236}">
                <a16:creationId xmlns:a16="http://schemas.microsoft.com/office/drawing/2014/main" id="{969B115A-5EB9-47BF-A350-4726BCFB23B4}"/>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43711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C1DDEA-EB07-213E-05AD-8E60D61421C1}"/>
              </a:ext>
            </a:extLst>
          </p:cNvPr>
          <p:cNvSpPr>
            <a:spLocks noGrp="1"/>
          </p:cNvSpPr>
          <p:nvPr>
            <p:ph idx="1"/>
          </p:nvPr>
        </p:nvSpPr>
        <p:spPr/>
        <p:txBody>
          <a:bodyPr/>
          <a:lstStyle/>
          <a:p>
            <a:pPr algn="just">
              <a:lnSpc>
                <a:spcPct val="100000"/>
              </a:lnSpc>
            </a:pPr>
            <a:r>
              <a:rPr lang="fr-FR" dirty="0"/>
              <a:t>Pourquoi </a:t>
            </a:r>
            <a:r>
              <a:rPr lang="fr-FR" dirty="0" err="1"/>
              <a:t>malib</a:t>
            </a:r>
            <a:r>
              <a:rPr lang="fr-FR" dirty="0"/>
              <a:t>/</a:t>
            </a:r>
            <a:r>
              <a:rPr lang="fr-FR" dirty="0" err="1"/>
              <a:t>malib</a:t>
            </a:r>
            <a:r>
              <a:rPr lang="fr-FR" dirty="0"/>
              <a:t>?</a:t>
            </a:r>
          </a:p>
          <a:p>
            <a:pPr lvl="1" algn="just">
              <a:lnSpc>
                <a:spcPct val="100000"/>
              </a:lnSpc>
            </a:pPr>
            <a:r>
              <a:rPr lang="fr-FR" dirty="0"/>
              <a:t>Ajout du dossier d’inclusion </a:t>
            </a:r>
            <a:r>
              <a:rPr lang="fr-FR" dirty="0" err="1"/>
              <a:t>malib</a:t>
            </a:r>
            <a:r>
              <a:rPr lang="fr-FR" dirty="0"/>
              <a:t> (</a:t>
            </a:r>
            <a:r>
              <a:rPr lang="fr-FR" dirty="0">
                <a:latin typeface="Consolas" panose="020B0609020204030204" pitchFamily="49" charset="0"/>
              </a:rPr>
              <a:t>-I </a:t>
            </a:r>
            <a:r>
              <a:rPr lang="fr-FR" dirty="0" err="1">
                <a:latin typeface="Consolas" panose="020B0609020204030204" pitchFamily="49" charset="0"/>
              </a:rPr>
              <a:t>malib</a:t>
            </a:r>
            <a:r>
              <a:rPr lang="fr-FR" dirty="0"/>
              <a:t>) à la compilation</a:t>
            </a:r>
          </a:p>
          <a:p>
            <a:pPr marL="0" indent="0" algn="just">
              <a:lnSpc>
                <a:spcPct val="100000"/>
              </a:lnSpc>
              <a:buNone/>
            </a:pPr>
            <a:endParaRPr lang="fr-FR" dirty="0"/>
          </a:p>
        </p:txBody>
      </p:sp>
      <p:sp>
        <p:nvSpPr>
          <p:cNvPr id="5" name="Espace réservé du numéro de diapositive 4">
            <a:extLst>
              <a:ext uri="{FF2B5EF4-FFF2-40B4-BE49-F238E27FC236}">
                <a16:creationId xmlns:a16="http://schemas.microsoft.com/office/drawing/2014/main" id="{A086AC9E-0828-4EA3-EFB3-F8C2811604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A0B9CD-547A-41ED-8AE5-D104F1A8003E}"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4F75848-C69B-1448-2994-EFD0EAC4626B}"/>
              </a:ext>
            </a:extLst>
          </p:cNvPr>
          <p:cNvSpPr>
            <a:spLocks noGrp="1"/>
          </p:cNvSpPr>
          <p:nvPr>
            <p:ph type="title"/>
          </p:nvPr>
        </p:nvSpPr>
        <p:spPr/>
        <p:txBody>
          <a:bodyPr/>
          <a:lstStyle/>
          <a:p>
            <a:r>
              <a:rPr lang="fr-FR" dirty="0"/>
              <a:t>Organiser son code</a:t>
            </a:r>
          </a:p>
        </p:txBody>
      </p:sp>
      <p:sp>
        <p:nvSpPr>
          <p:cNvPr id="6" name="Espace réservé du texte 5">
            <a:extLst>
              <a:ext uri="{FF2B5EF4-FFF2-40B4-BE49-F238E27FC236}">
                <a16:creationId xmlns:a16="http://schemas.microsoft.com/office/drawing/2014/main" id="{0A79C9CA-7D6F-4FB8-AEE9-53B242FAD0A3}"/>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FD3E3E9B-AA35-C09D-878D-A7172D9E4857}"/>
              </a:ext>
            </a:extLst>
          </p:cNvPr>
          <p:cNvSpPr txBox="1"/>
          <p:nvPr/>
        </p:nvSpPr>
        <p:spPr>
          <a:xfrm>
            <a:off x="4745746" y="4972676"/>
            <a:ext cx="4108846" cy="147732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&lt;</a:t>
            </a:r>
            <a:r>
              <a:rPr lang="en-US" b="0" dirty="0" err="1">
                <a:solidFill>
                  <a:srgbClr val="A31515"/>
                </a:solidFill>
                <a:effectLst/>
                <a:latin typeface="Consolas" panose="020B0609020204030204" pitchFamily="49" charset="0"/>
              </a:rPr>
              <a:t>malib</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interface.h</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grpSp>
        <p:nvGrpSpPr>
          <p:cNvPr id="17" name="Groupe 16">
            <a:extLst>
              <a:ext uri="{FF2B5EF4-FFF2-40B4-BE49-F238E27FC236}">
                <a16:creationId xmlns:a16="http://schemas.microsoft.com/office/drawing/2014/main" id="{1E0F6287-9652-4D38-B4EB-376406A45E7B}"/>
              </a:ext>
            </a:extLst>
          </p:cNvPr>
          <p:cNvGrpSpPr/>
          <p:nvPr/>
        </p:nvGrpSpPr>
        <p:grpSpPr>
          <a:xfrm>
            <a:off x="3458443" y="3114949"/>
            <a:ext cx="6803230" cy="1419225"/>
            <a:chOff x="2977755" y="3889375"/>
            <a:chExt cx="6803230" cy="1419225"/>
          </a:xfrm>
        </p:grpSpPr>
        <p:pic>
          <p:nvPicPr>
            <p:cNvPr id="18" name="Image 17">
              <a:extLst>
                <a:ext uri="{FF2B5EF4-FFF2-40B4-BE49-F238E27FC236}">
                  <a16:creationId xmlns:a16="http://schemas.microsoft.com/office/drawing/2014/main" id="{55E6AE2E-4A51-4CCB-8BD4-3E033F0B1FC2}"/>
                </a:ext>
              </a:extLst>
            </p:cNvPr>
            <p:cNvPicPr>
              <a:picLocks noChangeAspect="1"/>
            </p:cNvPicPr>
            <p:nvPr/>
          </p:nvPicPr>
          <p:blipFill>
            <a:blip r:embed="rId3"/>
            <a:stretch>
              <a:fillRect/>
            </a:stretch>
          </p:blipFill>
          <p:spPr>
            <a:xfrm>
              <a:off x="2977755" y="3889375"/>
              <a:ext cx="1476375" cy="1352550"/>
            </a:xfrm>
            <a:prstGeom prst="rect">
              <a:avLst/>
            </a:prstGeom>
          </p:spPr>
        </p:pic>
        <p:cxnSp>
          <p:nvCxnSpPr>
            <p:cNvPr id="19" name="Connecteur droit avec flèche 18">
              <a:extLst>
                <a:ext uri="{FF2B5EF4-FFF2-40B4-BE49-F238E27FC236}">
                  <a16:creationId xmlns:a16="http://schemas.microsoft.com/office/drawing/2014/main" id="{DB409C6C-0037-498B-A0FD-E0449FCF8775}"/>
                </a:ext>
              </a:extLst>
            </p:cNvPr>
            <p:cNvCxnSpPr/>
            <p:nvPr/>
          </p:nvCxnSpPr>
          <p:spPr>
            <a:xfrm>
              <a:off x="4088606" y="4665662"/>
              <a:ext cx="1081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26FC7775-3DD6-41D9-BCB6-EA336EFA1135}"/>
                </a:ext>
              </a:extLst>
            </p:cNvPr>
            <p:cNvPicPr>
              <a:picLocks noChangeAspect="1"/>
            </p:cNvPicPr>
            <p:nvPr/>
          </p:nvPicPr>
          <p:blipFill>
            <a:blip r:embed="rId4"/>
            <a:stretch>
              <a:fillRect/>
            </a:stretch>
          </p:blipFill>
          <p:spPr>
            <a:xfrm>
              <a:off x="5169695" y="4565650"/>
              <a:ext cx="2143125" cy="742950"/>
            </a:xfrm>
            <a:prstGeom prst="rect">
              <a:avLst/>
            </a:prstGeom>
          </p:spPr>
        </p:pic>
        <p:pic>
          <p:nvPicPr>
            <p:cNvPr id="21" name="Image 20">
              <a:extLst>
                <a:ext uri="{FF2B5EF4-FFF2-40B4-BE49-F238E27FC236}">
                  <a16:creationId xmlns:a16="http://schemas.microsoft.com/office/drawing/2014/main" id="{EBDAD966-C49A-4213-910D-4EDE5CA841EB}"/>
                </a:ext>
              </a:extLst>
            </p:cNvPr>
            <p:cNvPicPr>
              <a:picLocks noChangeAspect="1"/>
            </p:cNvPicPr>
            <p:nvPr/>
          </p:nvPicPr>
          <p:blipFill>
            <a:blip r:embed="rId5"/>
            <a:stretch>
              <a:fillRect/>
            </a:stretch>
          </p:blipFill>
          <p:spPr>
            <a:xfrm>
              <a:off x="8028385" y="4508499"/>
              <a:ext cx="1752600" cy="314325"/>
            </a:xfrm>
            <a:prstGeom prst="rect">
              <a:avLst/>
            </a:prstGeom>
          </p:spPr>
        </p:pic>
        <p:cxnSp>
          <p:nvCxnSpPr>
            <p:cNvPr id="22" name="Connecteur droit avec flèche 21">
              <a:extLst>
                <a:ext uri="{FF2B5EF4-FFF2-40B4-BE49-F238E27FC236}">
                  <a16:creationId xmlns:a16="http://schemas.microsoft.com/office/drawing/2014/main" id="{3269DA88-9083-4AD4-8E2A-8F0FE2E90ABB}"/>
                </a:ext>
              </a:extLst>
            </p:cNvPr>
            <p:cNvCxnSpPr>
              <a:cxnSpLocks/>
            </p:cNvCxnSpPr>
            <p:nvPr/>
          </p:nvCxnSpPr>
          <p:spPr>
            <a:xfrm>
              <a:off x="6802041" y="4655344"/>
              <a:ext cx="1226344"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Connecteur droit 22">
            <a:extLst>
              <a:ext uri="{FF2B5EF4-FFF2-40B4-BE49-F238E27FC236}">
                <a16:creationId xmlns:a16="http://schemas.microsoft.com/office/drawing/2014/main" id="{AD707DFA-01BC-4E60-978F-27499EB25EBC}"/>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14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a:lnSpc>
                <a:spcPct val="100000"/>
              </a:lnSpc>
            </a:pPr>
            <a:r>
              <a:rPr lang="fr-FR" sz="2000" dirty="0"/>
              <a:t>Types Fondamentaux</a:t>
            </a:r>
          </a:p>
          <a:p>
            <a:pPr>
              <a:lnSpc>
                <a:spcPct val="100000"/>
              </a:lnSpc>
            </a:pPr>
            <a:endParaRPr lang="fr-FR" sz="1800" dirty="0"/>
          </a:p>
          <a:p>
            <a:pPr lvl="1">
              <a:lnSpc>
                <a:spcPct val="100000"/>
              </a:lnSpc>
            </a:pPr>
            <a:r>
              <a:rPr lang="fr-FR" sz="1800" dirty="0"/>
              <a:t>Booléen</a:t>
            </a:r>
            <a:endParaRPr lang="fr-FR" sz="2100" dirty="0"/>
          </a:p>
          <a:p>
            <a:pPr lvl="2">
              <a:lnSpc>
                <a:spcPct val="100000"/>
              </a:lnSpc>
              <a:buClr>
                <a:schemeClr val="tx1"/>
              </a:buClr>
            </a:pPr>
            <a:r>
              <a:rPr lang="fr-FR" sz="1600" dirty="0" err="1">
                <a:solidFill>
                  <a:schemeClr val="accent1"/>
                </a:solidFill>
              </a:rPr>
              <a:t>bool</a:t>
            </a:r>
            <a:endParaRPr lang="fr-FR" dirty="0"/>
          </a:p>
          <a:p>
            <a:pPr lvl="3">
              <a:lnSpc>
                <a:spcPct val="100000"/>
              </a:lnSpc>
              <a:buClr>
                <a:schemeClr val="tx1"/>
              </a:buClr>
            </a:pPr>
            <a:r>
              <a:rPr lang="fr-FR" sz="1400" dirty="0"/>
              <a:t>1 octets</a:t>
            </a:r>
          </a:p>
          <a:p>
            <a:pPr lvl="3">
              <a:lnSpc>
                <a:spcPct val="100000"/>
              </a:lnSpc>
              <a:buClr>
                <a:schemeClr val="tx1"/>
              </a:buClr>
            </a:pPr>
            <a:r>
              <a:rPr lang="fr-FR" sz="1400" dirty="0"/>
              <a:t>Taille fixe de 8 bits garantie par le standard</a:t>
            </a:r>
          </a:p>
          <a:p>
            <a:pPr lvl="3">
              <a:lnSpc>
                <a:spcPct val="100000"/>
              </a:lnSpc>
              <a:buClr>
                <a:schemeClr val="tx1"/>
              </a:buClr>
            </a:pPr>
            <a:r>
              <a:rPr lang="fr-FR" sz="1400" dirty="0" err="1">
                <a:solidFill>
                  <a:schemeClr val="accent1"/>
                </a:solidFill>
              </a:rPr>
              <a:t>true</a:t>
            </a:r>
            <a:r>
              <a:rPr lang="fr-FR" sz="1400" dirty="0">
                <a:solidFill>
                  <a:schemeClr val="accent1"/>
                </a:solidFill>
              </a:rPr>
              <a:t> </a:t>
            </a:r>
            <a:r>
              <a:rPr lang="fr-FR" sz="1400" dirty="0"/>
              <a:t>défini par le standard à != 0</a:t>
            </a:r>
          </a:p>
          <a:p>
            <a:pPr lvl="3">
              <a:lnSpc>
                <a:spcPct val="100000"/>
              </a:lnSpc>
              <a:buClr>
                <a:schemeClr val="tx1"/>
              </a:buClr>
            </a:pPr>
            <a:r>
              <a:rPr lang="fr-FR" sz="1400" dirty="0">
                <a:solidFill>
                  <a:schemeClr val="accent1"/>
                </a:solidFill>
              </a:rPr>
              <a:t>false</a:t>
            </a:r>
            <a:r>
              <a:rPr lang="fr-FR" sz="1400" dirty="0"/>
              <a:t> défini par le standard à == 0</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22</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520ACF8B-6606-46D8-2389-3699EF06D1BE}"/>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739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451645-98DD-5077-B204-0CC3C70904A8}"/>
              </a:ext>
            </a:extLst>
          </p:cNvPr>
          <p:cNvSpPr>
            <a:spLocks noGrp="1"/>
          </p:cNvSpPr>
          <p:nvPr>
            <p:ph idx="1"/>
          </p:nvPr>
        </p:nvSpPr>
        <p:spPr/>
        <p:txBody>
          <a:bodyPr/>
          <a:lstStyle/>
          <a:p>
            <a:r>
              <a:rPr lang="fr-FR" dirty="0"/>
              <a:t>Ne jamais utiliser </a:t>
            </a:r>
          </a:p>
          <a:p>
            <a:r>
              <a:rPr lang="fr-FR" dirty="0"/>
              <a:t>Soyez explicite</a:t>
            </a:r>
          </a:p>
          <a:p>
            <a:pPr lvl="1"/>
            <a:r>
              <a:rPr lang="fr-FR" b="0" dirty="0">
                <a:solidFill>
                  <a:srgbClr val="000000"/>
                </a:solidFill>
                <a:effectLst/>
                <a:latin typeface="Consolas" panose="020B0609020204030204" pitchFamily="49" charset="0"/>
              </a:rPr>
              <a:t>std::mutex</a:t>
            </a:r>
          </a:p>
          <a:p>
            <a:pPr lvl="1"/>
            <a:r>
              <a:rPr lang="fr-FR" dirty="0" err="1"/>
              <a:t>ma_lib</a:t>
            </a:r>
            <a:r>
              <a:rPr lang="fr-FR" dirty="0"/>
              <a:t>::</a:t>
            </a:r>
            <a:r>
              <a:rPr lang="fr-FR" dirty="0" err="1"/>
              <a:t>ma_class</a:t>
            </a:r>
            <a:endParaRPr lang="fr-FR" dirty="0"/>
          </a:p>
          <a:p>
            <a:r>
              <a:rPr lang="fr-FR" dirty="0"/>
              <a:t>Utilisez les alias local uniquement</a:t>
            </a:r>
          </a:p>
          <a:p>
            <a:pPr lvl="1"/>
            <a:endParaRPr lang="fr-FR"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220</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a:t>Espaces de noms</a:t>
            </a:r>
          </a:p>
        </p:txBody>
      </p:sp>
      <p:sp>
        <p:nvSpPr>
          <p:cNvPr id="6" name="Espace réservé du texte 5">
            <a:extLst>
              <a:ext uri="{FF2B5EF4-FFF2-40B4-BE49-F238E27FC236}">
                <a16:creationId xmlns:a16="http://schemas.microsoft.com/office/drawing/2014/main" id="{19C52088-9570-4BBB-9771-8F8540981DF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6C496CC0-2838-E276-1591-6703D9287859}"/>
              </a:ext>
            </a:extLst>
          </p:cNvPr>
          <p:cNvSpPr txBox="1"/>
          <p:nvPr/>
        </p:nvSpPr>
        <p:spPr>
          <a:xfrm>
            <a:off x="4980169" y="1844246"/>
            <a:ext cx="2752130" cy="36933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err="1">
                <a:solidFill>
                  <a:srgbClr val="0000FF"/>
                </a:solidFill>
                <a:effectLst/>
                <a:latin typeface="Consolas" panose="020B0609020204030204" pitchFamily="49" charset="0"/>
              </a:rPr>
              <a:t>using</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namespace</a:t>
            </a:r>
            <a:r>
              <a:rPr lang="fr-FR" b="0" dirty="0">
                <a:solidFill>
                  <a:srgbClr val="000000"/>
                </a:solidFill>
                <a:effectLst/>
                <a:latin typeface="Consolas" panose="020B0609020204030204" pitchFamily="49" charset="0"/>
              </a:rPr>
              <a:t> ...;</a:t>
            </a:r>
          </a:p>
        </p:txBody>
      </p:sp>
      <p:sp>
        <p:nvSpPr>
          <p:cNvPr id="9" name="ZoneTexte 8">
            <a:extLst>
              <a:ext uri="{FF2B5EF4-FFF2-40B4-BE49-F238E27FC236}">
                <a16:creationId xmlns:a16="http://schemas.microsoft.com/office/drawing/2014/main" id="{972F51B6-9DD1-5B2F-5775-629613674074}"/>
              </a:ext>
            </a:extLst>
          </p:cNvPr>
          <p:cNvSpPr txBox="1"/>
          <p:nvPr/>
        </p:nvSpPr>
        <p:spPr>
          <a:xfrm>
            <a:off x="3204676" y="4149431"/>
            <a:ext cx="6097190" cy="160043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a:solidFill>
                  <a:srgbClr val="0000FF"/>
                </a:solidFill>
                <a:effectLst/>
                <a:latin typeface="Consolas" panose="020B0609020204030204" pitchFamily="49" charset="0"/>
              </a:rPr>
              <a:t>#include</a:t>
            </a:r>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&lt;</a:t>
            </a:r>
            <a:r>
              <a:rPr lang="fr-FR" sz="1400" b="0" dirty="0">
                <a:solidFill>
                  <a:srgbClr val="A31515"/>
                </a:solidFill>
                <a:effectLst/>
                <a:latin typeface="Consolas" panose="020B0609020204030204" pitchFamily="49" charset="0"/>
              </a:rPr>
              <a:t>mutex</a:t>
            </a:r>
            <a:r>
              <a:rPr lang="fr-FR" sz="1400" b="0" dirty="0">
                <a:solidFill>
                  <a:srgbClr val="0000FF"/>
                </a:solidFill>
                <a:effectLst/>
                <a:latin typeface="Consolas" panose="020B0609020204030204" pitchFamily="49" charset="0"/>
              </a:rPr>
              <a:t>&gt;</a:t>
            </a:r>
            <a:endParaRPr lang="fr-FR" sz="1400" b="0" dirty="0">
              <a:solidFill>
                <a:srgbClr val="000000"/>
              </a:solidFill>
              <a:effectLst/>
              <a:latin typeface="Consolas" panose="020B0609020204030204" pitchFamily="49" charset="0"/>
            </a:endParaRP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using</a:t>
            </a:r>
            <a:r>
              <a:rPr lang="fr-FR" sz="1400" b="0" dirty="0">
                <a:solidFill>
                  <a:srgbClr val="000000"/>
                </a:solidFill>
                <a:effectLst/>
                <a:latin typeface="Consolas" panose="020B0609020204030204" pitchFamily="49" charset="0"/>
              </a:rPr>
              <a:t> mutex = std::mutex;</a:t>
            </a:r>
          </a:p>
          <a:p>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    mutex </a:t>
            </a:r>
            <a:r>
              <a:rPr lang="fr-FR" sz="1400" b="0" dirty="0" err="1">
                <a:solidFill>
                  <a:srgbClr val="000000"/>
                </a:solidFill>
                <a:effectLst/>
                <a:latin typeface="Consolas" panose="020B0609020204030204" pitchFamily="49" charset="0"/>
              </a:rPr>
              <a:t>mon_mutex</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a:t>
            </a:r>
            <a:r>
              <a:rPr lang="fr-FR" sz="1400" b="0" dirty="0" err="1">
                <a:solidFill>
                  <a:srgbClr val="000000"/>
                </a:solidFill>
                <a:effectLst/>
                <a:latin typeface="Consolas" panose="020B0609020204030204" pitchFamily="49" charset="0"/>
              </a:rPr>
              <a:t>lock_guard</a:t>
            </a:r>
            <a:r>
              <a:rPr lang="fr-FR" sz="1400" b="0" dirty="0">
                <a:solidFill>
                  <a:srgbClr val="000000"/>
                </a:solidFill>
                <a:effectLst/>
                <a:latin typeface="Consolas" panose="020B0609020204030204" pitchFamily="49" charset="0"/>
              </a:rPr>
              <a:t>&lt;mutex&gt; </a:t>
            </a:r>
            <a:r>
              <a:rPr lang="fr-FR" sz="1400" b="0" dirty="0" err="1">
                <a:solidFill>
                  <a:srgbClr val="000000"/>
                </a:solidFill>
                <a:effectLst/>
                <a:latin typeface="Consolas" panose="020B0609020204030204" pitchFamily="49" charset="0"/>
              </a:rPr>
              <a:t>guard</a:t>
            </a:r>
            <a:r>
              <a:rPr lang="fr-FR" sz="1400" b="0" dirty="0">
                <a:solidFill>
                  <a:srgbClr val="000000"/>
                </a:solidFill>
                <a:effectLst/>
                <a:latin typeface="Consolas" panose="020B0609020204030204" pitchFamily="49" charset="0"/>
              </a:rPr>
              <a:t>(</a:t>
            </a:r>
            <a:r>
              <a:rPr lang="fr-FR" sz="1400" b="0" dirty="0" err="1">
                <a:solidFill>
                  <a:srgbClr val="000000"/>
                </a:solidFill>
                <a:effectLst/>
                <a:latin typeface="Consolas" panose="020B0609020204030204" pitchFamily="49" charset="0"/>
              </a:rPr>
              <a:t>mon_mutex</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10" name="Interdiction 9">
            <a:extLst>
              <a:ext uri="{FF2B5EF4-FFF2-40B4-BE49-F238E27FC236}">
                <a16:creationId xmlns:a16="http://schemas.microsoft.com/office/drawing/2014/main" id="{643C9E01-0AF2-2495-16B4-5A783E83A41F}"/>
              </a:ext>
            </a:extLst>
          </p:cNvPr>
          <p:cNvSpPr/>
          <p:nvPr/>
        </p:nvSpPr>
        <p:spPr>
          <a:xfrm rot="5400000">
            <a:off x="5453052" y="4054803"/>
            <a:ext cx="1600437" cy="1789694"/>
          </a:xfrm>
          <a:prstGeom prst="noSmoking">
            <a:avLst>
              <a:gd name="adj" fmla="val 52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1" name="Connecteur droit 10">
            <a:extLst>
              <a:ext uri="{FF2B5EF4-FFF2-40B4-BE49-F238E27FC236}">
                <a16:creationId xmlns:a16="http://schemas.microsoft.com/office/drawing/2014/main" id="{CAADB4E8-CFA6-4BC1-ABE3-CC2644F1A9E0}"/>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7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451645-98DD-5077-B204-0CC3C70904A8}"/>
              </a:ext>
            </a:extLst>
          </p:cNvPr>
          <p:cNvSpPr>
            <a:spLocks noGrp="1"/>
          </p:cNvSpPr>
          <p:nvPr>
            <p:ph idx="1"/>
          </p:nvPr>
        </p:nvSpPr>
        <p:spPr/>
        <p:txBody>
          <a:bodyPr/>
          <a:lstStyle/>
          <a:p>
            <a:r>
              <a:rPr lang="fr-FR" dirty="0"/>
              <a:t>Ne jamais utiliser </a:t>
            </a:r>
          </a:p>
          <a:p>
            <a:r>
              <a:rPr lang="fr-FR" dirty="0"/>
              <a:t>Soyez explicite</a:t>
            </a:r>
          </a:p>
          <a:p>
            <a:pPr lvl="1"/>
            <a:r>
              <a:rPr lang="fr-FR" b="0" dirty="0">
                <a:solidFill>
                  <a:srgbClr val="000000"/>
                </a:solidFill>
                <a:effectLst/>
                <a:latin typeface="Consolas" panose="020B0609020204030204" pitchFamily="49" charset="0"/>
              </a:rPr>
              <a:t>std::mutex</a:t>
            </a:r>
          </a:p>
          <a:p>
            <a:pPr lvl="1"/>
            <a:r>
              <a:rPr lang="fr-FR" dirty="0" err="1"/>
              <a:t>ma_lib</a:t>
            </a:r>
            <a:r>
              <a:rPr lang="fr-FR" dirty="0"/>
              <a:t>::</a:t>
            </a:r>
            <a:r>
              <a:rPr lang="fr-FR" dirty="0" err="1"/>
              <a:t>ma_class</a:t>
            </a:r>
            <a:endParaRPr lang="fr-FR" dirty="0"/>
          </a:p>
          <a:p>
            <a:r>
              <a:rPr lang="fr-FR" dirty="0"/>
              <a:t>Utilisez les alias local uniquement</a:t>
            </a:r>
          </a:p>
          <a:p>
            <a:pPr lvl="1"/>
            <a:endParaRPr lang="fr-FR"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221</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a:t>Espaces de noms</a:t>
            </a:r>
          </a:p>
        </p:txBody>
      </p:sp>
      <p:sp>
        <p:nvSpPr>
          <p:cNvPr id="6" name="Espace réservé du texte 5">
            <a:extLst>
              <a:ext uri="{FF2B5EF4-FFF2-40B4-BE49-F238E27FC236}">
                <a16:creationId xmlns:a16="http://schemas.microsoft.com/office/drawing/2014/main" id="{19C52088-9570-4BBB-9771-8F8540981DF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6C496CC0-2838-E276-1591-6703D9287859}"/>
              </a:ext>
            </a:extLst>
          </p:cNvPr>
          <p:cNvSpPr txBox="1"/>
          <p:nvPr/>
        </p:nvSpPr>
        <p:spPr>
          <a:xfrm>
            <a:off x="4980169" y="1844246"/>
            <a:ext cx="2752130" cy="36933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err="1">
                <a:solidFill>
                  <a:srgbClr val="0000FF"/>
                </a:solidFill>
                <a:effectLst/>
                <a:latin typeface="Consolas" panose="020B0609020204030204" pitchFamily="49" charset="0"/>
              </a:rPr>
              <a:t>using</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namespace</a:t>
            </a:r>
            <a:r>
              <a:rPr lang="fr-FR" b="0" dirty="0">
                <a:solidFill>
                  <a:srgbClr val="000000"/>
                </a:solidFill>
                <a:effectLst/>
                <a:latin typeface="Consolas" panose="020B0609020204030204" pitchFamily="49" charset="0"/>
              </a:rPr>
              <a:t> ...;</a:t>
            </a:r>
          </a:p>
        </p:txBody>
      </p:sp>
      <p:sp>
        <p:nvSpPr>
          <p:cNvPr id="9" name="ZoneTexte 8">
            <a:extLst>
              <a:ext uri="{FF2B5EF4-FFF2-40B4-BE49-F238E27FC236}">
                <a16:creationId xmlns:a16="http://schemas.microsoft.com/office/drawing/2014/main" id="{972F51B6-9DD1-5B2F-5775-629613674074}"/>
              </a:ext>
            </a:extLst>
          </p:cNvPr>
          <p:cNvSpPr txBox="1"/>
          <p:nvPr/>
        </p:nvSpPr>
        <p:spPr>
          <a:xfrm>
            <a:off x="3204676" y="4149431"/>
            <a:ext cx="6097190" cy="160043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dirty="0">
                <a:solidFill>
                  <a:srgbClr val="0000FF"/>
                </a:solidFill>
                <a:latin typeface="Consolas" panose="020B0609020204030204" pitchFamily="49" charset="0"/>
              </a:rPr>
              <a:t>#include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a:solidFill>
                  <a:srgbClr val="A31515"/>
                </a:solidFill>
                <a:latin typeface="Consolas" panose="020B0609020204030204" pitchFamily="49" charset="0"/>
              </a:rPr>
              <a:t>mutex</a:t>
            </a:r>
            <a:r>
              <a:rPr lang="fr-FR" sz="1400" dirty="0">
                <a:solidFill>
                  <a:srgbClr val="0000FF"/>
                </a:solidFill>
                <a:latin typeface="Consolas" panose="020B0609020204030204" pitchFamily="49" charset="0"/>
              </a:rPr>
              <a:t>&gt;</a:t>
            </a:r>
            <a:endParaRPr lang="fr-FR" sz="1400" dirty="0">
              <a:solidFill>
                <a:srgbClr val="000000"/>
              </a:solidFill>
              <a:latin typeface="Consolas" panose="020B0609020204030204" pitchFamily="49" charset="0"/>
            </a:endParaRPr>
          </a:p>
          <a:p>
            <a:br>
              <a:rPr lang="fr-FR" sz="1400" dirty="0">
                <a:solidFill>
                  <a:srgbClr val="000000"/>
                </a:solidFill>
                <a:latin typeface="Consolas" panose="020B0609020204030204" pitchFamily="49" charset="0"/>
              </a:rPr>
            </a:b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main(){</a:t>
            </a:r>
          </a:p>
          <a:p>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using</a:t>
            </a:r>
            <a:r>
              <a:rPr lang="fr-FR" sz="1400" dirty="0">
                <a:solidFill>
                  <a:srgbClr val="000000"/>
                </a:solidFill>
                <a:latin typeface="Consolas" panose="020B0609020204030204" pitchFamily="49" charset="0"/>
              </a:rPr>
              <a:t> mutex = std::mutex;</a:t>
            </a:r>
          </a:p>
          <a:p>
            <a:r>
              <a:rPr lang="fr-FR" sz="1400" dirty="0">
                <a:solidFill>
                  <a:srgbClr val="000000"/>
                </a:solidFill>
                <a:latin typeface="Consolas" panose="020B0609020204030204" pitchFamily="49" charset="0"/>
              </a:rPr>
              <a:t>    mutex </a:t>
            </a:r>
            <a:r>
              <a:rPr lang="fr-FR" sz="1400" dirty="0" err="1">
                <a:solidFill>
                  <a:srgbClr val="000000"/>
                </a:solidFill>
                <a:latin typeface="Consolas" panose="020B0609020204030204" pitchFamily="49" charset="0"/>
              </a:rPr>
              <a:t>mon_mutex</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std::</a:t>
            </a:r>
            <a:r>
              <a:rPr lang="fr-FR" sz="1400" dirty="0" err="1">
                <a:solidFill>
                  <a:srgbClr val="000000"/>
                </a:solidFill>
                <a:latin typeface="Consolas" panose="020B0609020204030204" pitchFamily="49" charset="0"/>
              </a:rPr>
              <a:t>lock_guard</a:t>
            </a:r>
            <a:r>
              <a:rPr lang="fr-FR" sz="1400" dirty="0">
                <a:solidFill>
                  <a:srgbClr val="000000"/>
                </a:solidFill>
                <a:latin typeface="Consolas" panose="020B0609020204030204" pitchFamily="49" charset="0"/>
              </a:rPr>
              <a:t>&lt;mutex&gt; </a:t>
            </a:r>
            <a:r>
              <a:rPr lang="fr-FR" sz="1400" dirty="0" err="1">
                <a:solidFill>
                  <a:srgbClr val="000000"/>
                </a:solidFill>
                <a:latin typeface="Consolas" panose="020B0609020204030204" pitchFamily="49" charset="0"/>
              </a:rPr>
              <a:t>guard</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mon_mutex</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a:t>
            </a:r>
          </a:p>
        </p:txBody>
      </p:sp>
      <p:cxnSp>
        <p:nvCxnSpPr>
          <p:cNvPr id="11" name="Connecteur droit 10">
            <a:extLst>
              <a:ext uri="{FF2B5EF4-FFF2-40B4-BE49-F238E27FC236}">
                <a16:creationId xmlns:a16="http://schemas.microsoft.com/office/drawing/2014/main" id="{9B0CDD2F-24BF-442E-AAAE-EB6D19CC1BE9}"/>
              </a:ext>
            </a:extLst>
          </p:cNvPr>
          <p:cNvCxnSpPr>
            <a:cxnSpLocks/>
          </p:cNvCxnSpPr>
          <p:nvPr/>
        </p:nvCxnSpPr>
        <p:spPr>
          <a:xfrm>
            <a:off x="198054" y="518111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8742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0695AC5-430B-4D54-9BB7-AE06FD5EF6DB}"/>
              </a:ext>
            </a:extLst>
          </p:cNvPr>
          <p:cNvSpPr>
            <a:spLocks noGrp="1"/>
          </p:cNvSpPr>
          <p:nvPr>
            <p:ph type="title"/>
          </p:nvPr>
        </p:nvSpPr>
        <p:spPr/>
        <p:txBody>
          <a:bodyPr/>
          <a:lstStyle/>
          <a:p>
            <a:r>
              <a:rPr lang="fr-FR" dirty="0"/>
              <a:t>DEFINIR UN BESOIN</a:t>
            </a:r>
            <a:endParaRPr lang="fr-CA" dirty="0"/>
          </a:p>
        </p:txBody>
      </p:sp>
      <p:sp>
        <p:nvSpPr>
          <p:cNvPr id="8" name="Espace réservé du texte 7">
            <a:extLst>
              <a:ext uri="{FF2B5EF4-FFF2-40B4-BE49-F238E27FC236}">
                <a16:creationId xmlns:a16="http://schemas.microsoft.com/office/drawing/2014/main" id="{FDF1AC5A-E463-4B5C-B416-7F68F18CB5EF}"/>
              </a:ext>
            </a:extLst>
          </p:cNvPr>
          <p:cNvSpPr>
            <a:spLocks noGrp="1"/>
          </p:cNvSpPr>
          <p:nvPr>
            <p:ph type="body" idx="1"/>
          </p:nvPr>
        </p:nvSpPr>
        <p:spPr/>
        <p:txBody>
          <a:bodyPr/>
          <a:lstStyle/>
          <a:p>
            <a:endParaRPr lang="fr-CA"/>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222</a:t>
            </a:fld>
            <a:endParaRPr lang="fr-FR"/>
          </a:p>
        </p:txBody>
      </p:sp>
    </p:spTree>
    <p:extLst>
      <p:ext uri="{BB962C8B-B14F-4D97-AF65-F5344CB8AC3E}">
        <p14:creationId xmlns:p14="http://schemas.microsoft.com/office/powerpoint/2010/main" val="308488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451645-98DD-5077-B204-0CC3C70904A8}"/>
              </a:ext>
            </a:extLst>
          </p:cNvPr>
          <p:cNvSpPr>
            <a:spLocks noGrp="1"/>
          </p:cNvSpPr>
          <p:nvPr>
            <p:ph idx="1"/>
          </p:nvPr>
        </p:nvSpPr>
        <p:spPr/>
        <p:txBody>
          <a:bodyPr/>
          <a:lstStyle/>
          <a:p>
            <a:pPr algn="just"/>
            <a:r>
              <a:rPr lang="fr-FR" dirty="0"/>
              <a:t>Formuler le besoin et le découper en sous besoin sous forme d’exigences</a:t>
            </a:r>
          </a:p>
          <a:p>
            <a:pPr algn="just"/>
            <a:endParaRPr lang="fr-FR" dirty="0"/>
          </a:p>
          <a:p>
            <a:pPr algn="just"/>
            <a:r>
              <a:rPr lang="fr-FR" dirty="0"/>
              <a:t>Une exigence est un besoin formulé</a:t>
            </a:r>
          </a:p>
          <a:p>
            <a:pPr algn="just"/>
            <a:endParaRPr lang="fr-FR" dirty="0"/>
          </a:p>
          <a:p>
            <a:pPr algn="just"/>
            <a:r>
              <a:rPr lang="fr-FR" dirty="0"/>
              <a:t>D’une exigence découle des exigences enfants </a:t>
            </a:r>
          </a:p>
          <a:p>
            <a:pPr lvl="1" algn="just"/>
            <a:r>
              <a:rPr lang="fr-FR" dirty="0"/>
              <a:t>Participe à la création et au respect de l’exigence parent</a:t>
            </a:r>
          </a:p>
          <a:p>
            <a:pPr algn="just"/>
            <a:endParaRPr lang="fr-FR" dirty="0"/>
          </a:p>
          <a:p>
            <a:pPr marL="0" indent="0" algn="just">
              <a:buNone/>
            </a:pPr>
            <a:r>
              <a:rPr lang="fr-FR" dirty="0"/>
              <a:t> </a:t>
            </a:r>
          </a:p>
          <a:p>
            <a:pPr lvl="1" algn="just"/>
            <a:endParaRPr lang="fr-FR"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223</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a:t>Comprendre un besoin</a:t>
            </a:r>
          </a:p>
        </p:txBody>
      </p:sp>
      <p:sp>
        <p:nvSpPr>
          <p:cNvPr id="6" name="Espace réservé du texte 5">
            <a:extLst>
              <a:ext uri="{FF2B5EF4-FFF2-40B4-BE49-F238E27FC236}">
                <a16:creationId xmlns:a16="http://schemas.microsoft.com/office/drawing/2014/main" id="{6E3AA87B-4BFE-477A-AE59-46C27D8A129C}"/>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600BFBC5-1560-4AD4-9495-53F6AB805F09}"/>
              </a:ext>
            </a:extLst>
          </p:cNvPr>
          <p:cNvCxnSpPr>
            <a:cxnSpLocks/>
          </p:cNvCxnSpPr>
          <p:nvPr/>
        </p:nvCxnSpPr>
        <p:spPr>
          <a:xfrm>
            <a:off x="198054" y="545980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6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224</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a:t>Comprendre un besoin</a:t>
            </a:r>
          </a:p>
        </p:txBody>
      </p:sp>
      <p:sp>
        <p:nvSpPr>
          <p:cNvPr id="7" name="Espace réservé du texte 6">
            <a:extLst>
              <a:ext uri="{FF2B5EF4-FFF2-40B4-BE49-F238E27FC236}">
                <a16:creationId xmlns:a16="http://schemas.microsoft.com/office/drawing/2014/main" id="{48B50261-4D94-4DB5-8123-E9B9C00C2BD6}"/>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Flèche : droite 5">
            <a:extLst>
              <a:ext uri="{FF2B5EF4-FFF2-40B4-BE49-F238E27FC236}">
                <a16:creationId xmlns:a16="http://schemas.microsoft.com/office/drawing/2014/main" id="{48ABEB04-6F6E-3809-5645-D1DF9B82B040}"/>
              </a:ext>
            </a:extLst>
          </p:cNvPr>
          <p:cNvSpPr/>
          <p:nvPr/>
        </p:nvSpPr>
        <p:spPr>
          <a:xfrm>
            <a:off x="2561060" y="2834977"/>
            <a:ext cx="3193259" cy="2118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plusieurs pizzas en même temps en choisissant les ingrédients pour chaque pizza</a:t>
            </a:r>
          </a:p>
        </p:txBody>
      </p:sp>
      <p:sp>
        <p:nvSpPr>
          <p:cNvPr id="8" name="Flèche : droite 7">
            <a:extLst>
              <a:ext uri="{FF2B5EF4-FFF2-40B4-BE49-F238E27FC236}">
                <a16:creationId xmlns:a16="http://schemas.microsoft.com/office/drawing/2014/main" id="{405310A6-A745-3850-28F9-199B485C7F2D}"/>
              </a:ext>
            </a:extLst>
          </p:cNvPr>
          <p:cNvSpPr/>
          <p:nvPr/>
        </p:nvSpPr>
        <p:spPr>
          <a:xfrm>
            <a:off x="5862071" y="1948457"/>
            <a:ext cx="2778919" cy="1026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les pizzas en même temps</a:t>
            </a:r>
          </a:p>
        </p:txBody>
      </p:sp>
      <p:sp>
        <p:nvSpPr>
          <p:cNvPr id="10" name="Flèche : droite 9">
            <a:extLst>
              <a:ext uri="{FF2B5EF4-FFF2-40B4-BE49-F238E27FC236}">
                <a16:creationId xmlns:a16="http://schemas.microsoft.com/office/drawing/2014/main" id="{F8F70985-10E0-E85D-505B-018E72B6333A}"/>
              </a:ext>
            </a:extLst>
          </p:cNvPr>
          <p:cNvSpPr/>
          <p:nvPr/>
        </p:nvSpPr>
        <p:spPr>
          <a:xfrm>
            <a:off x="5862071" y="4814493"/>
            <a:ext cx="2778919" cy="1160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Choisir les ingrédients pour chaque pizza</a:t>
            </a:r>
          </a:p>
        </p:txBody>
      </p:sp>
      <p:sp>
        <p:nvSpPr>
          <p:cNvPr id="12" name="Flèche : droite 11">
            <a:extLst>
              <a:ext uri="{FF2B5EF4-FFF2-40B4-BE49-F238E27FC236}">
                <a16:creationId xmlns:a16="http://schemas.microsoft.com/office/drawing/2014/main" id="{34DF7EC8-1DBB-DC9E-4AB6-D8B195DA8201}"/>
              </a:ext>
            </a:extLst>
          </p:cNvPr>
          <p:cNvSpPr/>
          <p:nvPr/>
        </p:nvSpPr>
        <p:spPr>
          <a:xfrm>
            <a:off x="9158910" y="1189629"/>
            <a:ext cx="2472929" cy="1026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une pizza</a:t>
            </a:r>
          </a:p>
        </p:txBody>
      </p:sp>
      <p:sp>
        <p:nvSpPr>
          <p:cNvPr id="13" name="Flèche : droite 12">
            <a:extLst>
              <a:ext uri="{FF2B5EF4-FFF2-40B4-BE49-F238E27FC236}">
                <a16:creationId xmlns:a16="http://schemas.microsoft.com/office/drawing/2014/main" id="{FD6BDAB2-94CF-26C0-9EC8-7C68FE7D1B63}"/>
              </a:ext>
            </a:extLst>
          </p:cNvPr>
          <p:cNvSpPr/>
          <p:nvPr/>
        </p:nvSpPr>
        <p:spPr>
          <a:xfrm>
            <a:off x="9139859" y="2430261"/>
            <a:ext cx="2491979" cy="1026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même temps</a:t>
            </a:r>
          </a:p>
        </p:txBody>
      </p:sp>
      <p:sp>
        <p:nvSpPr>
          <p:cNvPr id="14" name="Flèche : droite 13">
            <a:extLst>
              <a:ext uri="{FF2B5EF4-FFF2-40B4-BE49-F238E27FC236}">
                <a16:creationId xmlns:a16="http://schemas.microsoft.com/office/drawing/2014/main" id="{85737D0C-FCD0-642E-E1FE-39E710E04DEE}"/>
              </a:ext>
            </a:extLst>
          </p:cNvPr>
          <p:cNvSpPr/>
          <p:nvPr/>
        </p:nvSpPr>
        <p:spPr>
          <a:xfrm>
            <a:off x="9087473" y="4353520"/>
            <a:ext cx="2472929" cy="813794"/>
          </a:xfrm>
          <a:prstGeom prst="rightArrow">
            <a:avLst>
              <a:gd name="adj1" fmla="val 50000"/>
              <a:gd name="adj2" fmla="val 5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Choisir les ingrédients</a:t>
            </a:r>
          </a:p>
        </p:txBody>
      </p:sp>
      <p:sp>
        <p:nvSpPr>
          <p:cNvPr id="15" name="Flèche : droite 14">
            <a:extLst>
              <a:ext uri="{FF2B5EF4-FFF2-40B4-BE49-F238E27FC236}">
                <a16:creationId xmlns:a16="http://schemas.microsoft.com/office/drawing/2014/main" id="{292E82D6-8A68-D6B4-0A1A-3C34729DDD8C}"/>
              </a:ext>
            </a:extLst>
          </p:cNvPr>
          <p:cNvSpPr/>
          <p:nvPr/>
        </p:nvSpPr>
        <p:spPr>
          <a:xfrm>
            <a:off x="9087472" y="5380238"/>
            <a:ext cx="2472929" cy="976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chaque pizza</a:t>
            </a:r>
          </a:p>
        </p:txBody>
      </p:sp>
      <p:cxnSp>
        <p:nvCxnSpPr>
          <p:cNvPr id="17" name="Connecteur droit 16">
            <a:extLst>
              <a:ext uri="{FF2B5EF4-FFF2-40B4-BE49-F238E27FC236}">
                <a16:creationId xmlns:a16="http://schemas.microsoft.com/office/drawing/2014/main" id="{92641A98-0FD1-41A9-907D-51CF3A746D13}"/>
              </a:ext>
            </a:extLst>
          </p:cNvPr>
          <p:cNvCxnSpPr>
            <a:cxnSpLocks/>
          </p:cNvCxnSpPr>
          <p:nvPr/>
        </p:nvCxnSpPr>
        <p:spPr>
          <a:xfrm>
            <a:off x="198054" y="545980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92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225</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a:t>Comprendre un besoin</a:t>
            </a:r>
          </a:p>
        </p:txBody>
      </p:sp>
      <p:sp>
        <p:nvSpPr>
          <p:cNvPr id="6" name="Espace réservé du texte 5">
            <a:extLst>
              <a:ext uri="{FF2B5EF4-FFF2-40B4-BE49-F238E27FC236}">
                <a16:creationId xmlns:a16="http://schemas.microsoft.com/office/drawing/2014/main" id="{CBA8F5CA-018A-4D56-9FD0-04D8B2229D25}"/>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2" name="Flèche : droite 11">
            <a:extLst>
              <a:ext uri="{FF2B5EF4-FFF2-40B4-BE49-F238E27FC236}">
                <a16:creationId xmlns:a16="http://schemas.microsoft.com/office/drawing/2014/main" id="{34DF7EC8-1DBB-DC9E-4AB6-D8B195DA8201}"/>
              </a:ext>
            </a:extLst>
          </p:cNvPr>
          <p:cNvSpPr/>
          <p:nvPr/>
        </p:nvSpPr>
        <p:spPr>
          <a:xfrm>
            <a:off x="2265590" y="1564036"/>
            <a:ext cx="2472929" cy="1026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une pizza</a:t>
            </a:r>
          </a:p>
        </p:txBody>
      </p:sp>
      <p:sp>
        <p:nvSpPr>
          <p:cNvPr id="13" name="Flèche : droite 12">
            <a:extLst>
              <a:ext uri="{FF2B5EF4-FFF2-40B4-BE49-F238E27FC236}">
                <a16:creationId xmlns:a16="http://schemas.microsoft.com/office/drawing/2014/main" id="{FD6BDAB2-94CF-26C0-9EC8-7C68FE7D1B63}"/>
              </a:ext>
            </a:extLst>
          </p:cNvPr>
          <p:cNvSpPr/>
          <p:nvPr/>
        </p:nvSpPr>
        <p:spPr>
          <a:xfrm>
            <a:off x="2246539" y="2804668"/>
            <a:ext cx="2491979" cy="1026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même temps</a:t>
            </a:r>
          </a:p>
        </p:txBody>
      </p:sp>
      <p:sp>
        <p:nvSpPr>
          <p:cNvPr id="14" name="Flèche : droite 13">
            <a:extLst>
              <a:ext uri="{FF2B5EF4-FFF2-40B4-BE49-F238E27FC236}">
                <a16:creationId xmlns:a16="http://schemas.microsoft.com/office/drawing/2014/main" id="{85737D0C-FCD0-642E-E1FE-39E710E04DEE}"/>
              </a:ext>
            </a:extLst>
          </p:cNvPr>
          <p:cNvSpPr/>
          <p:nvPr/>
        </p:nvSpPr>
        <p:spPr>
          <a:xfrm>
            <a:off x="2265590" y="4047486"/>
            <a:ext cx="2472929" cy="813794"/>
          </a:xfrm>
          <a:prstGeom prst="rightArrow">
            <a:avLst>
              <a:gd name="adj1" fmla="val 50000"/>
              <a:gd name="adj2" fmla="val 5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Choisir les ingrédients</a:t>
            </a:r>
          </a:p>
        </p:txBody>
      </p:sp>
      <p:sp>
        <p:nvSpPr>
          <p:cNvPr id="15" name="Flèche : droite 14">
            <a:extLst>
              <a:ext uri="{FF2B5EF4-FFF2-40B4-BE49-F238E27FC236}">
                <a16:creationId xmlns:a16="http://schemas.microsoft.com/office/drawing/2014/main" id="{292E82D6-8A68-D6B4-0A1A-3C34729DDD8C}"/>
              </a:ext>
            </a:extLst>
          </p:cNvPr>
          <p:cNvSpPr/>
          <p:nvPr/>
        </p:nvSpPr>
        <p:spPr>
          <a:xfrm>
            <a:off x="2265589" y="5074204"/>
            <a:ext cx="2472929" cy="976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chaque pizza</a:t>
            </a:r>
          </a:p>
        </p:txBody>
      </p:sp>
      <p:sp>
        <p:nvSpPr>
          <p:cNvPr id="7" name="ZoneTexte 6">
            <a:extLst>
              <a:ext uri="{FF2B5EF4-FFF2-40B4-BE49-F238E27FC236}">
                <a16:creationId xmlns:a16="http://schemas.microsoft.com/office/drawing/2014/main" id="{C26B10C1-2B35-DFBF-69DE-C4F3AC648F12}"/>
              </a:ext>
            </a:extLst>
          </p:cNvPr>
          <p:cNvSpPr txBox="1"/>
          <p:nvPr/>
        </p:nvSpPr>
        <p:spPr>
          <a:xfrm>
            <a:off x="5229710" y="1878152"/>
            <a:ext cx="1414298" cy="307777"/>
          </a:xfrm>
          <a:prstGeom prst="rect">
            <a:avLst/>
          </a:prstGeom>
          <a:solidFill>
            <a:schemeClr val="bg1">
              <a:lumMod val="95000"/>
            </a:schemeClr>
          </a:solidFill>
        </p:spPr>
        <p:txBody>
          <a:bodyPr wrap="none" rtlCol="0">
            <a:spAutoFit/>
          </a:bodyPr>
          <a:lstStyle/>
          <a:p>
            <a:r>
              <a:rPr lang="fr-FR" sz="1400" dirty="0"/>
              <a:t>class pizza{ </a:t>
            </a:r>
            <a:r>
              <a:rPr lang="fr-FR" sz="1400" dirty="0" err="1"/>
              <a:t>ctor</a:t>
            </a:r>
            <a:r>
              <a:rPr lang="fr-FR" sz="1400" dirty="0"/>
              <a:t> }</a:t>
            </a:r>
          </a:p>
        </p:txBody>
      </p:sp>
      <p:sp>
        <p:nvSpPr>
          <p:cNvPr id="9" name="ZoneTexte 8">
            <a:extLst>
              <a:ext uri="{FF2B5EF4-FFF2-40B4-BE49-F238E27FC236}">
                <a16:creationId xmlns:a16="http://schemas.microsoft.com/office/drawing/2014/main" id="{E659E8EE-4579-B6AB-524A-449835460FAF}"/>
              </a:ext>
            </a:extLst>
          </p:cNvPr>
          <p:cNvSpPr txBox="1"/>
          <p:nvPr/>
        </p:nvSpPr>
        <p:spPr>
          <a:xfrm>
            <a:off x="5149881" y="2971530"/>
            <a:ext cx="7021538" cy="738664"/>
          </a:xfrm>
          <a:prstGeom prst="rect">
            <a:avLst/>
          </a:prstGeom>
          <a:solidFill>
            <a:schemeClr val="bg1">
              <a:lumMod val="95000"/>
            </a:schemeClr>
          </a:solidFill>
        </p:spPr>
        <p:txBody>
          <a:bodyPr wrap="none" rtlCol="0">
            <a:spAutoFit/>
          </a:bodyPr>
          <a:lstStyle/>
          <a:p>
            <a:r>
              <a:rPr lang="fr-FR" sz="1400" dirty="0"/>
              <a:t>class </a:t>
            </a:r>
            <a:r>
              <a:rPr lang="fr-FR" sz="1400" dirty="0" err="1"/>
              <a:t>createur_de_pizza</a:t>
            </a:r>
            <a:r>
              <a:rPr lang="fr-FR" sz="1400" dirty="0"/>
              <a:t>{ </a:t>
            </a:r>
          </a:p>
          <a:p>
            <a:r>
              <a:rPr lang="fr-FR" sz="1400" dirty="0"/>
              <a:t>    </a:t>
            </a:r>
            <a:r>
              <a:rPr lang="fr-FR" sz="1400" dirty="0" err="1"/>
              <a:t>creer_pizza</a:t>
            </a:r>
            <a:r>
              <a:rPr lang="fr-FR" sz="1400" dirty="0"/>
              <a:t>(callback </a:t>
            </a:r>
            <a:r>
              <a:rPr lang="fr-FR" sz="1400" dirty="0" err="1"/>
              <a:t>pizza_creee</a:t>
            </a:r>
            <a:r>
              <a:rPr lang="fr-FR" sz="1400" dirty="0"/>
              <a:t>) // créer une pizza dans un thread, fonction non bloquante</a:t>
            </a:r>
          </a:p>
          <a:p>
            <a:r>
              <a:rPr lang="fr-FR" sz="1400" dirty="0"/>
              <a:t>}</a:t>
            </a:r>
          </a:p>
        </p:txBody>
      </p:sp>
      <p:sp>
        <p:nvSpPr>
          <p:cNvPr id="11" name="ZoneTexte 10">
            <a:extLst>
              <a:ext uri="{FF2B5EF4-FFF2-40B4-BE49-F238E27FC236}">
                <a16:creationId xmlns:a16="http://schemas.microsoft.com/office/drawing/2014/main" id="{DB790EF7-75BF-69F3-3DCB-B46669054320}"/>
              </a:ext>
            </a:extLst>
          </p:cNvPr>
          <p:cNvSpPr txBox="1"/>
          <p:nvPr/>
        </p:nvSpPr>
        <p:spPr>
          <a:xfrm>
            <a:off x="8016619" y="4707391"/>
            <a:ext cx="3273525" cy="307777"/>
          </a:xfrm>
          <a:prstGeom prst="rect">
            <a:avLst/>
          </a:prstGeom>
          <a:solidFill>
            <a:schemeClr val="bg1">
              <a:lumMod val="95000"/>
            </a:schemeClr>
          </a:solidFill>
        </p:spPr>
        <p:txBody>
          <a:bodyPr wrap="none" rtlCol="0">
            <a:spAutoFit/>
          </a:bodyPr>
          <a:lstStyle/>
          <a:p>
            <a:r>
              <a:rPr lang="fr-FR" sz="1400" dirty="0"/>
              <a:t>class pizza { </a:t>
            </a:r>
            <a:r>
              <a:rPr lang="fr-FR" sz="1400" dirty="0" err="1"/>
              <a:t>ctor</a:t>
            </a:r>
            <a:r>
              <a:rPr lang="fr-FR" sz="1400" dirty="0"/>
              <a:t>(std::</a:t>
            </a:r>
            <a:r>
              <a:rPr lang="fr-FR" sz="1400" dirty="0" err="1"/>
              <a:t>vector</a:t>
            </a:r>
            <a:r>
              <a:rPr lang="fr-FR" sz="1400" dirty="0"/>
              <a:t>&lt;</a:t>
            </a:r>
            <a:r>
              <a:rPr lang="fr-FR" sz="1400" dirty="0" err="1"/>
              <a:t>ingredient</a:t>
            </a:r>
            <a:r>
              <a:rPr lang="fr-FR" sz="1400" dirty="0"/>
              <a:t>&gt;) }</a:t>
            </a:r>
          </a:p>
        </p:txBody>
      </p:sp>
      <p:sp>
        <p:nvSpPr>
          <p:cNvPr id="16" name="ZoneTexte 15">
            <a:extLst>
              <a:ext uri="{FF2B5EF4-FFF2-40B4-BE49-F238E27FC236}">
                <a16:creationId xmlns:a16="http://schemas.microsoft.com/office/drawing/2014/main" id="{A6EA4D2D-BDE0-85EE-CA83-2C9CE84BE733}"/>
              </a:ext>
            </a:extLst>
          </p:cNvPr>
          <p:cNvSpPr txBox="1"/>
          <p:nvPr/>
        </p:nvSpPr>
        <p:spPr>
          <a:xfrm>
            <a:off x="5149881" y="5390992"/>
            <a:ext cx="2872902" cy="307777"/>
          </a:xfrm>
          <a:prstGeom prst="rect">
            <a:avLst/>
          </a:prstGeom>
          <a:solidFill>
            <a:schemeClr val="bg1">
              <a:lumMod val="95000"/>
            </a:schemeClr>
          </a:solidFill>
        </p:spPr>
        <p:txBody>
          <a:bodyPr wrap="none" rtlCol="0">
            <a:spAutoFit/>
          </a:bodyPr>
          <a:lstStyle/>
          <a:p>
            <a:r>
              <a:rPr lang="fr-FR" sz="1400" dirty="0"/>
              <a:t>class pizza { std::</a:t>
            </a:r>
            <a:r>
              <a:rPr lang="fr-FR" sz="1400" dirty="0" err="1"/>
              <a:t>vector</a:t>
            </a:r>
            <a:r>
              <a:rPr lang="fr-FR" sz="1400" dirty="0"/>
              <a:t>&lt;</a:t>
            </a:r>
            <a:r>
              <a:rPr lang="fr-FR" sz="1400" dirty="0" err="1"/>
              <a:t>ingredient</a:t>
            </a:r>
            <a:r>
              <a:rPr lang="fr-FR" sz="1400" dirty="0"/>
              <a:t>&gt; }</a:t>
            </a:r>
          </a:p>
        </p:txBody>
      </p:sp>
      <p:sp>
        <p:nvSpPr>
          <p:cNvPr id="17" name="Flèche : droite 16">
            <a:extLst>
              <a:ext uri="{FF2B5EF4-FFF2-40B4-BE49-F238E27FC236}">
                <a16:creationId xmlns:a16="http://schemas.microsoft.com/office/drawing/2014/main" id="{A0E205AF-A660-50D5-3160-FF4DE2F1A637}"/>
              </a:ext>
            </a:extLst>
          </p:cNvPr>
          <p:cNvSpPr/>
          <p:nvPr/>
        </p:nvSpPr>
        <p:spPr>
          <a:xfrm>
            <a:off x="5149881" y="3609306"/>
            <a:ext cx="2491978" cy="1029024"/>
          </a:xfrm>
          <a:prstGeom prst="rightArrow">
            <a:avLst>
              <a:gd name="adj1" fmla="val 50000"/>
              <a:gd name="adj2" fmla="val 5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Définir une liste d’ingrédients</a:t>
            </a:r>
          </a:p>
        </p:txBody>
      </p:sp>
      <p:sp>
        <p:nvSpPr>
          <p:cNvPr id="18" name="Flèche : droite 17">
            <a:extLst>
              <a:ext uri="{FF2B5EF4-FFF2-40B4-BE49-F238E27FC236}">
                <a16:creationId xmlns:a16="http://schemas.microsoft.com/office/drawing/2014/main" id="{CC6B5359-57BF-0B0A-4682-CDFC0C83363F}"/>
              </a:ext>
            </a:extLst>
          </p:cNvPr>
          <p:cNvSpPr/>
          <p:nvPr/>
        </p:nvSpPr>
        <p:spPr>
          <a:xfrm>
            <a:off x="5138950" y="4591524"/>
            <a:ext cx="2814014" cy="523220"/>
          </a:xfrm>
          <a:prstGeom prst="rightArrow">
            <a:avLst>
              <a:gd name="adj1" fmla="val 50000"/>
              <a:gd name="adj2" fmla="val 5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 des ingrédients</a:t>
            </a:r>
          </a:p>
        </p:txBody>
      </p:sp>
      <p:sp>
        <p:nvSpPr>
          <p:cNvPr id="21" name="ZoneTexte 20">
            <a:extLst>
              <a:ext uri="{FF2B5EF4-FFF2-40B4-BE49-F238E27FC236}">
                <a16:creationId xmlns:a16="http://schemas.microsoft.com/office/drawing/2014/main" id="{86DAA4B0-7329-0D84-F41E-77AAFB9398E3}"/>
              </a:ext>
            </a:extLst>
          </p:cNvPr>
          <p:cNvSpPr txBox="1"/>
          <p:nvPr/>
        </p:nvSpPr>
        <p:spPr>
          <a:xfrm>
            <a:off x="7730989" y="3964661"/>
            <a:ext cx="1445396" cy="307777"/>
          </a:xfrm>
          <a:prstGeom prst="rect">
            <a:avLst/>
          </a:prstGeom>
          <a:solidFill>
            <a:schemeClr val="bg1">
              <a:lumMod val="95000"/>
            </a:schemeClr>
          </a:solidFill>
        </p:spPr>
        <p:txBody>
          <a:bodyPr wrap="none" rtlCol="0">
            <a:spAutoFit/>
          </a:bodyPr>
          <a:lstStyle/>
          <a:p>
            <a:r>
              <a:rPr lang="fr-FR" sz="1400" dirty="0" err="1"/>
              <a:t>enum</a:t>
            </a:r>
            <a:r>
              <a:rPr lang="fr-FR" sz="1400" dirty="0"/>
              <a:t> </a:t>
            </a:r>
            <a:r>
              <a:rPr lang="fr-FR" sz="1400" dirty="0" err="1"/>
              <a:t>ingredient</a:t>
            </a:r>
            <a:r>
              <a:rPr lang="fr-FR" sz="1400" dirty="0"/>
              <a:t>;</a:t>
            </a:r>
          </a:p>
        </p:txBody>
      </p:sp>
      <p:cxnSp>
        <p:nvCxnSpPr>
          <p:cNvPr id="19" name="Connecteur droit 18">
            <a:extLst>
              <a:ext uri="{FF2B5EF4-FFF2-40B4-BE49-F238E27FC236}">
                <a16:creationId xmlns:a16="http://schemas.microsoft.com/office/drawing/2014/main" id="{9BF5D816-C406-45D0-857B-F4FEE8D3D314}"/>
              </a:ext>
            </a:extLst>
          </p:cNvPr>
          <p:cNvCxnSpPr>
            <a:cxnSpLocks/>
          </p:cNvCxnSpPr>
          <p:nvPr/>
        </p:nvCxnSpPr>
        <p:spPr>
          <a:xfrm>
            <a:off x="198054" y="5459804"/>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5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6" grpId="0" animBg="1"/>
      <p:bldP spid="17" grpId="0" animBg="1"/>
      <p:bldP spid="18" grpId="0" animBg="1"/>
      <p:bldP spid="21" grpId="0" animBg="1"/>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6AEAB345-0699-4B22-A347-495A9F4897A1}"/>
              </a:ext>
            </a:extLst>
          </p:cNvPr>
          <p:cNvSpPr>
            <a:spLocks noGrp="1"/>
          </p:cNvSpPr>
          <p:nvPr>
            <p:ph type="title"/>
          </p:nvPr>
        </p:nvSpPr>
        <p:spPr/>
        <p:txBody>
          <a:bodyPr/>
          <a:lstStyle/>
          <a:p>
            <a:r>
              <a:rPr lang="fr-FR" dirty="0"/>
              <a:t>BONNES PRATIQUES</a:t>
            </a:r>
            <a:endParaRPr lang="fr-CA" dirty="0"/>
          </a:p>
        </p:txBody>
      </p:sp>
      <p:sp>
        <p:nvSpPr>
          <p:cNvPr id="10" name="Espace réservé du texte 9">
            <a:extLst>
              <a:ext uri="{FF2B5EF4-FFF2-40B4-BE49-F238E27FC236}">
                <a16:creationId xmlns:a16="http://schemas.microsoft.com/office/drawing/2014/main" id="{7151D5E8-39C4-4916-B07F-2F61DD264EAC}"/>
              </a:ext>
            </a:extLst>
          </p:cNvPr>
          <p:cNvSpPr>
            <a:spLocks noGrp="1"/>
          </p:cNvSpPr>
          <p:nvPr>
            <p:ph type="body" idx="1"/>
          </p:nvPr>
        </p:nvSpPr>
        <p:spPr/>
        <p:txBody>
          <a:bodyPr/>
          <a:lstStyle/>
          <a:p>
            <a:endParaRPr lang="fr-CA"/>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226</a:t>
            </a:fld>
            <a:endParaRPr lang="fr-FR"/>
          </a:p>
        </p:txBody>
      </p:sp>
    </p:spTree>
    <p:extLst>
      <p:ext uri="{BB962C8B-B14F-4D97-AF65-F5344CB8AC3E}">
        <p14:creationId xmlns:p14="http://schemas.microsoft.com/office/powerpoint/2010/main" val="94840767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lstStyle/>
          <a:p>
            <a:pPr algn="just">
              <a:buClr>
                <a:schemeClr val="tx1"/>
              </a:buClr>
            </a:pPr>
            <a:r>
              <a:rPr lang="fr-FR" b="1" dirty="0">
                <a:solidFill>
                  <a:srgbClr val="FF0000"/>
                </a:solidFill>
              </a:rPr>
              <a:t>Y</a:t>
            </a:r>
            <a:r>
              <a:rPr lang="fr-FR" dirty="0"/>
              <a:t>ou </a:t>
            </a:r>
            <a:r>
              <a:rPr lang="fr-FR" b="1" dirty="0" err="1">
                <a:solidFill>
                  <a:srgbClr val="FF0000"/>
                </a:solidFill>
              </a:rPr>
              <a:t>A</a:t>
            </a:r>
            <a:r>
              <a:rPr lang="fr-FR" dirty="0" err="1"/>
              <a:t>in’t</a:t>
            </a:r>
            <a:r>
              <a:rPr lang="fr-FR" dirty="0"/>
              <a:t> </a:t>
            </a:r>
            <a:r>
              <a:rPr lang="fr-FR" b="1" dirty="0" err="1">
                <a:solidFill>
                  <a:srgbClr val="FF0000"/>
                </a:solidFill>
              </a:rPr>
              <a:t>G</a:t>
            </a:r>
            <a:r>
              <a:rPr lang="fr-FR" dirty="0" err="1"/>
              <a:t>onna</a:t>
            </a:r>
            <a:r>
              <a:rPr lang="fr-FR" dirty="0"/>
              <a:t> </a:t>
            </a:r>
            <a:r>
              <a:rPr lang="fr-FR" b="1" dirty="0">
                <a:solidFill>
                  <a:srgbClr val="FF0000"/>
                </a:solidFill>
              </a:rPr>
              <a:t>N</a:t>
            </a:r>
            <a:r>
              <a:rPr lang="fr-FR" dirty="0"/>
              <a:t>eed </a:t>
            </a:r>
            <a:r>
              <a:rPr lang="fr-FR" b="1" dirty="0">
                <a:solidFill>
                  <a:srgbClr val="FF0000"/>
                </a:solidFill>
              </a:rPr>
              <a:t>I</a:t>
            </a:r>
            <a:r>
              <a:rPr lang="fr-FR" dirty="0"/>
              <a:t>t</a:t>
            </a:r>
          </a:p>
          <a:p>
            <a:pPr lvl="1" algn="just"/>
            <a:r>
              <a:rPr lang="fr-FR" dirty="0"/>
              <a:t>« Vous n’en aurez pas besoin »</a:t>
            </a:r>
          </a:p>
          <a:p>
            <a:pPr lvl="1" algn="just"/>
            <a:endParaRPr lang="fr-FR" dirty="0"/>
          </a:p>
          <a:p>
            <a:pPr algn="just"/>
            <a:r>
              <a:rPr lang="fr-FR" dirty="0"/>
              <a:t>Ne pas développer ce qui n’est pas nécessaire.</a:t>
            </a:r>
          </a:p>
          <a:p>
            <a:pPr lvl="1" algn="just"/>
            <a:r>
              <a:rPr lang="fr-FR" dirty="0"/>
              <a:t>Ne pas se dire « Ca pourrait servir plus tard », répondre aux besoins c’est tout</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227</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YAGNI</a:t>
            </a:r>
          </a:p>
        </p:txBody>
      </p:sp>
      <p:sp>
        <p:nvSpPr>
          <p:cNvPr id="6" name="Espace réservé du texte 5">
            <a:extLst>
              <a:ext uri="{FF2B5EF4-FFF2-40B4-BE49-F238E27FC236}">
                <a16:creationId xmlns:a16="http://schemas.microsoft.com/office/drawing/2014/main" id="{66BFAC9B-75A7-4404-9417-C39E9E6BFFB3}"/>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C8A8FB90-402D-44FD-805A-70A7AC633BD7}"/>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91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lstStyle/>
          <a:p>
            <a:pPr algn="just">
              <a:buClr>
                <a:schemeClr val="tx1"/>
              </a:buClr>
            </a:pPr>
            <a:r>
              <a:rPr lang="fr-FR" b="1" dirty="0" err="1">
                <a:solidFill>
                  <a:srgbClr val="FF0000"/>
                </a:solidFill>
              </a:rPr>
              <a:t>K</a:t>
            </a:r>
            <a:r>
              <a:rPr lang="fr-FR" dirty="0" err="1"/>
              <a:t>eep</a:t>
            </a:r>
            <a:r>
              <a:rPr lang="fr-FR" dirty="0"/>
              <a:t> </a:t>
            </a:r>
            <a:r>
              <a:rPr lang="fr-FR" b="1" dirty="0">
                <a:solidFill>
                  <a:srgbClr val="FF0000"/>
                </a:solidFill>
              </a:rPr>
              <a:t>I</a:t>
            </a:r>
            <a:r>
              <a:rPr lang="fr-FR" dirty="0"/>
              <a:t>t </a:t>
            </a:r>
            <a:r>
              <a:rPr lang="fr-FR" b="1" dirty="0">
                <a:solidFill>
                  <a:srgbClr val="FF0000"/>
                </a:solidFill>
              </a:rPr>
              <a:t>S</a:t>
            </a:r>
            <a:r>
              <a:rPr lang="fr-FR" dirty="0"/>
              <a:t>imple, </a:t>
            </a:r>
            <a:r>
              <a:rPr lang="fr-FR" b="1" dirty="0" err="1">
                <a:solidFill>
                  <a:srgbClr val="FF0000"/>
                </a:solidFill>
              </a:rPr>
              <a:t>S</a:t>
            </a:r>
            <a:r>
              <a:rPr lang="fr-FR" dirty="0" err="1"/>
              <a:t>tupid</a:t>
            </a:r>
            <a:endParaRPr lang="fr-FR" dirty="0"/>
          </a:p>
          <a:p>
            <a:pPr lvl="1" algn="just"/>
            <a:r>
              <a:rPr lang="fr-FR" dirty="0"/>
              <a:t>« Garde ça simple, idiot»</a:t>
            </a:r>
          </a:p>
          <a:p>
            <a:pPr lvl="1" algn="just"/>
            <a:endParaRPr lang="fr-FR" dirty="0"/>
          </a:p>
          <a:p>
            <a:pPr algn="just"/>
            <a:r>
              <a:rPr lang="fr-FR" dirty="0"/>
              <a:t>Ne pas complexifier une chose simple</a:t>
            </a:r>
          </a:p>
          <a:p>
            <a:pPr lvl="1" algn="just"/>
            <a:r>
              <a:rPr lang="fr-FR" dirty="0"/>
              <a:t>Héritage au lieu d’une association</a:t>
            </a:r>
          </a:p>
          <a:p>
            <a:pPr lvl="1" algn="just"/>
            <a:r>
              <a:rPr lang="fr-FR" dirty="0"/>
              <a:t>Faire des fonctions très courtes</a:t>
            </a:r>
          </a:p>
          <a:p>
            <a:pPr lvl="1" algn="just"/>
            <a:r>
              <a:rPr lang="fr-FR" dirty="0"/>
              <a:t>Ne pas utiliser d’abréviation</a:t>
            </a:r>
          </a:p>
          <a:p>
            <a:pPr lvl="1" algn="just"/>
            <a:r>
              <a:rPr lang="fr-FR" dirty="0"/>
              <a:t>Référence si un pointeur n’est pas nul</a:t>
            </a:r>
          </a:p>
          <a:p>
            <a:pPr lvl="2" algn="just"/>
            <a:r>
              <a:rPr lang="fr-FR" dirty="0"/>
              <a:t>Prendre une référence en entrée de fonction</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228</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KISS</a:t>
            </a:r>
          </a:p>
        </p:txBody>
      </p:sp>
      <p:sp>
        <p:nvSpPr>
          <p:cNvPr id="6" name="Espace réservé du texte 5">
            <a:extLst>
              <a:ext uri="{FF2B5EF4-FFF2-40B4-BE49-F238E27FC236}">
                <a16:creationId xmlns:a16="http://schemas.microsoft.com/office/drawing/2014/main" id="{A45B83A4-A62B-4053-9610-95580DB0639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EEF7FFAA-C1E7-4EE8-858E-F6EF5DC02C5C}"/>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70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lstStyle/>
          <a:p>
            <a:pPr algn="just">
              <a:buClr>
                <a:schemeClr val="tx1"/>
              </a:buClr>
            </a:pPr>
            <a:r>
              <a:rPr lang="fr-FR" b="1" dirty="0">
                <a:solidFill>
                  <a:srgbClr val="FF0000"/>
                </a:solidFill>
              </a:rPr>
              <a:t>D</a:t>
            </a:r>
            <a:r>
              <a:rPr lang="fr-FR" dirty="0"/>
              <a:t>on’t </a:t>
            </a:r>
            <a:r>
              <a:rPr lang="fr-FR" b="1" dirty="0" err="1">
                <a:solidFill>
                  <a:srgbClr val="FF0000"/>
                </a:solidFill>
              </a:rPr>
              <a:t>R</a:t>
            </a:r>
            <a:r>
              <a:rPr lang="fr-FR" dirty="0" err="1"/>
              <a:t>epeat</a:t>
            </a:r>
            <a:r>
              <a:rPr lang="fr-FR" dirty="0"/>
              <a:t> </a:t>
            </a:r>
            <a:r>
              <a:rPr lang="fr-FR" b="1" dirty="0" err="1">
                <a:solidFill>
                  <a:srgbClr val="FF0000"/>
                </a:solidFill>
              </a:rPr>
              <a:t>Y</a:t>
            </a:r>
            <a:r>
              <a:rPr lang="fr-FR" dirty="0" err="1"/>
              <a:t>ourself</a:t>
            </a:r>
            <a:endParaRPr lang="fr-FR" dirty="0"/>
          </a:p>
          <a:p>
            <a:pPr lvl="1" algn="just"/>
            <a:r>
              <a:rPr lang="fr-FR" dirty="0"/>
              <a:t>« Ne vous répétez pas »</a:t>
            </a:r>
          </a:p>
          <a:p>
            <a:pPr lvl="1" algn="just"/>
            <a:endParaRPr lang="fr-FR" dirty="0"/>
          </a:p>
          <a:p>
            <a:pPr algn="just"/>
            <a:r>
              <a:rPr lang="fr-FR" dirty="0"/>
              <a:t>Ne pas redonder le code</a:t>
            </a:r>
          </a:p>
          <a:p>
            <a:pPr algn="just"/>
            <a:r>
              <a:rPr lang="fr-FR" dirty="0"/>
              <a:t>Garder des fonctions courtes paramétrables au lieu de créer une autre fonction</a:t>
            </a:r>
          </a:p>
          <a:p>
            <a:pPr algn="just"/>
            <a:r>
              <a:rPr lang="fr-FR" dirty="0"/>
              <a:t>Penser à la maintenance, aux tests, au débogage et aux évolutions.</a:t>
            </a:r>
          </a:p>
          <a:p>
            <a:pPr algn="just"/>
            <a:endParaRPr lang="fr-FR"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229</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DRY</a:t>
            </a:r>
          </a:p>
        </p:txBody>
      </p:sp>
      <p:sp>
        <p:nvSpPr>
          <p:cNvPr id="6" name="Espace réservé du texte 5">
            <a:extLst>
              <a:ext uri="{FF2B5EF4-FFF2-40B4-BE49-F238E27FC236}">
                <a16:creationId xmlns:a16="http://schemas.microsoft.com/office/drawing/2014/main" id="{7ED6A953-A976-4321-8437-3F765D0059C2}"/>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3C07D0F4-C007-4F1F-ABA2-5F7C0E452F62}"/>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31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77500" lnSpcReduction="20000"/>
          </a:bodyPr>
          <a:lstStyle/>
          <a:p>
            <a:pPr>
              <a:lnSpc>
                <a:spcPct val="100000"/>
              </a:lnSpc>
            </a:pPr>
            <a:r>
              <a:rPr lang="fr-FR" dirty="0"/>
              <a:t>Types Fondamentaux</a:t>
            </a:r>
          </a:p>
          <a:p>
            <a:pPr>
              <a:lnSpc>
                <a:spcPct val="100000"/>
              </a:lnSpc>
            </a:pPr>
            <a:endParaRPr lang="fr-FR" sz="2300" dirty="0"/>
          </a:p>
          <a:p>
            <a:pPr lvl="1">
              <a:lnSpc>
                <a:spcPct val="100000"/>
              </a:lnSpc>
            </a:pPr>
            <a:r>
              <a:rPr lang="fr-FR" dirty="0"/>
              <a:t>Charactères ( C++ 98 )</a:t>
            </a:r>
          </a:p>
          <a:p>
            <a:pPr lvl="2">
              <a:lnSpc>
                <a:spcPct val="100000"/>
              </a:lnSpc>
              <a:buClr>
                <a:schemeClr val="tx1"/>
              </a:buClr>
            </a:pPr>
            <a:r>
              <a:rPr lang="fr-FR" dirty="0">
                <a:solidFill>
                  <a:schemeClr val="accent1"/>
                </a:solidFill>
              </a:rPr>
              <a:t>char</a:t>
            </a:r>
            <a:r>
              <a:rPr lang="fr-FR" dirty="0"/>
              <a:t> </a:t>
            </a:r>
          </a:p>
          <a:p>
            <a:pPr lvl="3">
              <a:lnSpc>
                <a:spcPct val="100000"/>
              </a:lnSpc>
              <a:buClr>
                <a:schemeClr val="tx1"/>
              </a:buClr>
            </a:pPr>
            <a:r>
              <a:rPr lang="fr-FR" dirty="0"/>
              <a:t>&gt;= 1 octet</a:t>
            </a:r>
          </a:p>
          <a:p>
            <a:pPr lvl="3">
              <a:lnSpc>
                <a:spcPct val="100000"/>
              </a:lnSpc>
              <a:buClr>
                <a:schemeClr val="tx1"/>
              </a:buClr>
            </a:pPr>
            <a:r>
              <a:rPr lang="fr-FR" dirty="0"/>
              <a:t>Taille minimale de 8 bits garantie par le standard</a:t>
            </a:r>
          </a:p>
          <a:p>
            <a:pPr lvl="3">
              <a:lnSpc>
                <a:spcPct val="100000"/>
              </a:lnSpc>
              <a:buClr>
                <a:schemeClr val="tx1"/>
              </a:buClr>
            </a:pPr>
            <a:r>
              <a:rPr lang="fr-FR" dirty="0"/>
              <a:t>Signé ou non signé ( Représentation dépendante du compilateur )</a:t>
            </a:r>
          </a:p>
          <a:p>
            <a:pPr lvl="3">
              <a:lnSpc>
                <a:spcPct val="100000"/>
              </a:lnSpc>
              <a:buClr>
                <a:schemeClr val="tx1"/>
              </a:buClr>
            </a:pPr>
            <a:r>
              <a:rPr lang="fr-FR" dirty="0"/>
              <a:t>Uniquement pour les caractères</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signed</a:t>
            </a:r>
            <a:r>
              <a:rPr lang="fr-FR" dirty="0">
                <a:solidFill>
                  <a:schemeClr val="accent1"/>
                </a:solidFill>
              </a:rPr>
              <a:t> char </a:t>
            </a:r>
          </a:p>
          <a:p>
            <a:pPr lvl="3">
              <a:lnSpc>
                <a:spcPct val="100000"/>
              </a:lnSpc>
              <a:buClr>
                <a:schemeClr val="tx1"/>
              </a:buClr>
            </a:pPr>
            <a:r>
              <a:rPr lang="fr-FR" dirty="0"/>
              <a:t>&gt;= 1 octet signé </a:t>
            </a:r>
          </a:p>
          <a:p>
            <a:pPr lvl="3">
              <a:lnSpc>
                <a:spcPct val="100000"/>
              </a:lnSpc>
              <a:buClr>
                <a:schemeClr val="tx1"/>
              </a:buClr>
            </a:pPr>
            <a:r>
              <a:rPr lang="fr-FR" dirty="0"/>
              <a:t>Taille minimale de 8 bits garantie par le standard</a:t>
            </a:r>
          </a:p>
          <a:p>
            <a:pPr lvl="3">
              <a:lnSpc>
                <a:spcPct val="100000"/>
              </a:lnSpc>
              <a:buClr>
                <a:schemeClr val="tx1"/>
              </a:buClr>
            </a:pPr>
            <a:r>
              <a:rPr lang="fr-FR" dirty="0"/>
              <a:t>Caractères ASCII ( 7 bits ) ou valeur entre -128 et 127</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unsigned</a:t>
            </a:r>
            <a:r>
              <a:rPr lang="fr-FR" dirty="0">
                <a:solidFill>
                  <a:schemeClr val="accent1"/>
                </a:solidFill>
              </a:rPr>
              <a:t> char</a:t>
            </a:r>
            <a:r>
              <a:rPr lang="fr-FR" dirty="0"/>
              <a:t> </a:t>
            </a:r>
          </a:p>
          <a:p>
            <a:pPr lvl="3">
              <a:lnSpc>
                <a:spcPct val="100000"/>
              </a:lnSpc>
              <a:buClr>
                <a:schemeClr val="tx1"/>
              </a:buClr>
            </a:pPr>
            <a:r>
              <a:rPr lang="fr-FR" dirty="0"/>
              <a:t>&gt;= 1 octet non signé </a:t>
            </a:r>
          </a:p>
          <a:p>
            <a:pPr lvl="3">
              <a:lnSpc>
                <a:spcPct val="100000"/>
              </a:lnSpc>
              <a:buClr>
                <a:schemeClr val="tx1"/>
              </a:buClr>
            </a:pPr>
            <a:r>
              <a:rPr lang="fr-FR" dirty="0"/>
              <a:t>Taille minimale de 8 bits garantie par le standard</a:t>
            </a:r>
          </a:p>
          <a:p>
            <a:pPr lvl="3">
              <a:lnSpc>
                <a:spcPct val="100000"/>
              </a:lnSpc>
              <a:buClr>
                <a:schemeClr val="tx1"/>
              </a:buClr>
            </a:pPr>
            <a:r>
              <a:rPr lang="fr-FR" dirty="0"/>
              <a:t>Principalement pour traiter les octets mémoires ou valeur entre 0 et 255</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23</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3" name="ZoneTexte 12">
            <a:extLst>
              <a:ext uri="{FF2B5EF4-FFF2-40B4-BE49-F238E27FC236}">
                <a16:creationId xmlns:a16="http://schemas.microsoft.com/office/drawing/2014/main" id="{FC56A9BA-B822-4313-9992-52C153BE21D0}"/>
              </a:ext>
            </a:extLst>
          </p:cNvPr>
          <p:cNvSpPr txBox="1"/>
          <p:nvPr/>
        </p:nvSpPr>
        <p:spPr>
          <a:xfrm>
            <a:off x="3475038" y="6176963"/>
            <a:ext cx="6099174" cy="369332"/>
          </a:xfrm>
          <a:prstGeom prst="rect">
            <a:avLst/>
          </a:prstGeom>
          <a:noFill/>
        </p:spPr>
        <p:txBody>
          <a:bodyPr wrap="square">
            <a:spAutoFit/>
          </a:bodyPr>
          <a:lstStyle/>
          <a:p>
            <a:pPr marL="0" indent="0" algn="ctr">
              <a:lnSpc>
                <a:spcPct val="100000"/>
              </a:lnSpc>
              <a:buNone/>
            </a:pPr>
            <a:r>
              <a:rPr lang="fr-FR" dirty="0">
                <a:solidFill>
                  <a:schemeClr val="accent1"/>
                </a:solidFill>
              </a:rPr>
              <a:t>char</a:t>
            </a:r>
            <a:r>
              <a:rPr lang="fr-FR" dirty="0"/>
              <a:t> != </a:t>
            </a:r>
            <a:r>
              <a:rPr lang="fr-FR" dirty="0" err="1">
                <a:solidFill>
                  <a:schemeClr val="accent1"/>
                </a:solidFill>
              </a:rPr>
              <a:t>signed</a:t>
            </a:r>
            <a:r>
              <a:rPr lang="fr-FR" dirty="0">
                <a:solidFill>
                  <a:schemeClr val="accent1"/>
                </a:solidFill>
              </a:rPr>
              <a:t> char </a:t>
            </a:r>
            <a:r>
              <a:rPr lang="fr-FR" dirty="0"/>
              <a:t>!=</a:t>
            </a:r>
            <a:r>
              <a:rPr lang="fr-FR" dirty="0">
                <a:solidFill>
                  <a:schemeClr val="accent1"/>
                </a:solidFill>
              </a:rPr>
              <a:t> </a:t>
            </a:r>
            <a:r>
              <a:rPr lang="fr-FR" dirty="0" err="1">
                <a:solidFill>
                  <a:schemeClr val="accent1"/>
                </a:solidFill>
              </a:rPr>
              <a:t>unsigned</a:t>
            </a:r>
            <a:r>
              <a:rPr lang="fr-FR" dirty="0">
                <a:solidFill>
                  <a:schemeClr val="accent1"/>
                </a:solidFill>
              </a:rPr>
              <a:t> char</a:t>
            </a:r>
            <a:endParaRPr lang="fr-FR" dirty="0"/>
          </a:p>
        </p:txBody>
      </p:sp>
      <p:cxnSp>
        <p:nvCxnSpPr>
          <p:cNvPr id="4" name="Connecteur droit 3">
            <a:extLst>
              <a:ext uri="{FF2B5EF4-FFF2-40B4-BE49-F238E27FC236}">
                <a16:creationId xmlns:a16="http://schemas.microsoft.com/office/drawing/2014/main" id="{B53BE13D-9B11-8E97-8686-8344AFE786AE}"/>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30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normAutofit fontScale="77500" lnSpcReduction="20000"/>
          </a:bodyPr>
          <a:lstStyle/>
          <a:p>
            <a:pPr>
              <a:lnSpc>
                <a:spcPct val="150000"/>
              </a:lnSpc>
              <a:buClr>
                <a:schemeClr val="tx1"/>
              </a:buClr>
            </a:pPr>
            <a:r>
              <a:rPr lang="fr-FR" b="1" dirty="0">
                <a:solidFill>
                  <a:srgbClr val="FF0000"/>
                </a:solidFill>
              </a:rPr>
              <a:t>S</a:t>
            </a:r>
            <a:r>
              <a:rPr lang="fr-FR" dirty="0"/>
              <a:t>ingle </a:t>
            </a:r>
            <a:r>
              <a:rPr lang="fr-FR" dirty="0" err="1"/>
              <a:t>responsibility</a:t>
            </a:r>
            <a:r>
              <a:rPr lang="fr-FR" dirty="0"/>
              <a:t> </a:t>
            </a:r>
            <a:r>
              <a:rPr lang="fr-FR" dirty="0" err="1"/>
              <a:t>principle</a:t>
            </a:r>
            <a:endParaRPr lang="fr-FR" dirty="0"/>
          </a:p>
          <a:p>
            <a:pPr lvl="1">
              <a:lnSpc>
                <a:spcPct val="150000"/>
              </a:lnSpc>
              <a:buClr>
                <a:schemeClr val="tx1"/>
              </a:buClr>
            </a:pPr>
            <a:r>
              <a:rPr lang="fr-FR" dirty="0"/>
              <a:t>Responsabilité unique</a:t>
            </a:r>
          </a:p>
          <a:p>
            <a:pPr>
              <a:lnSpc>
                <a:spcPct val="150000"/>
              </a:lnSpc>
              <a:buClr>
                <a:schemeClr val="tx1"/>
              </a:buClr>
            </a:pPr>
            <a:r>
              <a:rPr lang="fr-FR" b="1" dirty="0">
                <a:solidFill>
                  <a:srgbClr val="FF0000"/>
                </a:solidFill>
              </a:rPr>
              <a:t>O</a:t>
            </a:r>
            <a:r>
              <a:rPr lang="fr-FR" dirty="0"/>
              <a:t>pen/</a:t>
            </a:r>
            <a:r>
              <a:rPr lang="fr-FR" dirty="0" err="1"/>
              <a:t>closed</a:t>
            </a:r>
            <a:r>
              <a:rPr lang="fr-FR" dirty="0"/>
              <a:t> </a:t>
            </a:r>
            <a:r>
              <a:rPr lang="fr-FR" dirty="0" err="1"/>
              <a:t>principle</a:t>
            </a:r>
            <a:endParaRPr lang="fr-FR" dirty="0"/>
          </a:p>
          <a:p>
            <a:pPr lvl="1">
              <a:lnSpc>
                <a:spcPct val="150000"/>
              </a:lnSpc>
              <a:buClr>
                <a:schemeClr val="tx1"/>
              </a:buClr>
            </a:pPr>
            <a:r>
              <a:rPr lang="fr-FR" dirty="0"/>
              <a:t>Ouvert/fermé</a:t>
            </a:r>
          </a:p>
          <a:p>
            <a:pPr>
              <a:lnSpc>
                <a:spcPct val="150000"/>
              </a:lnSpc>
              <a:buClr>
                <a:schemeClr val="tx1"/>
              </a:buClr>
            </a:pPr>
            <a:r>
              <a:rPr lang="fr-FR" b="1" dirty="0" err="1">
                <a:solidFill>
                  <a:srgbClr val="FF0000"/>
                </a:solidFill>
              </a:rPr>
              <a:t>L</a:t>
            </a:r>
            <a:r>
              <a:rPr lang="fr-FR" dirty="0" err="1"/>
              <a:t>iskov</a:t>
            </a:r>
            <a:r>
              <a:rPr lang="fr-FR" dirty="0"/>
              <a:t> substitution </a:t>
            </a:r>
            <a:r>
              <a:rPr lang="fr-FR" dirty="0" err="1"/>
              <a:t>principle</a:t>
            </a:r>
            <a:endParaRPr lang="fr-FR" dirty="0"/>
          </a:p>
          <a:p>
            <a:pPr lvl="1">
              <a:lnSpc>
                <a:spcPct val="150000"/>
              </a:lnSpc>
              <a:buClr>
                <a:schemeClr val="tx1"/>
              </a:buClr>
            </a:pPr>
            <a:r>
              <a:rPr lang="fr-FR" dirty="0"/>
              <a:t>Substitution de </a:t>
            </a:r>
            <a:r>
              <a:rPr lang="fr-FR" dirty="0" err="1"/>
              <a:t>Liskov</a:t>
            </a:r>
            <a:endParaRPr lang="fr-FR" dirty="0"/>
          </a:p>
          <a:p>
            <a:pPr>
              <a:lnSpc>
                <a:spcPct val="150000"/>
              </a:lnSpc>
              <a:buClr>
                <a:schemeClr val="tx1"/>
              </a:buClr>
            </a:pPr>
            <a:r>
              <a:rPr lang="fr-FR" b="1" dirty="0">
                <a:solidFill>
                  <a:srgbClr val="FF0000"/>
                </a:solidFill>
              </a:rPr>
              <a:t>I</a:t>
            </a:r>
            <a:r>
              <a:rPr lang="fr-FR" dirty="0"/>
              <a:t>nterface </a:t>
            </a:r>
            <a:r>
              <a:rPr lang="fr-FR" dirty="0" err="1"/>
              <a:t>segregation</a:t>
            </a:r>
            <a:r>
              <a:rPr lang="fr-FR" dirty="0"/>
              <a:t> </a:t>
            </a:r>
            <a:r>
              <a:rPr lang="fr-FR" dirty="0" err="1"/>
              <a:t>principle</a:t>
            </a:r>
            <a:endParaRPr lang="fr-FR" dirty="0"/>
          </a:p>
          <a:p>
            <a:pPr lvl="1">
              <a:lnSpc>
                <a:spcPct val="150000"/>
              </a:lnSpc>
              <a:buClr>
                <a:schemeClr val="tx1"/>
              </a:buClr>
            </a:pPr>
            <a:r>
              <a:rPr lang="fr-FR" dirty="0"/>
              <a:t>Ségrégation des interfaces</a:t>
            </a:r>
          </a:p>
          <a:p>
            <a:pPr>
              <a:lnSpc>
                <a:spcPct val="150000"/>
              </a:lnSpc>
              <a:buClr>
                <a:schemeClr val="tx1"/>
              </a:buClr>
            </a:pPr>
            <a:r>
              <a:rPr lang="fr-FR" b="1" dirty="0" err="1">
                <a:solidFill>
                  <a:srgbClr val="FF0000"/>
                </a:solidFill>
              </a:rPr>
              <a:t>D</a:t>
            </a:r>
            <a:r>
              <a:rPr lang="fr-FR" dirty="0" err="1"/>
              <a:t>ependency</a:t>
            </a:r>
            <a:r>
              <a:rPr lang="fr-FR" dirty="0"/>
              <a:t> inversion </a:t>
            </a:r>
            <a:r>
              <a:rPr lang="fr-FR" dirty="0" err="1"/>
              <a:t>principle</a:t>
            </a:r>
            <a:endParaRPr lang="fr-FR" dirty="0"/>
          </a:p>
          <a:p>
            <a:pPr lvl="1">
              <a:lnSpc>
                <a:spcPct val="150000"/>
              </a:lnSpc>
              <a:buClr>
                <a:schemeClr val="tx1"/>
              </a:buClr>
            </a:pPr>
            <a:r>
              <a:rPr lang="fr-FR" dirty="0"/>
              <a:t>Inversion des dépendances</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230</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SOLID</a:t>
            </a:r>
          </a:p>
        </p:txBody>
      </p:sp>
      <p:sp>
        <p:nvSpPr>
          <p:cNvPr id="6" name="Espace réservé du texte 5">
            <a:extLst>
              <a:ext uri="{FF2B5EF4-FFF2-40B4-BE49-F238E27FC236}">
                <a16:creationId xmlns:a16="http://schemas.microsoft.com/office/drawing/2014/main" id="{189FB614-D71A-4FE8-B9BC-69BFE8F0534C}"/>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BB1A8127-E476-4D31-BF06-94A759AEF84E}"/>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normAutofit/>
          </a:bodyPr>
          <a:lstStyle/>
          <a:p>
            <a:pPr algn="just">
              <a:lnSpc>
                <a:spcPct val="150000"/>
              </a:lnSpc>
              <a:buClr>
                <a:schemeClr val="tx1"/>
              </a:buClr>
            </a:pPr>
            <a:r>
              <a:rPr lang="fr-FR" dirty="0"/>
              <a:t>Responsabilité unique</a:t>
            </a:r>
          </a:p>
          <a:p>
            <a:pPr algn="just">
              <a:lnSpc>
                <a:spcPct val="150000"/>
              </a:lnSpc>
              <a:buClr>
                <a:schemeClr val="tx1"/>
              </a:buClr>
            </a:pPr>
            <a:r>
              <a:rPr lang="fr-FR" dirty="0"/>
              <a:t>Une classe doit avoir une seule et unique raison de changer, ce qui signifie qu’une classe ne doit appartenir qu’à une seule tâche</a:t>
            </a:r>
          </a:p>
          <a:p>
            <a:pPr lvl="1" algn="just">
              <a:lnSpc>
                <a:spcPct val="150000"/>
              </a:lnSpc>
              <a:buClr>
                <a:schemeClr val="tx1"/>
              </a:buClr>
            </a:pPr>
            <a:r>
              <a:rPr lang="fr-FR" dirty="0"/>
              <a:t>Classe petite, 1 seule responsabilité</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231</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Single </a:t>
            </a:r>
            <a:r>
              <a:rPr lang="fr-FR" dirty="0" err="1"/>
              <a:t>responsibility</a:t>
            </a:r>
            <a:r>
              <a:rPr lang="fr-FR" dirty="0"/>
              <a:t> </a:t>
            </a:r>
            <a:r>
              <a:rPr lang="fr-FR" dirty="0" err="1"/>
              <a:t>principle</a:t>
            </a:r>
            <a:endParaRPr lang="fr-FR" dirty="0"/>
          </a:p>
        </p:txBody>
      </p:sp>
      <p:sp>
        <p:nvSpPr>
          <p:cNvPr id="6" name="Espace réservé du texte 5">
            <a:extLst>
              <a:ext uri="{FF2B5EF4-FFF2-40B4-BE49-F238E27FC236}">
                <a16:creationId xmlns:a16="http://schemas.microsoft.com/office/drawing/2014/main" id="{D4E2EB52-9E4C-47F4-860A-1F4443BF94BF}"/>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C1C6160-A6E9-44F9-86E9-FB4927392E11}"/>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76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normAutofit/>
          </a:bodyPr>
          <a:lstStyle/>
          <a:p>
            <a:pPr algn="just">
              <a:lnSpc>
                <a:spcPct val="150000"/>
              </a:lnSpc>
              <a:buClr>
                <a:schemeClr val="tx1"/>
              </a:buClr>
            </a:pPr>
            <a:r>
              <a:rPr lang="fr-FR" dirty="0"/>
              <a:t>Ouvert/fermé</a:t>
            </a:r>
          </a:p>
          <a:p>
            <a:pPr algn="just">
              <a:lnSpc>
                <a:spcPct val="150000"/>
              </a:lnSpc>
              <a:buClr>
                <a:schemeClr val="tx1"/>
              </a:buClr>
            </a:pPr>
            <a:r>
              <a:rPr lang="fr-FR" dirty="0"/>
              <a:t>Les objets ou entités devraient être ouverts à l’extension mais fermés à la modification</a:t>
            </a:r>
          </a:p>
          <a:p>
            <a:pPr algn="just">
              <a:lnSpc>
                <a:spcPct val="150000"/>
              </a:lnSpc>
              <a:buClr>
                <a:schemeClr val="tx1"/>
              </a:buClr>
            </a:pPr>
            <a:r>
              <a:rPr lang="fr-FR" dirty="0"/>
              <a:t>Cela signifie que étendre les fonctionnalités d’une classe ne doit pas modifier la classe</a:t>
            </a:r>
          </a:p>
          <a:p>
            <a:pPr lvl="1" algn="just">
              <a:lnSpc>
                <a:spcPct val="150000"/>
              </a:lnSpc>
              <a:buClr>
                <a:schemeClr val="tx1"/>
              </a:buClr>
            </a:pPr>
            <a:r>
              <a:rPr lang="fr-FR" dirty="0"/>
              <a:t>Solution: ajouter une interface à la classe… </a:t>
            </a:r>
          </a:p>
          <a:p>
            <a:pPr lvl="1" algn="just">
              <a:lnSpc>
                <a:spcPct val="150000"/>
              </a:lnSpc>
              <a:buClr>
                <a:schemeClr val="tx1"/>
              </a:buClr>
            </a:pPr>
            <a:r>
              <a:rPr lang="fr-FR" dirty="0"/>
              <a:t>Ou faire des fonctions libres…</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232</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Open/</a:t>
            </a:r>
            <a:r>
              <a:rPr lang="fr-FR" dirty="0" err="1"/>
              <a:t>closed</a:t>
            </a:r>
            <a:r>
              <a:rPr lang="fr-FR" dirty="0"/>
              <a:t> </a:t>
            </a:r>
            <a:r>
              <a:rPr lang="fr-FR" dirty="0" err="1"/>
              <a:t>principle</a:t>
            </a:r>
            <a:endParaRPr lang="fr-FR" dirty="0"/>
          </a:p>
        </p:txBody>
      </p:sp>
      <p:sp>
        <p:nvSpPr>
          <p:cNvPr id="6" name="Espace réservé du texte 5">
            <a:extLst>
              <a:ext uri="{FF2B5EF4-FFF2-40B4-BE49-F238E27FC236}">
                <a16:creationId xmlns:a16="http://schemas.microsoft.com/office/drawing/2014/main" id="{CC7E9D56-190B-4586-877D-BF483DA39646}"/>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502709B3-0DDC-4286-8CF8-040118D00512}"/>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5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a:xfrm>
            <a:off x="2246539" y="1825625"/>
            <a:ext cx="9107261" cy="4351338"/>
          </a:xfrm>
        </p:spPr>
        <p:txBody>
          <a:bodyPr>
            <a:normAutofit/>
          </a:bodyPr>
          <a:lstStyle/>
          <a:p>
            <a:pPr algn="just"/>
            <a:r>
              <a:rPr lang="fr-FR" dirty="0"/>
              <a:t>Substitution de </a:t>
            </a:r>
            <a:r>
              <a:rPr lang="fr-FR" dirty="0" err="1"/>
              <a:t>Liskov</a:t>
            </a:r>
            <a:endParaRPr lang="fr-FR" dirty="0"/>
          </a:p>
          <a:p>
            <a:pPr algn="just"/>
            <a:r>
              <a:rPr lang="fr-FR" dirty="0"/>
              <a:t>Barbara </a:t>
            </a:r>
            <a:r>
              <a:rPr lang="fr-FR" dirty="0" err="1"/>
              <a:t>Liskov</a:t>
            </a:r>
            <a:r>
              <a:rPr lang="fr-FR" dirty="0"/>
              <a:t> et de Jeannette Wing : </a:t>
            </a:r>
          </a:p>
          <a:p>
            <a:pPr marL="0" indent="0" algn="just">
              <a:buNone/>
            </a:pPr>
            <a:endParaRPr lang="fr-FR" dirty="0"/>
          </a:p>
          <a:p>
            <a:pPr lvl="1" algn="just"/>
            <a:r>
              <a:rPr lang="fr-FR" dirty="0"/>
              <a:t>« Si q(x) est une propriété démontrable pour tout objet x de type T, alors q(y) est vraie pour tout objet y de type S tel que S est un sous-type de T »</a:t>
            </a:r>
          </a:p>
          <a:p>
            <a:pPr marL="0" indent="0" algn="just">
              <a:buNone/>
            </a:pPr>
            <a:endParaRPr lang="fr-FR"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233</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a:xfrm>
            <a:off x="2366318" y="365125"/>
            <a:ext cx="8987481" cy="1325563"/>
          </a:xfrm>
        </p:spPr>
        <p:txBody>
          <a:bodyPr/>
          <a:lstStyle/>
          <a:p>
            <a:r>
              <a:rPr lang="fr-FR" dirty="0" err="1"/>
              <a:t>Liskov</a:t>
            </a:r>
            <a:r>
              <a:rPr lang="fr-FR" dirty="0"/>
              <a:t> substitution </a:t>
            </a:r>
            <a:r>
              <a:rPr lang="fr-FR" dirty="0" err="1"/>
              <a:t>principle</a:t>
            </a:r>
            <a:endParaRPr lang="fr-FR" dirty="0"/>
          </a:p>
        </p:txBody>
      </p:sp>
      <p:sp>
        <p:nvSpPr>
          <p:cNvPr id="6" name="Espace réservé du texte 5">
            <a:extLst>
              <a:ext uri="{FF2B5EF4-FFF2-40B4-BE49-F238E27FC236}">
                <a16:creationId xmlns:a16="http://schemas.microsoft.com/office/drawing/2014/main" id="{F2E3ECAE-8F6A-4ABD-BFF3-8BFFE21D9DA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1" name="Connecteur droit 10">
            <a:extLst>
              <a:ext uri="{FF2B5EF4-FFF2-40B4-BE49-F238E27FC236}">
                <a16:creationId xmlns:a16="http://schemas.microsoft.com/office/drawing/2014/main" id="{06D87942-D953-41B5-983C-C237F3D8A86D}"/>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65256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normAutofit/>
          </a:bodyPr>
          <a:lstStyle/>
          <a:p>
            <a:pPr>
              <a:lnSpc>
                <a:spcPct val="150000"/>
              </a:lnSpc>
              <a:buClr>
                <a:schemeClr val="tx1"/>
              </a:buClr>
            </a:pPr>
            <a:r>
              <a:rPr lang="fr-FR" dirty="0"/>
              <a:t>Substitution de </a:t>
            </a:r>
            <a:r>
              <a:rPr lang="fr-FR" dirty="0" err="1"/>
              <a:t>Liskov</a:t>
            </a:r>
            <a:endParaRPr lang="fr-FR" dirty="0"/>
          </a:p>
          <a:p>
            <a:pPr>
              <a:lnSpc>
                <a:spcPct val="150000"/>
              </a:lnSpc>
              <a:buClr>
                <a:schemeClr val="tx1"/>
              </a:buClr>
            </a:pPr>
            <a:r>
              <a:rPr lang="fr-FR" dirty="0"/>
              <a:t>Si </a:t>
            </a:r>
            <a:r>
              <a:rPr lang="fr-FR" b="1" dirty="0"/>
              <a:t>B </a:t>
            </a:r>
            <a:r>
              <a:rPr lang="fr-FR" dirty="0"/>
              <a:t>est un sous-type de </a:t>
            </a:r>
            <a:r>
              <a:rPr lang="fr-FR" b="1" dirty="0"/>
              <a:t>A</a:t>
            </a:r>
            <a:r>
              <a:rPr lang="fr-FR" dirty="0"/>
              <a:t>, alors tout objet de type </a:t>
            </a:r>
            <a:r>
              <a:rPr lang="fr-FR" b="1" dirty="0"/>
              <a:t>A</a:t>
            </a:r>
            <a:r>
              <a:rPr lang="fr-FR" dirty="0"/>
              <a:t> peut être remplacé par un objet de type </a:t>
            </a:r>
            <a:r>
              <a:rPr lang="fr-FR" b="1" dirty="0"/>
              <a:t>B</a:t>
            </a:r>
            <a:r>
              <a:rPr lang="fr-FR" dirty="0"/>
              <a:t> sans altérer les propriétés désirables du programme concerné.</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234</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err="1"/>
              <a:t>Liskov</a:t>
            </a:r>
            <a:r>
              <a:rPr lang="fr-FR" dirty="0"/>
              <a:t> substitution </a:t>
            </a:r>
            <a:r>
              <a:rPr lang="fr-FR" dirty="0" err="1"/>
              <a:t>principle</a:t>
            </a:r>
            <a:endParaRPr lang="fr-FR" dirty="0"/>
          </a:p>
        </p:txBody>
      </p:sp>
      <p:sp>
        <p:nvSpPr>
          <p:cNvPr id="6" name="Espace réservé du texte 5">
            <a:extLst>
              <a:ext uri="{FF2B5EF4-FFF2-40B4-BE49-F238E27FC236}">
                <a16:creationId xmlns:a16="http://schemas.microsoft.com/office/drawing/2014/main" id="{BAA77205-C68A-427F-9F6D-4F3EB799CA7D}"/>
              </a:ext>
            </a:extLst>
          </p:cNvPr>
          <p:cNvSpPr>
            <a:spLocks noGrp="1"/>
          </p:cNvSpPr>
          <p:nvPr>
            <p:ph type="body" sz="quarter" idx="13"/>
          </p:nvPr>
        </p:nvSpPr>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pic>
        <p:nvPicPr>
          <p:cNvPr id="8" name="Image 7">
            <a:extLst>
              <a:ext uri="{FF2B5EF4-FFF2-40B4-BE49-F238E27FC236}">
                <a16:creationId xmlns:a16="http://schemas.microsoft.com/office/drawing/2014/main" id="{965A392F-0DE1-98D4-DD47-7B17F8AD2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4017" y="3852069"/>
            <a:ext cx="523875" cy="1609725"/>
          </a:xfrm>
          <a:prstGeom prst="rect">
            <a:avLst/>
          </a:prstGeom>
        </p:spPr>
      </p:pic>
      <p:sp>
        <p:nvSpPr>
          <p:cNvPr id="7" name="ZoneTexte 6">
            <a:extLst>
              <a:ext uri="{FF2B5EF4-FFF2-40B4-BE49-F238E27FC236}">
                <a16:creationId xmlns:a16="http://schemas.microsoft.com/office/drawing/2014/main" id="{E42EE6C0-0062-BEF2-EA9A-7F32FEAA2E42}"/>
              </a:ext>
            </a:extLst>
          </p:cNvPr>
          <p:cNvSpPr txBox="1"/>
          <p:nvPr/>
        </p:nvSpPr>
        <p:spPr>
          <a:xfrm>
            <a:off x="5187401" y="4307632"/>
            <a:ext cx="3135754" cy="230832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B :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    A a{};</a:t>
            </a:r>
          </a:p>
          <a:p>
            <a:r>
              <a:rPr lang="en-US" b="0" dirty="0">
                <a:solidFill>
                  <a:srgbClr val="000000"/>
                </a:solidFill>
                <a:effectLst/>
                <a:latin typeface="Consolas" panose="020B0609020204030204" pitchFamily="49" charset="0"/>
              </a:rPr>
              <a:t>    a = B{};</a:t>
            </a:r>
          </a:p>
          <a:p>
            <a:r>
              <a:rPr lang="en-US" b="0" dirty="0">
                <a:solidFill>
                  <a:srgbClr val="000000"/>
                </a:solidFill>
                <a:effectLst/>
                <a:latin typeface="Consolas" panose="020B0609020204030204" pitchFamily="49" charset="0"/>
              </a:rPr>
              <a:t>}</a:t>
            </a:r>
          </a:p>
        </p:txBody>
      </p:sp>
      <p:cxnSp>
        <p:nvCxnSpPr>
          <p:cNvPr id="13" name="Connecteur droit 12">
            <a:extLst>
              <a:ext uri="{FF2B5EF4-FFF2-40B4-BE49-F238E27FC236}">
                <a16:creationId xmlns:a16="http://schemas.microsoft.com/office/drawing/2014/main" id="{228C4B1C-73DE-4789-B425-60945FA21DB2}"/>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12991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p:txBody>
          <a:bodyPr>
            <a:normAutofit/>
          </a:bodyPr>
          <a:lstStyle/>
          <a:p>
            <a:pPr algn="just"/>
            <a:r>
              <a:rPr lang="fr-FR" dirty="0"/>
              <a:t>Ségrégation des interfaces</a:t>
            </a:r>
          </a:p>
          <a:p>
            <a:pPr marL="0" indent="0" algn="just">
              <a:buNone/>
            </a:pPr>
            <a:endParaRPr lang="fr-FR" dirty="0"/>
          </a:p>
          <a:p>
            <a:pPr algn="just"/>
            <a:r>
              <a:rPr lang="fr-FR" dirty="0"/>
              <a:t>Un client ne doit jamais être forcé à installer une interface qu’il n’utilise pas et le client ne doit pas être forcé à dépendre de méthodes qu’il n’utilise pas.</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pPr/>
              <a:t>235</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lstStyle/>
          <a:p>
            <a:r>
              <a:rPr lang="fr-FR" dirty="0"/>
              <a:t>Interface </a:t>
            </a:r>
            <a:r>
              <a:rPr lang="fr-FR" dirty="0" err="1"/>
              <a:t>segregation</a:t>
            </a:r>
            <a:r>
              <a:rPr lang="fr-FR" dirty="0"/>
              <a:t> </a:t>
            </a:r>
            <a:r>
              <a:rPr lang="fr-FR" dirty="0" err="1"/>
              <a:t>principle</a:t>
            </a:r>
            <a:endParaRPr lang="fr-FR" dirty="0"/>
          </a:p>
        </p:txBody>
      </p:sp>
      <p:sp>
        <p:nvSpPr>
          <p:cNvPr id="9" name="Espace réservé du texte 8">
            <a:extLst>
              <a:ext uri="{FF2B5EF4-FFF2-40B4-BE49-F238E27FC236}">
                <a16:creationId xmlns:a16="http://schemas.microsoft.com/office/drawing/2014/main" id="{0C9371DD-5683-4DE1-BB3B-97D0B79FF7A7}"/>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6C764312-B95C-4D2B-AC88-AB217E87D680}"/>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128497"/>
      </p:ext>
    </p:extLst>
  </p:cSld>
  <p:clrMapOvr>
    <a:overrideClrMapping bg1="lt1" tx1="dk1" bg2="lt2" tx2="dk2" accent1="accent1" accent2="accent2" accent3="accent3" accent4="accent4" accent5="accent5" accent6="accent6" hlink="hlink" folHlink="folHlink"/>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8E2A3F7-81EF-5130-03F4-E4F0470D1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2306" y="3044031"/>
            <a:ext cx="2095500" cy="1914525"/>
          </a:xfrm>
        </p:spPr>
      </p:pic>
      <p:sp>
        <p:nvSpPr>
          <p:cNvPr id="5" name="Espace réservé du numéro de diapositive 4">
            <a:extLst>
              <a:ext uri="{FF2B5EF4-FFF2-40B4-BE49-F238E27FC236}">
                <a16:creationId xmlns:a16="http://schemas.microsoft.com/office/drawing/2014/main" id="{91A91B01-FAB9-81ED-B29D-9BE907AFA7CA}"/>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236</a:t>
            </a:fld>
            <a:endParaRPr lang="fr-FR"/>
          </a:p>
        </p:txBody>
      </p:sp>
      <p:sp>
        <p:nvSpPr>
          <p:cNvPr id="2" name="Titre 1">
            <a:extLst>
              <a:ext uri="{FF2B5EF4-FFF2-40B4-BE49-F238E27FC236}">
                <a16:creationId xmlns:a16="http://schemas.microsoft.com/office/drawing/2014/main" id="{2A9C108B-88FD-DCD5-2DD0-76DF4D922054}"/>
              </a:ext>
            </a:extLst>
          </p:cNvPr>
          <p:cNvSpPr>
            <a:spLocks noGrp="1"/>
          </p:cNvSpPr>
          <p:nvPr>
            <p:ph type="title"/>
          </p:nvPr>
        </p:nvSpPr>
        <p:spPr>
          <a:xfrm>
            <a:off x="2366318" y="365125"/>
            <a:ext cx="8987481" cy="1325563"/>
          </a:xfrm>
        </p:spPr>
        <p:txBody>
          <a:bodyPr/>
          <a:lstStyle/>
          <a:p>
            <a:r>
              <a:rPr lang="fr-FR" dirty="0"/>
              <a:t>Interface </a:t>
            </a:r>
            <a:r>
              <a:rPr lang="fr-FR" dirty="0" err="1"/>
              <a:t>segregation</a:t>
            </a:r>
            <a:r>
              <a:rPr lang="fr-FR" dirty="0"/>
              <a:t> </a:t>
            </a:r>
            <a:r>
              <a:rPr lang="fr-FR" dirty="0" err="1"/>
              <a:t>principle</a:t>
            </a:r>
            <a:endParaRPr lang="fr-FR" dirty="0"/>
          </a:p>
        </p:txBody>
      </p:sp>
      <p:sp>
        <p:nvSpPr>
          <p:cNvPr id="12" name="Espace réservé du texte 11">
            <a:extLst>
              <a:ext uri="{FF2B5EF4-FFF2-40B4-BE49-F238E27FC236}">
                <a16:creationId xmlns:a16="http://schemas.microsoft.com/office/drawing/2014/main" id="{821153FC-BC9B-4F4A-8D61-02F75003A5A5}"/>
              </a:ext>
            </a:extLst>
          </p:cNvPr>
          <p:cNvSpPr>
            <a:spLocks noGrp="1"/>
          </p:cNvSpPr>
          <p:nvPr>
            <p:ph type="body" sz="quarter" idx="13"/>
          </p:nvPr>
        </p:nvSpPr>
        <p:spPr>
          <a:xfrm>
            <a:off x="61913" y="2092271"/>
            <a:ext cx="1906587" cy="4172937"/>
          </a:xfrm>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8" name="ZoneTexte 7">
            <a:extLst>
              <a:ext uri="{FF2B5EF4-FFF2-40B4-BE49-F238E27FC236}">
                <a16:creationId xmlns:a16="http://schemas.microsoft.com/office/drawing/2014/main" id="{A3F59DED-29AD-AC2F-CDBF-9E461DB946BD}"/>
              </a:ext>
            </a:extLst>
          </p:cNvPr>
          <p:cNvSpPr txBox="1"/>
          <p:nvPr/>
        </p:nvSpPr>
        <p:spPr>
          <a:xfrm>
            <a:off x="3356371" y="1550193"/>
            <a:ext cx="5479257" cy="923330"/>
          </a:xfrm>
          <a:prstGeom prst="rect">
            <a:avLst/>
          </a:prstGeom>
          <a:noFill/>
        </p:spPr>
        <p:txBody>
          <a:bodyPr wrap="square" rtlCol="0">
            <a:spAutoFit/>
          </a:bodyPr>
          <a:lstStyle/>
          <a:p>
            <a:r>
              <a:rPr lang="fr-FR" dirty="0"/>
              <a:t>Nous devons ajouter une fonction pour calculer un volume. Le client utilise déjà l’interface « </a:t>
            </a:r>
            <a:r>
              <a:rPr lang="fr-FR" dirty="0" err="1"/>
              <a:t>ShapeInterface</a:t>
            </a:r>
            <a:r>
              <a:rPr lang="fr-FR" dirty="0"/>
              <a:t> ». Comment faire?</a:t>
            </a:r>
          </a:p>
        </p:txBody>
      </p:sp>
      <p:pic>
        <p:nvPicPr>
          <p:cNvPr id="10" name="Image 9">
            <a:extLst>
              <a:ext uri="{FF2B5EF4-FFF2-40B4-BE49-F238E27FC236}">
                <a16:creationId xmlns:a16="http://schemas.microsoft.com/office/drawing/2014/main" id="{0F3DB117-C496-2ED6-A0AE-3CDB94FA4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181" y="2793206"/>
            <a:ext cx="3724275" cy="2228850"/>
          </a:xfrm>
          <a:prstGeom prst="rect">
            <a:avLst/>
          </a:prstGeom>
        </p:spPr>
      </p:pic>
      <p:sp>
        <p:nvSpPr>
          <p:cNvPr id="11" name="Flèche : droite 10">
            <a:extLst>
              <a:ext uri="{FF2B5EF4-FFF2-40B4-BE49-F238E27FC236}">
                <a16:creationId xmlns:a16="http://schemas.microsoft.com/office/drawing/2014/main" id="{E6AD66F2-7A9F-251A-ADB4-10E44D6EB1DC}"/>
              </a:ext>
            </a:extLst>
          </p:cNvPr>
          <p:cNvSpPr/>
          <p:nvPr/>
        </p:nvSpPr>
        <p:spPr>
          <a:xfrm>
            <a:off x="4608313" y="3596877"/>
            <a:ext cx="828675" cy="62150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tx1"/>
                </a:solidFill>
              </a:rPr>
              <a:t>?</a:t>
            </a:r>
          </a:p>
        </p:txBody>
      </p:sp>
      <p:cxnSp>
        <p:nvCxnSpPr>
          <p:cNvPr id="17" name="Connecteur droit 16">
            <a:extLst>
              <a:ext uri="{FF2B5EF4-FFF2-40B4-BE49-F238E27FC236}">
                <a16:creationId xmlns:a16="http://schemas.microsoft.com/office/drawing/2014/main" id="{3AF9AF7B-7050-41FC-AEDF-861B61F2E45E}"/>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9087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8E2A3F7-81EF-5130-03F4-E4F0470D1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2306" y="3044031"/>
            <a:ext cx="2095500" cy="1914525"/>
          </a:xfrm>
        </p:spPr>
      </p:pic>
      <p:sp>
        <p:nvSpPr>
          <p:cNvPr id="5" name="Espace réservé du numéro de diapositive 4">
            <a:extLst>
              <a:ext uri="{FF2B5EF4-FFF2-40B4-BE49-F238E27FC236}">
                <a16:creationId xmlns:a16="http://schemas.microsoft.com/office/drawing/2014/main" id="{91A91B01-FAB9-81ED-B29D-9BE907AFA7CA}"/>
              </a:ext>
            </a:extLst>
          </p:cNvPr>
          <p:cNvSpPr>
            <a:spLocks noGrp="1"/>
          </p:cNvSpPr>
          <p:nvPr>
            <p:ph type="sldNum" sz="quarter" idx="12"/>
          </p:nvPr>
        </p:nvSpPr>
        <p:spPr/>
        <p:txBody>
          <a:bodyPr/>
          <a:lstStyle/>
          <a:p>
            <a:fld id="{24A0B9CD-547A-41ED-8AE5-D104F1A8003E}" type="slidenum">
              <a:rPr lang="fr-FR" smtClean="0"/>
              <a:t>237</a:t>
            </a:fld>
            <a:endParaRPr lang="fr-FR"/>
          </a:p>
        </p:txBody>
      </p:sp>
      <p:sp>
        <p:nvSpPr>
          <p:cNvPr id="2" name="Titre 1">
            <a:extLst>
              <a:ext uri="{FF2B5EF4-FFF2-40B4-BE49-F238E27FC236}">
                <a16:creationId xmlns:a16="http://schemas.microsoft.com/office/drawing/2014/main" id="{2A9C108B-88FD-DCD5-2DD0-76DF4D922054}"/>
              </a:ext>
            </a:extLst>
          </p:cNvPr>
          <p:cNvSpPr>
            <a:spLocks noGrp="1"/>
          </p:cNvSpPr>
          <p:nvPr>
            <p:ph type="title"/>
          </p:nvPr>
        </p:nvSpPr>
        <p:spPr/>
        <p:txBody>
          <a:bodyPr/>
          <a:lstStyle/>
          <a:p>
            <a:r>
              <a:rPr lang="fr-FR" dirty="0"/>
              <a:t>Interface </a:t>
            </a:r>
            <a:r>
              <a:rPr lang="fr-FR" dirty="0" err="1"/>
              <a:t>segregation</a:t>
            </a:r>
            <a:r>
              <a:rPr lang="fr-FR" dirty="0"/>
              <a:t> </a:t>
            </a:r>
            <a:r>
              <a:rPr lang="fr-FR" dirty="0" err="1"/>
              <a:t>principle</a:t>
            </a:r>
            <a:endParaRPr lang="fr-FR" dirty="0"/>
          </a:p>
        </p:txBody>
      </p:sp>
      <p:sp>
        <p:nvSpPr>
          <p:cNvPr id="3" name="Espace réservé du texte 2">
            <a:extLst>
              <a:ext uri="{FF2B5EF4-FFF2-40B4-BE49-F238E27FC236}">
                <a16:creationId xmlns:a16="http://schemas.microsoft.com/office/drawing/2014/main" id="{B824C076-AC65-47AD-88E7-1B5686B8D5ED}"/>
              </a:ext>
            </a:extLst>
          </p:cNvPr>
          <p:cNvSpPr>
            <a:spLocks noGrp="1"/>
          </p:cNvSpPr>
          <p:nvPr>
            <p:ph type="body" sz="quarter" idx="13"/>
          </p:nvPr>
        </p:nvSpPr>
        <p:spPr>
          <a:xfrm>
            <a:off x="61913" y="2092271"/>
            <a:ext cx="1906587" cy="4172937"/>
          </a:xfrm>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8" name="ZoneTexte 7">
            <a:extLst>
              <a:ext uri="{FF2B5EF4-FFF2-40B4-BE49-F238E27FC236}">
                <a16:creationId xmlns:a16="http://schemas.microsoft.com/office/drawing/2014/main" id="{A3F59DED-29AD-AC2F-CDBF-9E461DB946BD}"/>
              </a:ext>
            </a:extLst>
          </p:cNvPr>
          <p:cNvSpPr txBox="1"/>
          <p:nvPr/>
        </p:nvSpPr>
        <p:spPr>
          <a:xfrm>
            <a:off x="3356371" y="1489581"/>
            <a:ext cx="5479257" cy="1200329"/>
          </a:xfrm>
          <a:prstGeom prst="rect">
            <a:avLst/>
          </a:prstGeom>
          <a:noFill/>
        </p:spPr>
        <p:txBody>
          <a:bodyPr wrap="square" rtlCol="0">
            <a:spAutoFit/>
          </a:bodyPr>
          <a:lstStyle/>
          <a:p>
            <a:r>
              <a:rPr lang="fr-FR" dirty="0"/>
              <a:t>Fournir une interface calculant le volume…</a:t>
            </a:r>
          </a:p>
          <a:p>
            <a:r>
              <a:rPr lang="fr-FR" dirty="0"/>
              <a:t>Dans ce cas, nous voyons que l’interface « </a:t>
            </a:r>
            <a:r>
              <a:rPr lang="fr-FR" dirty="0" err="1"/>
              <a:t>ShapeInterface</a:t>
            </a:r>
            <a:r>
              <a:rPr lang="fr-FR" dirty="0"/>
              <a:t> » est trop générale, elle devrait s’appeler « </a:t>
            </a:r>
            <a:r>
              <a:rPr lang="fr-FR" dirty="0" err="1"/>
              <a:t>AreaInterface</a:t>
            </a:r>
            <a:r>
              <a:rPr lang="fr-FR" dirty="0"/>
              <a:t> »</a:t>
            </a:r>
          </a:p>
        </p:txBody>
      </p:sp>
      <p:sp>
        <p:nvSpPr>
          <p:cNvPr id="11" name="Flèche : droite 10">
            <a:extLst>
              <a:ext uri="{FF2B5EF4-FFF2-40B4-BE49-F238E27FC236}">
                <a16:creationId xmlns:a16="http://schemas.microsoft.com/office/drawing/2014/main" id="{E6AD66F2-7A9F-251A-ADB4-10E44D6EB1DC}"/>
              </a:ext>
            </a:extLst>
          </p:cNvPr>
          <p:cNvSpPr/>
          <p:nvPr/>
        </p:nvSpPr>
        <p:spPr>
          <a:xfrm>
            <a:off x="4608313" y="3596877"/>
            <a:ext cx="828675" cy="62150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tx1"/>
                </a:solidFill>
              </a:rPr>
              <a:t>?</a:t>
            </a:r>
          </a:p>
        </p:txBody>
      </p:sp>
      <p:pic>
        <p:nvPicPr>
          <p:cNvPr id="6" name="Image 5">
            <a:extLst>
              <a:ext uri="{FF2B5EF4-FFF2-40B4-BE49-F238E27FC236}">
                <a16:creationId xmlns:a16="http://schemas.microsoft.com/office/drawing/2014/main" id="{DF6D7572-A300-AB7C-BB78-7ECF78D0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343" y="3042840"/>
            <a:ext cx="4029075" cy="2066925"/>
          </a:xfrm>
          <a:prstGeom prst="rect">
            <a:avLst/>
          </a:prstGeom>
        </p:spPr>
      </p:pic>
      <p:cxnSp>
        <p:nvCxnSpPr>
          <p:cNvPr id="14" name="Connecteur droit 13">
            <a:extLst>
              <a:ext uri="{FF2B5EF4-FFF2-40B4-BE49-F238E27FC236}">
                <a16:creationId xmlns:a16="http://schemas.microsoft.com/office/drawing/2014/main" id="{242F2259-B821-4163-8028-4F7D72859A16}"/>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9324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5C4BA0-A1E3-73B3-07FB-ABCB40853383}"/>
              </a:ext>
            </a:extLst>
          </p:cNvPr>
          <p:cNvSpPr>
            <a:spLocks noGrp="1"/>
          </p:cNvSpPr>
          <p:nvPr>
            <p:ph idx="1"/>
          </p:nvPr>
        </p:nvSpPr>
        <p:spPr>
          <a:xfrm>
            <a:off x="2246539" y="1825625"/>
            <a:ext cx="9107261" cy="4351338"/>
          </a:xfrm>
        </p:spPr>
        <p:txBody>
          <a:bodyPr>
            <a:normAutofit/>
          </a:bodyPr>
          <a:lstStyle/>
          <a:p>
            <a:pPr algn="just"/>
            <a:r>
              <a:rPr lang="fr-FR" dirty="0"/>
              <a:t>Inversion des dépendances</a:t>
            </a:r>
          </a:p>
          <a:p>
            <a:pPr marL="0" indent="0" algn="just">
              <a:buNone/>
            </a:pPr>
            <a:endParaRPr lang="fr-FR" dirty="0"/>
          </a:p>
          <a:p>
            <a:pPr algn="just"/>
            <a:r>
              <a:rPr lang="fr-FR" dirty="0"/>
              <a:t>Les entités doivent dépendre des abstractions, pas des implémentations. Le module de haut niveau ne doit pas dépendre du module de bas niveau, mais il doit dépendre des abstractions.</a:t>
            </a:r>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238</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a:xfrm>
            <a:off x="2366318" y="365125"/>
            <a:ext cx="8987481" cy="1325563"/>
          </a:xfrm>
        </p:spPr>
        <p:txBody>
          <a:bodyPr/>
          <a:lstStyle/>
          <a:p>
            <a:r>
              <a:rPr lang="fr-FR" dirty="0" err="1"/>
              <a:t>Dependency</a:t>
            </a:r>
            <a:r>
              <a:rPr lang="fr-FR" dirty="0"/>
              <a:t> inversion </a:t>
            </a:r>
            <a:r>
              <a:rPr lang="fr-FR" dirty="0" err="1"/>
              <a:t>principle</a:t>
            </a:r>
            <a:endParaRPr lang="fr-FR" dirty="0"/>
          </a:p>
        </p:txBody>
      </p:sp>
      <p:sp>
        <p:nvSpPr>
          <p:cNvPr id="9" name="Espace réservé du texte 8">
            <a:extLst>
              <a:ext uri="{FF2B5EF4-FFF2-40B4-BE49-F238E27FC236}">
                <a16:creationId xmlns:a16="http://schemas.microsoft.com/office/drawing/2014/main" id="{3EA9C580-1C0F-4AAC-A64F-DF500E7F73D4}"/>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5A6BE597-A4FD-4CD3-848F-5F8FFABF951D}"/>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62924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C05D0493-61E0-49FF-A6C6-45B70812E2AA}"/>
              </a:ext>
            </a:extLst>
          </p:cNvPr>
          <p:cNvSpPr>
            <a:spLocks noGrp="1"/>
          </p:cNvSpPr>
          <p:nvPr>
            <p:ph idx="1"/>
          </p:nvPr>
        </p:nvSpPr>
        <p:spPr/>
        <p:txBody>
          <a:bodyPr/>
          <a:lstStyle/>
          <a:p>
            <a:pPr algn="just"/>
            <a:r>
              <a:rPr lang="fr-FR" dirty="0" err="1"/>
              <a:t>DBConnector</a:t>
            </a:r>
            <a:r>
              <a:rPr lang="fr-FR" dirty="0"/>
              <a:t> utilise une implémentation spécifique de </a:t>
            </a:r>
            <a:r>
              <a:rPr lang="fr-FR" dirty="0" err="1"/>
              <a:t>connection</a:t>
            </a:r>
            <a:endParaRPr lang="fr-FR" dirty="0"/>
          </a:p>
          <a:p>
            <a:pPr algn="just"/>
            <a:r>
              <a:rPr lang="fr-FR" dirty="0" err="1"/>
              <a:t>SQLConnection</a:t>
            </a:r>
            <a:r>
              <a:rPr lang="fr-FR" dirty="0"/>
              <a:t> est une implémentation spécifique pour SQL</a:t>
            </a:r>
          </a:p>
          <a:p>
            <a:pPr algn="just"/>
            <a:r>
              <a:rPr lang="fr-FR" dirty="0" err="1"/>
              <a:t>DBConnector</a:t>
            </a:r>
            <a:r>
              <a:rPr lang="fr-FR" dirty="0"/>
              <a:t> dépend de </a:t>
            </a:r>
            <a:r>
              <a:rPr lang="fr-FR" dirty="0" err="1"/>
              <a:t>SQLConnection</a:t>
            </a:r>
            <a:r>
              <a:rPr lang="fr-FR" dirty="0"/>
              <a:t>, il faut briser cette dépendance.</a:t>
            </a:r>
          </a:p>
          <a:p>
            <a:pPr lvl="1" algn="just"/>
            <a:r>
              <a:rPr lang="fr-FR" dirty="0"/>
              <a:t>Comment briser cette dépendance?</a:t>
            </a:r>
          </a:p>
          <a:p>
            <a:pPr algn="just"/>
            <a:endParaRPr lang="fr-CA"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pPr/>
              <a:t>239</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err="1"/>
              <a:t>Dependency</a:t>
            </a:r>
            <a:r>
              <a:rPr lang="fr-FR" dirty="0"/>
              <a:t> inversion </a:t>
            </a:r>
            <a:r>
              <a:rPr lang="fr-FR" dirty="0" err="1"/>
              <a:t>principle</a:t>
            </a:r>
            <a:endParaRPr lang="fr-FR" dirty="0"/>
          </a:p>
        </p:txBody>
      </p:sp>
      <p:sp>
        <p:nvSpPr>
          <p:cNvPr id="10" name="Espace réservé du texte 9">
            <a:extLst>
              <a:ext uri="{FF2B5EF4-FFF2-40B4-BE49-F238E27FC236}">
                <a16:creationId xmlns:a16="http://schemas.microsoft.com/office/drawing/2014/main" id="{2DB2EE71-6BC1-4A9C-ABF3-1AFCE3435314}"/>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A936238D-F00B-3DC4-BD6C-1FA21C2EB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9908" y="4387850"/>
            <a:ext cx="2400300" cy="1924050"/>
          </a:xfrm>
          <a:prstGeom prst="rect">
            <a:avLst/>
          </a:prstGeom>
        </p:spPr>
      </p:pic>
      <p:cxnSp>
        <p:nvCxnSpPr>
          <p:cNvPr id="15" name="Connecteur droit 14">
            <a:extLst>
              <a:ext uri="{FF2B5EF4-FFF2-40B4-BE49-F238E27FC236}">
                <a16:creationId xmlns:a16="http://schemas.microsoft.com/office/drawing/2014/main" id="{E3EC6327-0CD4-4B6E-8A80-FD8368367691}"/>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364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77500" lnSpcReduction="20000"/>
          </a:bodyPr>
          <a:lstStyle/>
          <a:p>
            <a:pPr>
              <a:lnSpc>
                <a:spcPct val="100000"/>
              </a:lnSpc>
            </a:pPr>
            <a:r>
              <a:rPr lang="fr-FR" dirty="0"/>
              <a:t>Types Fondamentaux</a:t>
            </a:r>
          </a:p>
          <a:p>
            <a:pPr>
              <a:lnSpc>
                <a:spcPct val="100000"/>
              </a:lnSpc>
            </a:pPr>
            <a:endParaRPr lang="fr-FR" dirty="0"/>
          </a:p>
          <a:p>
            <a:pPr lvl="1">
              <a:lnSpc>
                <a:spcPct val="100000"/>
              </a:lnSpc>
            </a:pPr>
            <a:r>
              <a:rPr lang="fr-FR" dirty="0"/>
              <a:t>Charactères ( C++ 98 )</a:t>
            </a:r>
          </a:p>
          <a:p>
            <a:pPr lvl="2">
              <a:lnSpc>
                <a:spcPct val="100000"/>
              </a:lnSpc>
              <a:buClr>
                <a:schemeClr val="tx1"/>
              </a:buClr>
            </a:pPr>
            <a:r>
              <a:rPr lang="fr-FR" dirty="0" err="1">
                <a:solidFill>
                  <a:schemeClr val="accent1"/>
                </a:solidFill>
              </a:rPr>
              <a:t>wchar_t</a:t>
            </a:r>
            <a:r>
              <a:rPr lang="fr-FR" dirty="0"/>
              <a:t> </a:t>
            </a:r>
          </a:p>
          <a:p>
            <a:pPr lvl="3">
              <a:lnSpc>
                <a:spcPct val="100000"/>
              </a:lnSpc>
              <a:buClr>
                <a:schemeClr val="tx1"/>
              </a:buClr>
            </a:pPr>
            <a:r>
              <a:rPr lang="fr-FR" dirty="0"/>
              <a:t>&gt;= 2 octets</a:t>
            </a:r>
          </a:p>
          <a:p>
            <a:pPr lvl="3">
              <a:lnSpc>
                <a:spcPct val="100000"/>
              </a:lnSpc>
              <a:buClr>
                <a:schemeClr val="tx1"/>
              </a:buClr>
            </a:pPr>
            <a:r>
              <a:rPr lang="fr-FR" dirty="0"/>
              <a:t>Taille minimale de 16 bits garantie par le standard</a:t>
            </a:r>
          </a:p>
          <a:p>
            <a:pPr lvl="3">
              <a:lnSpc>
                <a:spcPct val="100000"/>
              </a:lnSpc>
              <a:buClr>
                <a:schemeClr val="tx1"/>
              </a:buClr>
            </a:pPr>
            <a:r>
              <a:rPr lang="fr-FR" dirty="0"/>
              <a:t>Signé ou non signé ( Représentation dépendante du compilateur )</a:t>
            </a:r>
          </a:p>
          <a:p>
            <a:pPr lvl="3">
              <a:lnSpc>
                <a:spcPct val="100000"/>
              </a:lnSpc>
              <a:buClr>
                <a:schemeClr val="tx1"/>
              </a:buClr>
            </a:pPr>
            <a:r>
              <a:rPr lang="fr-FR" dirty="0"/>
              <a:t>Uniquement pour les caractères Unicode ( UTF-8, UTF-16, UTF-32 )</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signed</a:t>
            </a:r>
            <a:r>
              <a:rPr lang="fr-FR" dirty="0">
                <a:solidFill>
                  <a:schemeClr val="accent1"/>
                </a:solidFill>
              </a:rPr>
              <a:t> </a:t>
            </a:r>
            <a:r>
              <a:rPr lang="fr-FR" dirty="0" err="1">
                <a:solidFill>
                  <a:schemeClr val="accent1"/>
                </a:solidFill>
              </a:rPr>
              <a:t>wchar_t</a:t>
            </a:r>
            <a:r>
              <a:rPr lang="fr-FR" dirty="0">
                <a:solidFill>
                  <a:schemeClr val="accent1"/>
                </a:solidFill>
              </a:rPr>
              <a:t> </a:t>
            </a:r>
          </a:p>
          <a:p>
            <a:pPr lvl="3">
              <a:lnSpc>
                <a:spcPct val="100000"/>
              </a:lnSpc>
              <a:buClr>
                <a:schemeClr val="tx1"/>
              </a:buClr>
            </a:pPr>
            <a:r>
              <a:rPr lang="fr-FR" dirty="0"/>
              <a:t>&gt;= 2 octets signé</a:t>
            </a:r>
          </a:p>
          <a:p>
            <a:pPr lvl="3">
              <a:lnSpc>
                <a:spcPct val="100000"/>
              </a:lnSpc>
              <a:buClr>
                <a:schemeClr val="tx1"/>
              </a:buClr>
            </a:pPr>
            <a:r>
              <a:rPr lang="fr-FR" dirty="0"/>
              <a:t>Taille minimale de 16 bits garantie par le standard</a:t>
            </a:r>
          </a:p>
          <a:p>
            <a:pPr lvl="3">
              <a:lnSpc>
                <a:spcPct val="100000"/>
              </a:lnSpc>
              <a:buClr>
                <a:schemeClr val="tx1"/>
              </a:buClr>
            </a:pPr>
            <a:r>
              <a:rPr lang="fr-FR" dirty="0"/>
              <a:t>Garantir donnée signée ou valeur entre -32768 et 32767</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unsigned</a:t>
            </a:r>
            <a:r>
              <a:rPr lang="fr-FR" dirty="0">
                <a:solidFill>
                  <a:schemeClr val="accent1"/>
                </a:solidFill>
              </a:rPr>
              <a:t> </a:t>
            </a:r>
            <a:r>
              <a:rPr lang="fr-FR" dirty="0" err="1">
                <a:solidFill>
                  <a:schemeClr val="accent1"/>
                </a:solidFill>
              </a:rPr>
              <a:t>wchar_t</a:t>
            </a:r>
            <a:endParaRPr lang="fr-FR" dirty="0"/>
          </a:p>
          <a:p>
            <a:pPr lvl="3">
              <a:lnSpc>
                <a:spcPct val="100000"/>
              </a:lnSpc>
              <a:buClr>
                <a:schemeClr val="tx1"/>
              </a:buClr>
            </a:pPr>
            <a:r>
              <a:rPr lang="fr-FR" dirty="0"/>
              <a:t>&gt;= 2 octets non signé </a:t>
            </a:r>
          </a:p>
          <a:p>
            <a:pPr lvl="3">
              <a:lnSpc>
                <a:spcPct val="100000"/>
              </a:lnSpc>
              <a:buClr>
                <a:schemeClr val="tx1"/>
              </a:buClr>
            </a:pPr>
            <a:r>
              <a:rPr lang="fr-FR" dirty="0"/>
              <a:t>Taille minimale de 16 bits garantie par le standard</a:t>
            </a:r>
          </a:p>
          <a:p>
            <a:pPr lvl="3">
              <a:lnSpc>
                <a:spcPct val="100000"/>
              </a:lnSpc>
              <a:buClr>
                <a:schemeClr val="tx1"/>
              </a:buClr>
            </a:pPr>
            <a:r>
              <a:rPr lang="fr-FR" dirty="0"/>
              <a:t>Garantir donnée non signée ou valeur entre 0 et 65535</a:t>
            </a:r>
          </a:p>
          <a:p>
            <a:pPr marL="0" indent="0" algn="ctr">
              <a:lnSpc>
                <a:spcPct val="100000"/>
              </a:lnSpc>
              <a:buNone/>
            </a:pPr>
            <a:endParaRPr lang="fr-FR" dirty="0">
              <a:solidFill>
                <a:schemeClr val="accent1"/>
              </a:solidFill>
            </a:endParaRPr>
          </a:p>
          <a:p>
            <a:pPr lvl="2">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24</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9" name="ZoneTexte 8">
            <a:extLst>
              <a:ext uri="{FF2B5EF4-FFF2-40B4-BE49-F238E27FC236}">
                <a16:creationId xmlns:a16="http://schemas.microsoft.com/office/drawing/2014/main" id="{A0F9660F-8761-41BF-AD03-C8893865D6E0}"/>
              </a:ext>
            </a:extLst>
          </p:cNvPr>
          <p:cNvSpPr txBox="1"/>
          <p:nvPr/>
        </p:nvSpPr>
        <p:spPr>
          <a:xfrm>
            <a:off x="3475038" y="6176963"/>
            <a:ext cx="6099174" cy="369332"/>
          </a:xfrm>
          <a:prstGeom prst="rect">
            <a:avLst/>
          </a:prstGeom>
          <a:noFill/>
        </p:spPr>
        <p:txBody>
          <a:bodyPr wrap="square">
            <a:spAutoFit/>
          </a:bodyPr>
          <a:lstStyle/>
          <a:p>
            <a:pPr marL="0" indent="0" algn="ctr">
              <a:lnSpc>
                <a:spcPct val="100000"/>
              </a:lnSpc>
              <a:buNone/>
            </a:pPr>
            <a:r>
              <a:rPr lang="fr-FR" dirty="0" err="1">
                <a:solidFill>
                  <a:schemeClr val="accent1"/>
                </a:solidFill>
              </a:rPr>
              <a:t>wchar_t</a:t>
            </a:r>
            <a:r>
              <a:rPr lang="fr-FR" dirty="0"/>
              <a:t> != </a:t>
            </a:r>
            <a:r>
              <a:rPr lang="fr-FR" dirty="0" err="1">
                <a:solidFill>
                  <a:schemeClr val="accent1"/>
                </a:solidFill>
              </a:rPr>
              <a:t>signed</a:t>
            </a:r>
            <a:r>
              <a:rPr lang="fr-FR" dirty="0">
                <a:solidFill>
                  <a:schemeClr val="accent1"/>
                </a:solidFill>
              </a:rPr>
              <a:t> </a:t>
            </a:r>
            <a:r>
              <a:rPr lang="fr-FR" dirty="0" err="1">
                <a:solidFill>
                  <a:schemeClr val="accent1"/>
                </a:solidFill>
              </a:rPr>
              <a:t>wchar_t</a:t>
            </a:r>
            <a:r>
              <a:rPr lang="fr-FR" dirty="0">
                <a:solidFill>
                  <a:schemeClr val="accent1"/>
                </a:solidFill>
              </a:rPr>
              <a:t> </a:t>
            </a:r>
            <a:r>
              <a:rPr lang="fr-FR" dirty="0"/>
              <a:t>!=</a:t>
            </a:r>
            <a:r>
              <a:rPr lang="fr-FR" dirty="0">
                <a:solidFill>
                  <a:schemeClr val="accent1"/>
                </a:solidFill>
              </a:rPr>
              <a:t> </a:t>
            </a:r>
            <a:r>
              <a:rPr lang="fr-FR" dirty="0" err="1">
                <a:solidFill>
                  <a:schemeClr val="accent1"/>
                </a:solidFill>
              </a:rPr>
              <a:t>unsigned</a:t>
            </a:r>
            <a:r>
              <a:rPr lang="fr-FR" dirty="0">
                <a:solidFill>
                  <a:schemeClr val="accent1"/>
                </a:solidFill>
              </a:rPr>
              <a:t> </a:t>
            </a:r>
            <a:r>
              <a:rPr lang="fr-FR" dirty="0" err="1">
                <a:solidFill>
                  <a:schemeClr val="accent1"/>
                </a:solidFill>
              </a:rPr>
              <a:t>wchar_t</a:t>
            </a:r>
            <a:endParaRPr lang="fr-FR" dirty="0"/>
          </a:p>
        </p:txBody>
      </p:sp>
      <p:cxnSp>
        <p:nvCxnSpPr>
          <p:cNvPr id="4" name="Connecteur droit 3">
            <a:extLst>
              <a:ext uri="{FF2B5EF4-FFF2-40B4-BE49-F238E27FC236}">
                <a16:creationId xmlns:a16="http://schemas.microsoft.com/office/drawing/2014/main" id="{8894288E-EACA-57BA-5B67-86A180B8C0FE}"/>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9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15">
            <a:extLst>
              <a:ext uri="{FF2B5EF4-FFF2-40B4-BE49-F238E27FC236}">
                <a16:creationId xmlns:a16="http://schemas.microsoft.com/office/drawing/2014/main" id="{D4E3ADF5-5BE8-4E2C-A3F1-7FDC30B2C494}"/>
              </a:ext>
            </a:extLst>
          </p:cNvPr>
          <p:cNvSpPr>
            <a:spLocks noGrp="1"/>
          </p:cNvSpPr>
          <p:nvPr>
            <p:ph idx="1"/>
          </p:nvPr>
        </p:nvSpPr>
        <p:spPr/>
        <p:txBody>
          <a:bodyPr/>
          <a:lstStyle/>
          <a:p>
            <a:r>
              <a:rPr lang="fr-FR" dirty="0"/>
              <a:t>Solution?</a:t>
            </a:r>
          </a:p>
          <a:p>
            <a:pPr lvl="1"/>
            <a:r>
              <a:rPr lang="fr-FR" dirty="0"/>
              <a:t>Créer une nouvelle interface</a:t>
            </a:r>
            <a:endParaRPr lang="fr-CA" dirty="0"/>
          </a:p>
        </p:txBody>
      </p:sp>
      <p:sp>
        <p:nvSpPr>
          <p:cNvPr id="5" name="Espace réservé du numéro de diapositive 4">
            <a:extLst>
              <a:ext uri="{FF2B5EF4-FFF2-40B4-BE49-F238E27FC236}">
                <a16:creationId xmlns:a16="http://schemas.microsoft.com/office/drawing/2014/main" id="{B5A8D60F-6B53-A726-7463-739B1D3D3795}"/>
              </a:ext>
            </a:extLst>
          </p:cNvPr>
          <p:cNvSpPr>
            <a:spLocks noGrp="1"/>
          </p:cNvSpPr>
          <p:nvPr>
            <p:ph type="sldNum" sz="quarter" idx="12"/>
          </p:nvPr>
        </p:nvSpPr>
        <p:spPr/>
        <p:txBody>
          <a:bodyPr/>
          <a:lstStyle/>
          <a:p>
            <a:fld id="{24A0B9CD-547A-41ED-8AE5-D104F1A8003E}" type="slidenum">
              <a:rPr lang="fr-FR" smtClean="0"/>
              <a:t>240</a:t>
            </a:fld>
            <a:endParaRPr lang="fr-FR"/>
          </a:p>
        </p:txBody>
      </p:sp>
      <p:sp>
        <p:nvSpPr>
          <p:cNvPr id="2" name="Titre 1">
            <a:extLst>
              <a:ext uri="{FF2B5EF4-FFF2-40B4-BE49-F238E27FC236}">
                <a16:creationId xmlns:a16="http://schemas.microsoft.com/office/drawing/2014/main" id="{4F9B1D65-CC97-7212-1BFC-FF0933C8BE3F}"/>
              </a:ext>
            </a:extLst>
          </p:cNvPr>
          <p:cNvSpPr>
            <a:spLocks noGrp="1"/>
          </p:cNvSpPr>
          <p:nvPr>
            <p:ph type="title"/>
          </p:nvPr>
        </p:nvSpPr>
        <p:spPr/>
        <p:txBody>
          <a:bodyPr>
            <a:normAutofit/>
          </a:bodyPr>
          <a:lstStyle/>
          <a:p>
            <a:r>
              <a:rPr lang="fr-FR" dirty="0" err="1"/>
              <a:t>Dependency</a:t>
            </a:r>
            <a:r>
              <a:rPr lang="fr-FR" dirty="0"/>
              <a:t> inversion </a:t>
            </a:r>
            <a:r>
              <a:rPr lang="fr-FR" dirty="0" err="1"/>
              <a:t>principle</a:t>
            </a:r>
            <a:endParaRPr lang="fr-FR" dirty="0"/>
          </a:p>
        </p:txBody>
      </p:sp>
      <p:sp>
        <p:nvSpPr>
          <p:cNvPr id="17" name="Espace réservé du texte 16">
            <a:extLst>
              <a:ext uri="{FF2B5EF4-FFF2-40B4-BE49-F238E27FC236}">
                <a16:creationId xmlns:a16="http://schemas.microsoft.com/office/drawing/2014/main" id="{FA0C3C83-CB37-4DCD-9433-F531B0E4C516}"/>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988F587E-B0E3-276E-2CA7-3393C37C8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748" y="2933402"/>
            <a:ext cx="3371850" cy="2952750"/>
          </a:xfrm>
          <a:prstGeom prst="rect">
            <a:avLst/>
          </a:prstGeom>
        </p:spPr>
      </p:pic>
      <p:pic>
        <p:nvPicPr>
          <p:cNvPr id="9" name="Image 8">
            <a:extLst>
              <a:ext uri="{FF2B5EF4-FFF2-40B4-BE49-F238E27FC236}">
                <a16:creationId xmlns:a16="http://schemas.microsoft.com/office/drawing/2014/main" id="{B6D5CE91-5271-2050-C819-5FC8E80AE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4334" y="3489998"/>
            <a:ext cx="2400300" cy="1924050"/>
          </a:xfrm>
          <a:prstGeom prst="rect">
            <a:avLst/>
          </a:prstGeom>
        </p:spPr>
      </p:pic>
      <p:sp>
        <p:nvSpPr>
          <p:cNvPr id="10" name="Flèche : droite 9">
            <a:extLst>
              <a:ext uri="{FF2B5EF4-FFF2-40B4-BE49-F238E27FC236}">
                <a16:creationId xmlns:a16="http://schemas.microsoft.com/office/drawing/2014/main" id="{C3E03134-3515-8650-D08C-45E3D63E0B3D}"/>
              </a:ext>
            </a:extLst>
          </p:cNvPr>
          <p:cNvSpPr/>
          <p:nvPr/>
        </p:nvSpPr>
        <p:spPr>
          <a:xfrm>
            <a:off x="6114709" y="3919061"/>
            <a:ext cx="869157" cy="82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Interdiction 10">
            <a:extLst>
              <a:ext uri="{FF2B5EF4-FFF2-40B4-BE49-F238E27FC236}">
                <a16:creationId xmlns:a16="http://schemas.microsoft.com/office/drawing/2014/main" id="{A6FA49F6-8C34-6D7C-F63F-BB1E755D3E1B}"/>
              </a:ext>
            </a:extLst>
          </p:cNvPr>
          <p:cNvSpPr/>
          <p:nvPr/>
        </p:nvSpPr>
        <p:spPr>
          <a:xfrm rot="5400000">
            <a:off x="3663622" y="3594708"/>
            <a:ext cx="1321149" cy="1477379"/>
          </a:xfrm>
          <a:prstGeom prst="noSmoking">
            <a:avLst>
              <a:gd name="adj" fmla="val 52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8" name="Connecteur droit 17">
            <a:extLst>
              <a:ext uri="{FF2B5EF4-FFF2-40B4-BE49-F238E27FC236}">
                <a16:creationId xmlns:a16="http://schemas.microsoft.com/office/drawing/2014/main" id="{FCE5AD3F-9AD9-4DD9-8BAB-365B7CB8A80A}"/>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688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4315ED-6995-C92E-1722-A02BEEB3FBED}"/>
              </a:ext>
            </a:extLst>
          </p:cNvPr>
          <p:cNvSpPr>
            <a:spLocks noGrp="1"/>
          </p:cNvSpPr>
          <p:nvPr>
            <p:ph idx="1"/>
          </p:nvPr>
        </p:nvSpPr>
        <p:spPr/>
        <p:txBody>
          <a:bodyPr>
            <a:normAutofit/>
          </a:bodyPr>
          <a:lstStyle/>
          <a:p>
            <a:r>
              <a:rPr lang="fr-FR" dirty="0"/>
              <a:t>Souvenez vous….</a:t>
            </a:r>
          </a:p>
          <a:p>
            <a:pPr lvl="1"/>
            <a:r>
              <a:rPr lang="fr-FR" dirty="0"/>
              <a:t>4 types de polymorphisme en C++</a:t>
            </a:r>
          </a:p>
          <a:p>
            <a:pPr lvl="2">
              <a:lnSpc>
                <a:spcPct val="200000"/>
              </a:lnSpc>
            </a:pPr>
            <a:r>
              <a:rPr lang="fr-FR" dirty="0"/>
              <a:t>Polymorphisme ad hoc</a:t>
            </a:r>
          </a:p>
          <a:p>
            <a:pPr lvl="2">
              <a:lnSpc>
                <a:spcPct val="200000"/>
              </a:lnSpc>
            </a:pPr>
            <a:r>
              <a:rPr lang="fr-FR" dirty="0"/>
              <a:t>Polymorphisme paramétré</a:t>
            </a:r>
          </a:p>
          <a:p>
            <a:pPr lvl="2">
              <a:lnSpc>
                <a:spcPct val="200000"/>
              </a:lnSpc>
            </a:pPr>
            <a:r>
              <a:rPr lang="fr-FR" dirty="0"/>
              <a:t>Polymorphisme par sous-typage (Héritage)</a:t>
            </a:r>
          </a:p>
          <a:p>
            <a:pPr lvl="2">
              <a:lnSpc>
                <a:spcPct val="200000"/>
              </a:lnSpc>
            </a:pPr>
            <a:r>
              <a:rPr lang="fr-FR" dirty="0"/>
              <a:t>Redéfinition</a:t>
            </a:r>
          </a:p>
          <a:p>
            <a:endParaRPr lang="fr-FR" dirty="0"/>
          </a:p>
        </p:txBody>
      </p:sp>
      <p:sp>
        <p:nvSpPr>
          <p:cNvPr id="5" name="Espace réservé du numéro de diapositive 4">
            <a:extLst>
              <a:ext uri="{FF2B5EF4-FFF2-40B4-BE49-F238E27FC236}">
                <a16:creationId xmlns:a16="http://schemas.microsoft.com/office/drawing/2014/main" id="{1518A1ED-4409-F69C-B2EA-D5BD2EA0ED14}"/>
              </a:ext>
            </a:extLst>
          </p:cNvPr>
          <p:cNvSpPr>
            <a:spLocks noGrp="1"/>
          </p:cNvSpPr>
          <p:nvPr>
            <p:ph type="sldNum" sz="quarter" idx="12"/>
          </p:nvPr>
        </p:nvSpPr>
        <p:spPr/>
        <p:txBody>
          <a:bodyPr/>
          <a:lstStyle/>
          <a:p>
            <a:fld id="{24A0B9CD-547A-41ED-8AE5-D104F1A8003E}" type="slidenum">
              <a:rPr lang="fr-FR" smtClean="0"/>
              <a:t>241</a:t>
            </a:fld>
            <a:endParaRPr lang="fr-FR"/>
          </a:p>
        </p:txBody>
      </p:sp>
      <p:sp>
        <p:nvSpPr>
          <p:cNvPr id="2" name="Titre 1">
            <a:extLst>
              <a:ext uri="{FF2B5EF4-FFF2-40B4-BE49-F238E27FC236}">
                <a16:creationId xmlns:a16="http://schemas.microsoft.com/office/drawing/2014/main" id="{6E186AAA-A31A-CE4B-B7C8-026EBB445864}"/>
              </a:ext>
            </a:extLst>
          </p:cNvPr>
          <p:cNvSpPr>
            <a:spLocks noGrp="1"/>
          </p:cNvSpPr>
          <p:nvPr>
            <p:ph type="title"/>
          </p:nvPr>
        </p:nvSpPr>
        <p:spPr/>
        <p:txBody>
          <a:bodyPr>
            <a:normAutofit/>
          </a:bodyPr>
          <a:lstStyle/>
          <a:p>
            <a:r>
              <a:rPr lang="fr-FR" dirty="0"/>
              <a:t>Interface partout?</a:t>
            </a:r>
          </a:p>
        </p:txBody>
      </p:sp>
      <p:sp>
        <p:nvSpPr>
          <p:cNvPr id="6" name="Espace réservé du texte 5">
            <a:extLst>
              <a:ext uri="{FF2B5EF4-FFF2-40B4-BE49-F238E27FC236}">
                <a16:creationId xmlns:a16="http://schemas.microsoft.com/office/drawing/2014/main" id="{0D0E6DFD-59C7-4A07-8471-F608CFCD022F}"/>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Flèche : gauche 8">
            <a:extLst>
              <a:ext uri="{FF2B5EF4-FFF2-40B4-BE49-F238E27FC236}">
                <a16:creationId xmlns:a16="http://schemas.microsoft.com/office/drawing/2014/main" id="{051408BD-8A70-4C48-8BBC-3C57C2D9F223}"/>
              </a:ext>
            </a:extLst>
          </p:cNvPr>
          <p:cNvSpPr/>
          <p:nvPr/>
        </p:nvSpPr>
        <p:spPr>
          <a:xfrm>
            <a:off x="6226627" y="3429000"/>
            <a:ext cx="731521" cy="23730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a:p>
        </p:txBody>
      </p:sp>
      <p:cxnSp>
        <p:nvCxnSpPr>
          <p:cNvPr id="10" name="Connecteur droit 9">
            <a:extLst>
              <a:ext uri="{FF2B5EF4-FFF2-40B4-BE49-F238E27FC236}">
                <a16:creationId xmlns:a16="http://schemas.microsoft.com/office/drawing/2014/main" id="{AFC30F33-D2AD-4B7C-B007-FAE741E0F769}"/>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748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4315ED-6995-C92E-1722-A02BEEB3FBED}"/>
              </a:ext>
            </a:extLst>
          </p:cNvPr>
          <p:cNvSpPr>
            <a:spLocks noGrp="1"/>
          </p:cNvSpPr>
          <p:nvPr>
            <p:ph idx="1"/>
          </p:nvPr>
        </p:nvSpPr>
        <p:spPr/>
        <p:txBody>
          <a:bodyPr/>
          <a:lstStyle/>
          <a:p>
            <a:pPr algn="just"/>
            <a:r>
              <a:rPr lang="fr-FR" dirty="0"/>
              <a:t>C++ offre le polymorphisme paramétré (</a:t>
            </a:r>
            <a:r>
              <a:rPr lang="en-US" dirty="0">
                <a:solidFill>
                  <a:srgbClr val="0000FF"/>
                </a:solidFill>
                <a:latin typeface="Consolas" panose="020B0609020204030204" pitchFamily="49" charset="0"/>
              </a:rPr>
              <a:t>template</a:t>
            </a:r>
            <a:r>
              <a:rPr lang="en-US" dirty="0"/>
              <a:t>)</a:t>
            </a:r>
            <a:endParaRPr lang="fr-FR" dirty="0"/>
          </a:p>
          <a:p>
            <a:pPr algn="just"/>
            <a:r>
              <a:rPr lang="fr-FR" dirty="0"/>
              <a:t>L’OPP n’est pas une solution unique</a:t>
            </a:r>
          </a:p>
          <a:p>
            <a:pPr algn="just"/>
            <a:r>
              <a:rPr lang="fr-FR" dirty="0"/>
              <a:t>Faites des fonctions libres génériques dans des </a:t>
            </a:r>
            <a:r>
              <a:rPr lang="fr-FR" dirty="0" err="1"/>
              <a:t>namespaces</a:t>
            </a:r>
            <a:endParaRPr lang="fr-FR" dirty="0"/>
          </a:p>
          <a:p>
            <a:pPr lvl="1" algn="just"/>
            <a:r>
              <a:rPr lang="fr-FR" dirty="0"/>
              <a:t>std::sort, std::</a:t>
            </a:r>
            <a:r>
              <a:rPr lang="fr-FR" dirty="0" err="1"/>
              <a:t>find</a:t>
            </a:r>
            <a:r>
              <a:rPr lang="fr-FR" dirty="0"/>
              <a:t>,…</a:t>
            </a:r>
          </a:p>
          <a:p>
            <a:pPr lvl="1" algn="just"/>
            <a:r>
              <a:rPr lang="fr-FR" dirty="0"/>
              <a:t>&lt;</a:t>
            </a:r>
            <a:r>
              <a:rPr lang="fr-FR" dirty="0" err="1"/>
              <a:t>algorithm</a:t>
            </a:r>
            <a:r>
              <a:rPr lang="fr-FR" dirty="0"/>
              <a:t>&gt;</a:t>
            </a:r>
          </a:p>
          <a:p>
            <a:pPr algn="just"/>
            <a:r>
              <a:rPr lang="fr-FR" dirty="0"/>
              <a:t>C++20 offre des </a:t>
            </a:r>
            <a:r>
              <a:rPr lang="fr-FR" dirty="0">
                <a:solidFill>
                  <a:schemeClr val="accent1"/>
                </a:solidFill>
              </a:rPr>
              <a:t>concept</a:t>
            </a:r>
            <a:r>
              <a:rPr lang="fr-FR" dirty="0"/>
              <a:t>s et les </a:t>
            </a:r>
            <a:r>
              <a:rPr lang="fr-FR" dirty="0" err="1">
                <a:solidFill>
                  <a:schemeClr val="accent1"/>
                </a:solidFill>
              </a:rPr>
              <a:t>requires</a:t>
            </a:r>
            <a:endParaRPr lang="fr-FR" dirty="0">
              <a:solidFill>
                <a:schemeClr val="accent1"/>
              </a:solidFill>
            </a:endParaRPr>
          </a:p>
        </p:txBody>
      </p:sp>
      <p:sp>
        <p:nvSpPr>
          <p:cNvPr id="5" name="Espace réservé du numéro de diapositive 4">
            <a:extLst>
              <a:ext uri="{FF2B5EF4-FFF2-40B4-BE49-F238E27FC236}">
                <a16:creationId xmlns:a16="http://schemas.microsoft.com/office/drawing/2014/main" id="{1518A1ED-4409-F69C-B2EA-D5BD2EA0ED14}"/>
              </a:ext>
            </a:extLst>
          </p:cNvPr>
          <p:cNvSpPr>
            <a:spLocks noGrp="1"/>
          </p:cNvSpPr>
          <p:nvPr>
            <p:ph type="sldNum" sz="quarter" idx="12"/>
          </p:nvPr>
        </p:nvSpPr>
        <p:spPr/>
        <p:txBody>
          <a:bodyPr/>
          <a:lstStyle/>
          <a:p>
            <a:fld id="{24A0B9CD-547A-41ED-8AE5-D104F1A8003E}" type="slidenum">
              <a:rPr lang="fr-FR" smtClean="0"/>
              <a:t>242</a:t>
            </a:fld>
            <a:endParaRPr lang="fr-FR"/>
          </a:p>
        </p:txBody>
      </p:sp>
      <p:sp>
        <p:nvSpPr>
          <p:cNvPr id="2" name="Titre 1">
            <a:extLst>
              <a:ext uri="{FF2B5EF4-FFF2-40B4-BE49-F238E27FC236}">
                <a16:creationId xmlns:a16="http://schemas.microsoft.com/office/drawing/2014/main" id="{6E186AAA-A31A-CE4B-B7C8-026EBB445864}"/>
              </a:ext>
            </a:extLst>
          </p:cNvPr>
          <p:cNvSpPr>
            <a:spLocks noGrp="1"/>
          </p:cNvSpPr>
          <p:nvPr>
            <p:ph type="title"/>
          </p:nvPr>
        </p:nvSpPr>
        <p:spPr/>
        <p:txBody>
          <a:bodyPr>
            <a:normAutofit/>
          </a:bodyPr>
          <a:lstStyle/>
          <a:p>
            <a:r>
              <a:rPr lang="fr-FR" dirty="0"/>
              <a:t>Interface partout?</a:t>
            </a:r>
          </a:p>
        </p:txBody>
      </p:sp>
      <p:sp>
        <p:nvSpPr>
          <p:cNvPr id="6" name="Espace réservé du texte 5">
            <a:extLst>
              <a:ext uri="{FF2B5EF4-FFF2-40B4-BE49-F238E27FC236}">
                <a16:creationId xmlns:a16="http://schemas.microsoft.com/office/drawing/2014/main" id="{0EFA688C-DBE3-465C-86F1-816778275D66}"/>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C9A4FC90-4A45-1CCA-26F5-F4FCCFE9007F}"/>
              </a:ext>
            </a:extLst>
          </p:cNvPr>
          <p:cNvSpPr txBox="1"/>
          <p:nvPr/>
        </p:nvSpPr>
        <p:spPr>
          <a:xfrm>
            <a:off x="3755529" y="4635213"/>
            <a:ext cx="4680942" cy="138499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200" b="0" dirty="0">
                <a:solidFill>
                  <a:srgbClr val="0000FF"/>
                </a:solidFill>
                <a:effectLst/>
                <a:latin typeface="Consolas" panose="020B0609020204030204" pitchFamily="49" charset="0"/>
              </a:rPr>
              <a:t>template</a:t>
            </a:r>
            <a:r>
              <a:rPr lang="en-US" sz="1200" b="0" dirty="0">
                <a:solidFill>
                  <a:srgbClr val="000000"/>
                </a:solidFill>
                <a:effectLst/>
                <a:latin typeface="Consolas" panose="020B0609020204030204" pitchFamily="49" charset="0"/>
              </a:rPr>
              <a:t>&lt;Sortable S&gt; </a:t>
            </a:r>
          </a:p>
          <a:p>
            <a:r>
              <a:rPr lang="en-US" sz="1200" b="0" dirty="0">
                <a:solidFill>
                  <a:srgbClr val="0000FF"/>
                </a:solidFill>
                <a:effectLst/>
                <a:latin typeface="Consolas" panose="020B0609020204030204" pitchFamily="49" charset="0"/>
              </a:rPr>
              <a:t>void</a:t>
            </a:r>
            <a:r>
              <a:rPr lang="en-US" sz="1200" b="0" dirty="0">
                <a:solidFill>
                  <a:srgbClr val="000000"/>
                </a:solidFill>
                <a:effectLst/>
                <a:latin typeface="Consolas" panose="020B0609020204030204" pitchFamily="49" charset="0"/>
              </a:rPr>
              <a:t> sort(S&amp; s) </a:t>
            </a:r>
            <a:r>
              <a:rPr lang="en-US" sz="1200" b="0" dirty="0">
                <a:solidFill>
                  <a:srgbClr val="0000FF"/>
                </a:solidFill>
                <a:effectLst/>
                <a:latin typeface="Consolas" panose="020B0609020204030204" pitchFamily="49" charset="0"/>
              </a:rPr>
              <a:t>requires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Streamable</a:t>
            </a:r>
            <a:r>
              <a:rPr lang="en-US" sz="1200" b="0" dirty="0">
                <a:solidFill>
                  <a:srgbClr val="000000"/>
                </a:solidFill>
                <a:effectLst/>
                <a:latin typeface="Consolas" panose="020B0609020204030204" pitchFamily="49" charset="0"/>
              </a:rPr>
              <a:t>&lt;S&gt;</a:t>
            </a:r>
          </a:p>
          <a:p>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(debug) </a:t>
            </a:r>
            <a:r>
              <a:rPr lang="en-US" sz="1200" b="0" dirty="0" err="1">
                <a:solidFill>
                  <a:srgbClr val="000000"/>
                </a:solidFill>
                <a:effectLst/>
                <a:latin typeface="Consolas" panose="020B0609020204030204" pitchFamily="49" charset="0"/>
              </a:rPr>
              <a:t>cerr</a:t>
            </a:r>
            <a:r>
              <a:rPr lang="en-US" sz="1200" b="0" dirty="0">
                <a:solidFill>
                  <a:srgbClr val="000000"/>
                </a:solidFill>
                <a:effectLst/>
                <a:latin typeface="Consolas" panose="020B0609020204030204" pitchFamily="49" charset="0"/>
              </a:rPr>
              <a:t> &lt;&lt; </a:t>
            </a:r>
            <a:r>
              <a:rPr lang="en-US" sz="1200" b="0" dirty="0">
                <a:solidFill>
                  <a:srgbClr val="A31515"/>
                </a:solidFill>
                <a:effectLst/>
                <a:latin typeface="Consolas" panose="020B0609020204030204" pitchFamily="49" charset="0"/>
              </a:rPr>
              <a:t>"enter sort( "</a:t>
            </a:r>
            <a:r>
              <a:rPr lang="en-US" sz="1200" b="0" dirty="0">
                <a:solidFill>
                  <a:srgbClr val="000000"/>
                </a:solidFill>
                <a:effectLst/>
                <a:latin typeface="Consolas" panose="020B0609020204030204" pitchFamily="49" charset="0"/>
              </a:rPr>
              <a:t> &lt;&lt; s &lt;&lt;  </a:t>
            </a:r>
            <a:r>
              <a:rPr lang="en-US" sz="1200" b="0" dirty="0">
                <a:solidFill>
                  <a:srgbClr val="A31515"/>
                </a:solidFill>
                <a:effectLst/>
                <a:latin typeface="Consolas" panose="020B0609020204030204" pitchFamily="49" charset="0"/>
              </a:rPr>
              <a:t>")\n"</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(debug) </a:t>
            </a:r>
            <a:r>
              <a:rPr lang="en-US" sz="1200" b="0" dirty="0" err="1">
                <a:solidFill>
                  <a:srgbClr val="000000"/>
                </a:solidFill>
                <a:effectLst/>
                <a:latin typeface="Consolas" panose="020B0609020204030204" pitchFamily="49" charset="0"/>
              </a:rPr>
              <a:t>cerr</a:t>
            </a:r>
            <a:r>
              <a:rPr lang="en-US" sz="1200" b="0" dirty="0">
                <a:solidFill>
                  <a:srgbClr val="000000"/>
                </a:solidFill>
                <a:effectLst/>
                <a:latin typeface="Consolas" panose="020B0609020204030204" pitchFamily="49" charset="0"/>
              </a:rPr>
              <a:t> &lt;&lt; </a:t>
            </a:r>
            <a:r>
              <a:rPr lang="en-US" sz="1200" b="0" dirty="0">
                <a:solidFill>
                  <a:srgbClr val="A31515"/>
                </a:solidFill>
                <a:effectLst/>
                <a:latin typeface="Consolas" panose="020B0609020204030204" pitchFamily="49" charset="0"/>
              </a:rPr>
              <a:t>"exit sort( "</a:t>
            </a:r>
            <a:r>
              <a:rPr lang="en-US" sz="1200" b="0" dirty="0">
                <a:solidFill>
                  <a:srgbClr val="000000"/>
                </a:solidFill>
                <a:effectLst/>
                <a:latin typeface="Consolas" panose="020B0609020204030204" pitchFamily="49" charset="0"/>
              </a:rPr>
              <a:t> &lt;&lt; s &lt;&lt;  </a:t>
            </a:r>
            <a:r>
              <a:rPr lang="en-US" sz="1200" b="0" dirty="0">
                <a:solidFill>
                  <a:srgbClr val="A31515"/>
                </a:solidFill>
                <a:effectLst/>
                <a:latin typeface="Consolas" panose="020B0609020204030204" pitchFamily="49" charset="0"/>
              </a:rPr>
              <a:t>")\n"</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F1399FA5-DEC0-4FE8-8D25-202A7BBBC78A}"/>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61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lstStyle/>
          <a:p>
            <a:pPr algn="just"/>
            <a:r>
              <a:rPr lang="fr-FR" dirty="0"/>
              <a:t>La mise à jour de la documentation doit faire partie de la DOD de vos tâches. Ajouter la mise à jour explicitement dans vos tâches</a:t>
            </a:r>
          </a:p>
          <a:p>
            <a:pPr lvl="2" algn="just"/>
            <a:endParaRPr lang="fr-FR" dirty="0"/>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243</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lstStyle/>
          <a:p>
            <a:r>
              <a:rPr lang="fr-FR" dirty="0"/>
              <a:t>Documentation</a:t>
            </a:r>
          </a:p>
        </p:txBody>
      </p:sp>
      <p:sp>
        <p:nvSpPr>
          <p:cNvPr id="8" name="Espace réservé du texte 7">
            <a:extLst>
              <a:ext uri="{FF2B5EF4-FFF2-40B4-BE49-F238E27FC236}">
                <a16:creationId xmlns:a16="http://schemas.microsoft.com/office/drawing/2014/main" id="{32E4481D-205B-4B63-86BD-1BA5D42056F3}"/>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9" name="Connecteur droit 8">
            <a:extLst>
              <a:ext uri="{FF2B5EF4-FFF2-40B4-BE49-F238E27FC236}">
                <a16:creationId xmlns:a16="http://schemas.microsoft.com/office/drawing/2014/main" id="{1A928FF7-84A2-4F48-8EF1-A2160298BC5E}"/>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72151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lstStyle/>
          <a:p>
            <a:r>
              <a:rPr lang="fr-FR" dirty="0"/>
              <a:t>Utiliser </a:t>
            </a:r>
            <a:r>
              <a:rPr lang="fr-FR" dirty="0" err="1"/>
              <a:t>PlantUML</a:t>
            </a:r>
            <a:r>
              <a:rPr lang="fr-FR" dirty="0"/>
              <a:t> pour versionner vos schémas</a:t>
            </a:r>
          </a:p>
          <a:p>
            <a:pPr lvl="1"/>
            <a:r>
              <a:rPr lang="fr-FR" dirty="0"/>
              <a:t>Soit dans des fichiers séparés</a:t>
            </a:r>
          </a:p>
          <a:p>
            <a:pPr lvl="1"/>
            <a:r>
              <a:rPr lang="fr-FR" dirty="0"/>
              <a:t>Soit dans vos sources en commentaire! (</a:t>
            </a:r>
            <a:r>
              <a:rPr lang="fr-FR" dirty="0">
                <a:hlinkClick r:id="rId3"/>
              </a:rPr>
              <a:t>https://plantuml.com/fr/sources</a:t>
            </a:r>
            <a:r>
              <a:rPr lang="fr-FR" dirty="0"/>
              <a:t> )</a:t>
            </a:r>
          </a:p>
          <a:p>
            <a:pPr lvl="2"/>
            <a:endParaRPr lang="fr-FR" dirty="0"/>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244</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lstStyle/>
          <a:p>
            <a:r>
              <a:rPr lang="fr-FR" dirty="0"/>
              <a:t>Documentation</a:t>
            </a:r>
          </a:p>
        </p:txBody>
      </p:sp>
      <p:sp>
        <p:nvSpPr>
          <p:cNvPr id="6" name="Espace réservé du texte 5">
            <a:extLst>
              <a:ext uri="{FF2B5EF4-FFF2-40B4-BE49-F238E27FC236}">
                <a16:creationId xmlns:a16="http://schemas.microsoft.com/office/drawing/2014/main" id="{5C067DE0-6727-4C84-88C1-0D035CF089A0}"/>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Rectangle 2">
            <a:extLst>
              <a:ext uri="{FF2B5EF4-FFF2-40B4-BE49-F238E27FC236}">
                <a16:creationId xmlns:a16="http://schemas.microsoft.com/office/drawing/2014/main" id="{FA063BA2-425A-714C-A2B5-90FDE20E92D6}"/>
              </a:ext>
            </a:extLst>
          </p:cNvPr>
          <p:cNvSpPr>
            <a:spLocks noChangeArrowheads="1"/>
          </p:cNvSpPr>
          <p:nvPr/>
        </p:nvSpPr>
        <p:spPr bwMode="auto">
          <a:xfrm>
            <a:off x="5989423" y="5099182"/>
            <a:ext cx="2316956" cy="24622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Arial Unicode MS"/>
              </a:rPr>
              <a:t>java -jar plantuml.jar "</a:t>
            </a:r>
            <a:r>
              <a:rPr kumimoji="0" lang="fr-FR" altLang="fr-FR" sz="1000" b="0" i="0" u="none" strike="noStrike" cap="none" normalizeH="0" baseline="0" dirty="0" err="1">
                <a:ln>
                  <a:noFill/>
                </a:ln>
                <a:solidFill>
                  <a:schemeClr val="tx1"/>
                </a:solidFill>
                <a:effectLst/>
                <a:latin typeface="Arial Unicode MS"/>
              </a:rPr>
              <a:t>dir</a:t>
            </a:r>
            <a:r>
              <a:rPr kumimoji="0" lang="fr-FR" altLang="fr-FR" sz="1000" b="0" i="0" u="none" strike="noStrike" cap="none" normalizeH="0" baseline="0" dirty="0">
                <a:ln>
                  <a:noFill/>
                </a:ln>
                <a:solidFill>
                  <a:schemeClr val="tx1"/>
                </a:solidFill>
                <a:effectLst/>
                <a:latin typeface="Arial Unicode MS"/>
              </a:rPr>
              <a:t>*/*.</a:t>
            </a:r>
            <a:r>
              <a:rPr kumimoji="0" lang="fr-FR" altLang="fr-FR" sz="1000" b="0" i="0" u="none" strike="noStrike" cap="none" normalizeH="0" baseline="0" dirty="0" err="1">
                <a:ln>
                  <a:noFill/>
                </a:ln>
                <a:solidFill>
                  <a:schemeClr val="tx1"/>
                </a:solidFill>
                <a:effectLst/>
                <a:latin typeface="Arial Unicode MS"/>
              </a:rPr>
              <a:t>cpp</a:t>
            </a:r>
            <a:r>
              <a:rPr kumimoji="0" lang="fr-FR" altLang="fr-FR" sz="1000" b="0" i="0" u="none" strike="noStrike" cap="none" normalizeH="0" baseline="0" dirty="0">
                <a:ln>
                  <a:noFill/>
                </a:ln>
                <a:solidFill>
                  <a:schemeClr val="tx1"/>
                </a:solidFill>
                <a:effectLst/>
                <a:latin typeface="Arial Unicode MS"/>
              </a:rPr>
              <a:t>"</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ZoneTexte 8">
            <a:extLst>
              <a:ext uri="{FF2B5EF4-FFF2-40B4-BE49-F238E27FC236}">
                <a16:creationId xmlns:a16="http://schemas.microsoft.com/office/drawing/2014/main" id="{641DD5B9-9BC3-99F7-5070-87AAFCFB66E6}"/>
              </a:ext>
            </a:extLst>
          </p:cNvPr>
          <p:cNvSpPr txBox="1"/>
          <p:nvPr/>
        </p:nvSpPr>
        <p:spPr>
          <a:xfrm>
            <a:off x="3107515" y="3965707"/>
            <a:ext cx="1844278" cy="101566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8000"/>
                </a:solidFill>
                <a:effectLst/>
                <a:latin typeface="Consolas" panose="020B0609020204030204" pitchFamily="49" charset="0"/>
              </a:rPr>
              <a:t>/*</a:t>
            </a:r>
            <a:endParaRPr lang="fr-FR" sz="1200" b="0" dirty="0">
              <a:solidFill>
                <a:srgbClr val="000000"/>
              </a:solidFill>
              <a:effectLst/>
              <a:latin typeface="Consolas" panose="020B0609020204030204" pitchFamily="49" charset="0"/>
            </a:endParaRPr>
          </a:p>
          <a:p>
            <a:r>
              <a:rPr lang="fr-FR" sz="1200" b="0" dirty="0">
                <a:solidFill>
                  <a:srgbClr val="008000"/>
                </a:solidFill>
                <a:effectLst/>
                <a:latin typeface="Consolas" panose="020B0609020204030204" pitchFamily="49" charset="0"/>
              </a:rPr>
              <a:t>@startuml</a:t>
            </a:r>
            <a:endParaRPr lang="fr-FR" sz="1200" b="0" dirty="0">
              <a:solidFill>
                <a:srgbClr val="000000"/>
              </a:solidFill>
              <a:effectLst/>
              <a:latin typeface="Consolas" panose="020B0609020204030204" pitchFamily="49" charset="0"/>
            </a:endParaRPr>
          </a:p>
          <a:p>
            <a:r>
              <a:rPr lang="fr-FR" sz="1200" b="0" dirty="0">
                <a:solidFill>
                  <a:srgbClr val="008000"/>
                </a:solidFill>
                <a:effectLst/>
                <a:latin typeface="Consolas" panose="020B0609020204030204" pitchFamily="49" charset="0"/>
              </a:rPr>
              <a:t>Alice -&gt; Bob: test</a:t>
            </a:r>
            <a:endParaRPr lang="fr-FR" sz="1200" b="0" dirty="0">
              <a:solidFill>
                <a:srgbClr val="000000"/>
              </a:solidFill>
              <a:effectLst/>
              <a:latin typeface="Consolas" panose="020B0609020204030204" pitchFamily="49" charset="0"/>
            </a:endParaRPr>
          </a:p>
          <a:p>
            <a:r>
              <a:rPr lang="fr-FR" sz="1200" b="0" dirty="0">
                <a:solidFill>
                  <a:srgbClr val="008000"/>
                </a:solidFill>
                <a:effectLst/>
                <a:latin typeface="Consolas" panose="020B0609020204030204" pitchFamily="49" charset="0"/>
              </a:rPr>
              <a:t>@enduml</a:t>
            </a:r>
            <a:endParaRPr lang="fr-FR" sz="1200" b="0" dirty="0">
              <a:solidFill>
                <a:srgbClr val="000000"/>
              </a:solidFill>
              <a:effectLst/>
              <a:latin typeface="Consolas" panose="020B0609020204030204" pitchFamily="49" charset="0"/>
            </a:endParaRPr>
          </a:p>
          <a:p>
            <a:r>
              <a:rPr lang="fr-FR" sz="1200" b="0" dirty="0">
                <a:solidFill>
                  <a:srgbClr val="008000"/>
                </a:solidFill>
                <a:effectLst/>
                <a:latin typeface="Consolas" panose="020B0609020204030204" pitchFamily="49" charset="0"/>
              </a:rPr>
              <a:t>*/</a:t>
            </a:r>
            <a:endParaRPr lang="fr-FR" sz="1200" b="0" dirty="0">
              <a:solidFill>
                <a:srgbClr val="000000"/>
              </a:solidFill>
              <a:effectLst/>
              <a:latin typeface="Consolas" panose="020B0609020204030204" pitchFamily="49" charset="0"/>
            </a:endParaRPr>
          </a:p>
        </p:txBody>
      </p:sp>
      <p:pic>
        <p:nvPicPr>
          <p:cNvPr id="11" name="Image 10">
            <a:extLst>
              <a:ext uri="{FF2B5EF4-FFF2-40B4-BE49-F238E27FC236}">
                <a16:creationId xmlns:a16="http://schemas.microsoft.com/office/drawing/2014/main" id="{3D36848D-FEE0-A8B0-116F-9640FD707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6782" y="3965707"/>
            <a:ext cx="1066800" cy="1133475"/>
          </a:xfrm>
          <a:prstGeom prst="rect">
            <a:avLst/>
          </a:prstGeom>
        </p:spPr>
      </p:pic>
      <p:sp>
        <p:nvSpPr>
          <p:cNvPr id="12" name="Rectangle 2">
            <a:extLst>
              <a:ext uri="{FF2B5EF4-FFF2-40B4-BE49-F238E27FC236}">
                <a16:creationId xmlns:a16="http://schemas.microsoft.com/office/drawing/2014/main" id="{19096125-A709-D62A-FDC8-93AB9F9590EC}"/>
              </a:ext>
            </a:extLst>
          </p:cNvPr>
          <p:cNvSpPr>
            <a:spLocks noChangeArrowheads="1"/>
          </p:cNvSpPr>
          <p:nvPr/>
        </p:nvSpPr>
        <p:spPr bwMode="auto">
          <a:xfrm>
            <a:off x="5989423" y="4473536"/>
            <a:ext cx="2316956" cy="24622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Arial Unicode MS"/>
              </a:rPr>
              <a:t>java -jar plantuml.jar </a:t>
            </a:r>
            <a:r>
              <a:rPr lang="fr-FR" altLang="fr-FR" sz="1000" dirty="0">
                <a:solidFill>
                  <a:schemeClr val="tx1"/>
                </a:solidFill>
                <a:latin typeface="Arial Unicode MS"/>
              </a:rPr>
              <a:t>alice_et_bob.cpp</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3" name="Flèche : droite 12">
            <a:extLst>
              <a:ext uri="{FF2B5EF4-FFF2-40B4-BE49-F238E27FC236}">
                <a16:creationId xmlns:a16="http://schemas.microsoft.com/office/drawing/2014/main" id="{BC2643A1-70A2-6310-DAF7-2BC1834726E1}"/>
              </a:ext>
            </a:extLst>
          </p:cNvPr>
          <p:cNvSpPr/>
          <p:nvPr/>
        </p:nvSpPr>
        <p:spPr>
          <a:xfrm>
            <a:off x="5350057" y="4473537"/>
            <a:ext cx="42148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8836BA21-DB2C-C6ED-7A60-40AC7F49FE88}"/>
              </a:ext>
            </a:extLst>
          </p:cNvPr>
          <p:cNvSpPr/>
          <p:nvPr/>
        </p:nvSpPr>
        <p:spPr>
          <a:xfrm>
            <a:off x="8881451" y="4473535"/>
            <a:ext cx="42148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2">
            <a:extLst>
              <a:ext uri="{FF2B5EF4-FFF2-40B4-BE49-F238E27FC236}">
                <a16:creationId xmlns:a16="http://schemas.microsoft.com/office/drawing/2014/main" id="{923C6900-0B7F-D733-46D8-12120190BEE1}"/>
              </a:ext>
            </a:extLst>
          </p:cNvPr>
          <p:cNvSpPr>
            <a:spLocks noChangeArrowheads="1"/>
          </p:cNvSpPr>
          <p:nvPr/>
        </p:nvSpPr>
        <p:spPr bwMode="auto">
          <a:xfrm>
            <a:off x="9626782" y="5099182"/>
            <a:ext cx="1165622" cy="24622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chemeClr val="tx1"/>
                </a:solidFill>
                <a:latin typeface="Arial Unicode MS"/>
              </a:rPr>
              <a:t>alice_et_bob.png</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1C0D30DA-A004-CF0C-AC29-55375AD262F1}"/>
              </a:ext>
            </a:extLst>
          </p:cNvPr>
          <p:cNvSpPr>
            <a:spLocks noChangeArrowheads="1"/>
          </p:cNvSpPr>
          <p:nvPr/>
        </p:nvSpPr>
        <p:spPr bwMode="auto">
          <a:xfrm>
            <a:off x="3446843" y="5008852"/>
            <a:ext cx="1165622" cy="24622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chemeClr val="tx1"/>
                </a:solidFill>
                <a:latin typeface="Arial Unicode MS"/>
              </a:rPr>
              <a:t>alice_et_bob.cpp</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7" name="Connecteur droit 16">
            <a:extLst>
              <a:ext uri="{FF2B5EF4-FFF2-40B4-BE49-F238E27FC236}">
                <a16:creationId xmlns:a16="http://schemas.microsoft.com/office/drawing/2014/main" id="{C9715DA2-90F8-42E2-9AEB-208A0197A1B9}"/>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5600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normAutofit/>
          </a:bodyPr>
          <a:lstStyle/>
          <a:p>
            <a:pPr>
              <a:lnSpc>
                <a:spcPct val="100000"/>
              </a:lnSpc>
            </a:pPr>
            <a:r>
              <a:rPr lang="fr-FR" dirty="0"/>
              <a:t>Utiliser des outils pour détecter une majorité de code </a:t>
            </a:r>
            <a:r>
              <a:rPr lang="fr-FR" dirty="0" err="1"/>
              <a:t>smell</a:t>
            </a:r>
            <a:endParaRPr lang="fr-FR" dirty="0"/>
          </a:p>
          <a:p>
            <a:pPr lvl="1">
              <a:lnSpc>
                <a:spcPct val="100000"/>
              </a:lnSpc>
            </a:pPr>
            <a:r>
              <a:rPr lang="fr-FR" dirty="0" err="1"/>
              <a:t>SonarQube</a:t>
            </a:r>
            <a:endParaRPr lang="fr-FR" dirty="0"/>
          </a:p>
          <a:p>
            <a:pPr lvl="1">
              <a:lnSpc>
                <a:spcPct val="100000"/>
              </a:lnSpc>
            </a:pPr>
            <a:r>
              <a:rPr lang="fr-FR" dirty="0" err="1"/>
              <a:t>Codacy</a:t>
            </a:r>
            <a:r>
              <a:rPr lang="fr-FR" dirty="0"/>
              <a:t> pour les projets open source</a:t>
            </a:r>
          </a:p>
          <a:p>
            <a:pPr lvl="1">
              <a:lnSpc>
                <a:spcPct val="100000"/>
              </a:lnSpc>
            </a:pPr>
            <a:r>
              <a:rPr lang="fr-FR" dirty="0" err="1"/>
              <a:t>CodeQL</a:t>
            </a:r>
            <a:r>
              <a:rPr lang="fr-FR" dirty="0"/>
              <a:t> pour GitHub ( Ancien LGTM )</a:t>
            </a:r>
          </a:p>
          <a:p>
            <a:pPr>
              <a:lnSpc>
                <a:spcPct val="100000"/>
              </a:lnSpc>
            </a:pPr>
            <a:r>
              <a:rPr lang="fr-FR" dirty="0"/>
              <a:t>Détecter en amont les codes </a:t>
            </a:r>
            <a:r>
              <a:rPr lang="fr-FR" dirty="0" err="1"/>
              <a:t>smells</a:t>
            </a:r>
            <a:endParaRPr lang="fr-FR" dirty="0"/>
          </a:p>
          <a:p>
            <a:pPr lvl="1">
              <a:lnSpc>
                <a:spcPct val="100000"/>
              </a:lnSpc>
              <a:buClr>
                <a:schemeClr val="tx1"/>
              </a:buClr>
            </a:pPr>
            <a:r>
              <a:rPr lang="fr-FR" dirty="0" err="1">
                <a:solidFill>
                  <a:schemeClr val="accent1"/>
                </a:solidFill>
              </a:rPr>
              <a:t>goto</a:t>
            </a:r>
            <a:endParaRPr lang="fr-FR" dirty="0">
              <a:solidFill>
                <a:schemeClr val="accent1"/>
              </a:solidFill>
            </a:endParaRPr>
          </a:p>
          <a:p>
            <a:pPr lvl="1">
              <a:lnSpc>
                <a:spcPct val="100000"/>
              </a:lnSpc>
              <a:buClr>
                <a:schemeClr val="tx1"/>
              </a:buClr>
            </a:pPr>
            <a:r>
              <a:rPr lang="fr-FR" dirty="0" err="1">
                <a:solidFill>
                  <a:schemeClr val="accent1"/>
                </a:solidFill>
              </a:rPr>
              <a:t>reinterpret_cast</a:t>
            </a:r>
            <a:r>
              <a:rPr lang="fr-FR" dirty="0"/>
              <a:t>, c-</a:t>
            </a:r>
            <a:r>
              <a:rPr lang="fr-FR" dirty="0" err="1"/>
              <a:t>cast</a:t>
            </a:r>
            <a:r>
              <a:rPr lang="fr-FR" dirty="0"/>
              <a:t>, </a:t>
            </a:r>
            <a:r>
              <a:rPr lang="fr-FR" dirty="0" err="1">
                <a:solidFill>
                  <a:schemeClr val="accent1"/>
                </a:solidFill>
              </a:rPr>
              <a:t>const_cast</a:t>
            </a:r>
            <a:endParaRPr lang="fr-FR" dirty="0">
              <a:solidFill>
                <a:schemeClr val="accent1"/>
              </a:solidFill>
            </a:endParaRPr>
          </a:p>
          <a:p>
            <a:pPr lvl="1">
              <a:lnSpc>
                <a:spcPct val="100000"/>
              </a:lnSpc>
              <a:buClr>
                <a:schemeClr val="tx1"/>
              </a:buClr>
            </a:pPr>
            <a:r>
              <a:rPr lang="fr-FR" dirty="0">
                <a:solidFill>
                  <a:schemeClr val="accent1"/>
                </a:solidFill>
              </a:rPr>
              <a:t>mutable</a:t>
            </a:r>
          </a:p>
          <a:p>
            <a:pPr lvl="1">
              <a:lnSpc>
                <a:spcPct val="100000"/>
              </a:lnSpc>
              <a:buClr>
                <a:schemeClr val="tx1"/>
              </a:buClr>
            </a:pPr>
            <a:r>
              <a:rPr lang="fr-FR" dirty="0"/>
              <a:t>changer la visibilité pour satisfaire le compilateur (</a:t>
            </a:r>
            <a:r>
              <a:rPr lang="fr-FR" dirty="0" err="1">
                <a:solidFill>
                  <a:schemeClr val="accent1"/>
                </a:solidFill>
              </a:rPr>
              <a:t>private</a:t>
            </a:r>
            <a:r>
              <a:rPr lang="fr-FR" dirty="0"/>
              <a:t>/</a:t>
            </a:r>
            <a:r>
              <a:rPr lang="fr-FR" dirty="0" err="1">
                <a:solidFill>
                  <a:schemeClr val="accent1"/>
                </a:solidFill>
              </a:rPr>
              <a:t>protected</a:t>
            </a:r>
            <a:r>
              <a:rPr lang="fr-FR" dirty="0">
                <a:solidFill>
                  <a:schemeClr val="accent1"/>
                </a:solidFill>
              </a:rPr>
              <a:t> </a:t>
            </a:r>
            <a:r>
              <a:rPr lang="fr-FR" dirty="0"/>
              <a:t>-&gt; </a:t>
            </a:r>
            <a:r>
              <a:rPr lang="fr-FR" dirty="0">
                <a:solidFill>
                  <a:schemeClr val="accent1"/>
                </a:solidFill>
              </a:rPr>
              <a:t>public</a:t>
            </a:r>
            <a:r>
              <a:rPr lang="fr-FR" dirty="0"/>
              <a:t>)</a:t>
            </a:r>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245</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lstStyle/>
          <a:p>
            <a:r>
              <a:rPr lang="fr-FR" dirty="0"/>
              <a:t>Code </a:t>
            </a:r>
            <a:r>
              <a:rPr lang="fr-FR" dirty="0" err="1"/>
              <a:t>smell</a:t>
            </a:r>
            <a:endParaRPr lang="fr-FR" dirty="0"/>
          </a:p>
        </p:txBody>
      </p:sp>
      <p:sp>
        <p:nvSpPr>
          <p:cNvPr id="6" name="Espace réservé du texte 5">
            <a:extLst>
              <a:ext uri="{FF2B5EF4-FFF2-40B4-BE49-F238E27FC236}">
                <a16:creationId xmlns:a16="http://schemas.microsoft.com/office/drawing/2014/main" id="{6E72BCF4-ACBB-42B9-9CCA-B5E4503228B9}"/>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2A289DF2-73FB-440E-9122-2572396E3302}"/>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05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normAutofit/>
          </a:bodyPr>
          <a:lstStyle/>
          <a:p>
            <a:pPr>
              <a:lnSpc>
                <a:spcPct val="100000"/>
              </a:lnSpc>
              <a:buClr>
                <a:schemeClr val="tx1"/>
              </a:buClr>
            </a:pPr>
            <a:r>
              <a:rPr lang="fr-FR" b="1" dirty="0">
                <a:solidFill>
                  <a:srgbClr val="FF0000"/>
                </a:solidFill>
              </a:rPr>
              <a:t>T</a:t>
            </a:r>
            <a:r>
              <a:rPr lang="fr-FR" dirty="0"/>
              <a:t>est </a:t>
            </a:r>
            <a:r>
              <a:rPr lang="fr-FR" b="1" dirty="0">
                <a:solidFill>
                  <a:srgbClr val="FF0000"/>
                </a:solidFill>
              </a:rPr>
              <a:t>D</a:t>
            </a:r>
            <a:r>
              <a:rPr lang="fr-FR" dirty="0"/>
              <a:t>riven </a:t>
            </a:r>
            <a:r>
              <a:rPr lang="fr-FR" b="1" dirty="0" err="1">
                <a:solidFill>
                  <a:srgbClr val="FF0000"/>
                </a:solidFill>
              </a:rPr>
              <a:t>D</a:t>
            </a:r>
            <a:r>
              <a:rPr lang="fr-FR" dirty="0" err="1"/>
              <a:t>evelopment</a:t>
            </a:r>
            <a:endParaRPr lang="fr-FR" dirty="0"/>
          </a:p>
          <a:p>
            <a:pPr>
              <a:lnSpc>
                <a:spcPct val="100000"/>
              </a:lnSpc>
              <a:buClr>
                <a:schemeClr val="tx1"/>
              </a:buClr>
            </a:pPr>
            <a:r>
              <a:rPr lang="fr-FR" dirty="0"/>
              <a:t>Ecrire les tests puis les faire fonctionner</a:t>
            </a:r>
          </a:p>
          <a:p>
            <a:pPr marL="457200" lvl="1" indent="0">
              <a:lnSpc>
                <a:spcPct val="100000"/>
              </a:lnSpc>
              <a:buClr>
                <a:schemeClr val="tx1"/>
              </a:buClr>
              <a:buNone/>
            </a:pPr>
            <a:r>
              <a:rPr lang="fr-FR" dirty="0"/>
              <a:t>1- Définir l’interface utilisateur de votre API</a:t>
            </a:r>
          </a:p>
          <a:p>
            <a:pPr marL="457200" lvl="1" indent="0">
              <a:lnSpc>
                <a:spcPct val="100000"/>
              </a:lnSpc>
              <a:buClr>
                <a:schemeClr val="tx1"/>
              </a:buClr>
              <a:buNone/>
            </a:pPr>
            <a:r>
              <a:rPr lang="fr-FR" dirty="0"/>
              <a:t>2- Développer l’implémentation sans changer l’interface</a:t>
            </a:r>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246</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normAutofit/>
          </a:bodyPr>
          <a:lstStyle/>
          <a:p>
            <a:r>
              <a:rPr lang="fr-FR" dirty="0"/>
              <a:t>TDD</a:t>
            </a:r>
          </a:p>
        </p:txBody>
      </p:sp>
      <p:sp>
        <p:nvSpPr>
          <p:cNvPr id="6" name="Espace réservé du texte 5">
            <a:extLst>
              <a:ext uri="{FF2B5EF4-FFF2-40B4-BE49-F238E27FC236}">
                <a16:creationId xmlns:a16="http://schemas.microsoft.com/office/drawing/2014/main" id="{40B0CAC4-186D-4E7E-8434-3C6D6D1C6F0B}"/>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98C5E809-4BDD-4319-A36D-A352CD4B73F7}"/>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39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normAutofit/>
          </a:bodyPr>
          <a:lstStyle/>
          <a:p>
            <a:pPr algn="just">
              <a:lnSpc>
                <a:spcPct val="100000"/>
              </a:lnSpc>
              <a:buClr>
                <a:schemeClr val="tx1"/>
              </a:buClr>
            </a:pPr>
            <a:r>
              <a:rPr lang="fr-FR" b="1" dirty="0" err="1">
                <a:solidFill>
                  <a:srgbClr val="FF0000"/>
                </a:solidFill>
              </a:rPr>
              <a:t>B</a:t>
            </a:r>
            <a:r>
              <a:rPr lang="fr-FR" dirty="0" err="1"/>
              <a:t>ehaviour</a:t>
            </a:r>
            <a:r>
              <a:rPr lang="fr-FR" dirty="0"/>
              <a:t> </a:t>
            </a:r>
            <a:r>
              <a:rPr lang="fr-FR" b="1" dirty="0">
                <a:solidFill>
                  <a:srgbClr val="FF0000"/>
                </a:solidFill>
              </a:rPr>
              <a:t>D</a:t>
            </a:r>
            <a:r>
              <a:rPr lang="fr-FR" dirty="0"/>
              <a:t>riven </a:t>
            </a:r>
            <a:r>
              <a:rPr lang="fr-FR" b="1" dirty="0" err="1">
                <a:solidFill>
                  <a:srgbClr val="FF0000"/>
                </a:solidFill>
              </a:rPr>
              <a:t>D</a:t>
            </a:r>
            <a:r>
              <a:rPr lang="fr-FR" dirty="0" err="1"/>
              <a:t>evelopment</a:t>
            </a:r>
            <a:endParaRPr lang="fr-FR" dirty="0"/>
          </a:p>
          <a:p>
            <a:pPr algn="just">
              <a:lnSpc>
                <a:spcPct val="100000"/>
              </a:lnSpc>
              <a:buClr>
                <a:schemeClr val="tx1"/>
              </a:buClr>
            </a:pPr>
            <a:r>
              <a:rPr lang="fr-FR" dirty="0"/>
              <a:t>Extension du TDD</a:t>
            </a:r>
          </a:p>
          <a:p>
            <a:pPr lvl="1" algn="just">
              <a:lnSpc>
                <a:spcPct val="100000"/>
              </a:lnSpc>
              <a:buClr>
                <a:schemeClr val="tx1"/>
              </a:buClr>
            </a:pPr>
            <a:r>
              <a:rPr lang="fr-FR" dirty="0"/>
              <a:t>Mettre en place des tests d’intégration et pas des tests unitaires</a:t>
            </a:r>
          </a:p>
          <a:p>
            <a:pPr lvl="1" algn="just">
              <a:lnSpc>
                <a:spcPct val="100000"/>
              </a:lnSpc>
              <a:buClr>
                <a:schemeClr val="tx1"/>
              </a:buClr>
            </a:pPr>
            <a:r>
              <a:rPr lang="fr-FR" dirty="0"/>
              <a:t>Les tests d’intégration tests des comportements (</a:t>
            </a:r>
            <a:r>
              <a:rPr lang="fr-FR" dirty="0" err="1"/>
              <a:t>Behaviour</a:t>
            </a:r>
            <a:r>
              <a:rPr lang="fr-FR" dirty="0"/>
              <a:t>)</a:t>
            </a:r>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247</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lstStyle/>
          <a:p>
            <a:r>
              <a:rPr lang="fr-FR" dirty="0"/>
              <a:t>BDD</a:t>
            </a:r>
          </a:p>
        </p:txBody>
      </p:sp>
      <p:sp>
        <p:nvSpPr>
          <p:cNvPr id="6" name="Espace réservé du texte 5">
            <a:extLst>
              <a:ext uri="{FF2B5EF4-FFF2-40B4-BE49-F238E27FC236}">
                <a16:creationId xmlns:a16="http://schemas.microsoft.com/office/drawing/2014/main" id="{C39268B6-278E-42C1-B554-A47B9B1643AC}"/>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A4C6DB58-AD65-424D-A1FE-7B9A77BCB0E1}"/>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47753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BFDB7A-CE11-7EB4-1464-2DDE41A5F4EA}"/>
              </a:ext>
            </a:extLst>
          </p:cNvPr>
          <p:cNvSpPr>
            <a:spLocks noGrp="1"/>
          </p:cNvSpPr>
          <p:nvPr>
            <p:ph idx="1"/>
          </p:nvPr>
        </p:nvSpPr>
        <p:spPr/>
        <p:txBody>
          <a:bodyPr>
            <a:normAutofit/>
          </a:bodyPr>
          <a:lstStyle/>
          <a:p>
            <a:pPr>
              <a:lnSpc>
                <a:spcPct val="100000"/>
              </a:lnSpc>
              <a:buClr>
                <a:schemeClr val="tx1"/>
              </a:buClr>
            </a:pPr>
            <a:r>
              <a:rPr lang="fr-FR" dirty="0"/>
              <a:t>Utiliser des outils de couverture de code</a:t>
            </a:r>
          </a:p>
          <a:p>
            <a:pPr lvl="1">
              <a:lnSpc>
                <a:spcPct val="100000"/>
              </a:lnSpc>
              <a:buClr>
                <a:schemeClr val="tx1"/>
              </a:buClr>
            </a:pPr>
            <a:r>
              <a:rPr lang="fr-FR" dirty="0"/>
              <a:t>MSVC -&gt;  </a:t>
            </a:r>
            <a:r>
              <a:rPr lang="fr-FR" dirty="0" err="1"/>
              <a:t>Microsoft.CodeCoverage.Console</a:t>
            </a:r>
            <a:r>
              <a:rPr lang="fr-FR" dirty="0"/>
              <a:t> ( Entreprise )</a:t>
            </a:r>
          </a:p>
          <a:p>
            <a:pPr lvl="1">
              <a:lnSpc>
                <a:spcPct val="100000"/>
              </a:lnSpc>
              <a:buClr>
                <a:schemeClr val="tx1"/>
              </a:buClr>
            </a:pPr>
            <a:r>
              <a:rPr lang="fr-FR" dirty="0" err="1"/>
              <a:t>Clang</a:t>
            </a:r>
            <a:r>
              <a:rPr lang="fr-FR" dirty="0"/>
              <a:t>-cl -&gt; Source </a:t>
            </a:r>
            <a:r>
              <a:rPr lang="fr-FR" dirty="0" err="1"/>
              <a:t>based</a:t>
            </a:r>
            <a:r>
              <a:rPr lang="fr-FR" dirty="0"/>
              <a:t> code </a:t>
            </a:r>
            <a:r>
              <a:rPr lang="fr-FR" dirty="0" err="1"/>
              <a:t>coverage</a:t>
            </a:r>
            <a:endParaRPr lang="fr-FR" dirty="0"/>
          </a:p>
          <a:p>
            <a:pPr lvl="1">
              <a:lnSpc>
                <a:spcPct val="100000"/>
              </a:lnSpc>
              <a:buClr>
                <a:schemeClr val="tx1"/>
              </a:buClr>
            </a:pPr>
            <a:r>
              <a:rPr lang="fr-FR" dirty="0"/>
              <a:t>GCC -&gt; </a:t>
            </a:r>
            <a:r>
              <a:rPr lang="fr-FR" dirty="0" err="1"/>
              <a:t>gcov</a:t>
            </a:r>
            <a:r>
              <a:rPr lang="fr-FR" dirty="0"/>
              <a:t> </a:t>
            </a:r>
            <a:r>
              <a:rPr lang="fr-FR" dirty="0" err="1"/>
              <a:t>lcov</a:t>
            </a:r>
            <a:endParaRPr lang="fr-FR" dirty="0"/>
          </a:p>
          <a:p>
            <a:pPr lvl="1">
              <a:lnSpc>
                <a:spcPct val="100000"/>
              </a:lnSpc>
              <a:buClr>
                <a:schemeClr val="tx1"/>
              </a:buClr>
            </a:pPr>
            <a:r>
              <a:rPr lang="fr-FR" dirty="0" err="1"/>
              <a:t>Clang</a:t>
            </a:r>
            <a:r>
              <a:rPr lang="fr-FR" dirty="0"/>
              <a:t> -&gt; </a:t>
            </a:r>
            <a:r>
              <a:rPr lang="fr-FR" dirty="0" err="1"/>
              <a:t>llvm-profdata</a:t>
            </a:r>
            <a:r>
              <a:rPr lang="fr-FR" dirty="0"/>
              <a:t>, </a:t>
            </a:r>
            <a:r>
              <a:rPr lang="fr-FR" dirty="0" err="1"/>
              <a:t>llvm-cov</a:t>
            </a:r>
            <a:endParaRPr lang="fr-FR" dirty="0"/>
          </a:p>
          <a:p>
            <a:pPr>
              <a:lnSpc>
                <a:spcPct val="100000"/>
              </a:lnSpc>
              <a:buClr>
                <a:schemeClr val="tx1"/>
              </a:buClr>
            </a:pPr>
            <a:r>
              <a:rPr lang="fr-FR" dirty="0"/>
              <a:t>Valider la couverture pour chaque pull-</a:t>
            </a:r>
            <a:r>
              <a:rPr lang="fr-FR" dirty="0" err="1"/>
              <a:t>request</a:t>
            </a:r>
            <a:endParaRPr lang="fr-FR" dirty="0"/>
          </a:p>
        </p:txBody>
      </p:sp>
      <p:sp>
        <p:nvSpPr>
          <p:cNvPr id="5" name="Espace réservé du numéro de diapositive 4">
            <a:extLst>
              <a:ext uri="{FF2B5EF4-FFF2-40B4-BE49-F238E27FC236}">
                <a16:creationId xmlns:a16="http://schemas.microsoft.com/office/drawing/2014/main" id="{4DF20F8A-5275-00BD-E864-537FC13BC8D7}"/>
              </a:ext>
            </a:extLst>
          </p:cNvPr>
          <p:cNvSpPr>
            <a:spLocks noGrp="1"/>
          </p:cNvSpPr>
          <p:nvPr>
            <p:ph type="sldNum" sz="quarter" idx="12"/>
          </p:nvPr>
        </p:nvSpPr>
        <p:spPr/>
        <p:txBody>
          <a:bodyPr/>
          <a:lstStyle/>
          <a:p>
            <a:fld id="{24A0B9CD-547A-41ED-8AE5-D104F1A8003E}" type="slidenum">
              <a:rPr lang="fr-FR" smtClean="0"/>
              <a:t>248</a:t>
            </a:fld>
            <a:endParaRPr lang="fr-FR"/>
          </a:p>
        </p:txBody>
      </p:sp>
      <p:sp>
        <p:nvSpPr>
          <p:cNvPr id="2" name="Titre 1">
            <a:extLst>
              <a:ext uri="{FF2B5EF4-FFF2-40B4-BE49-F238E27FC236}">
                <a16:creationId xmlns:a16="http://schemas.microsoft.com/office/drawing/2014/main" id="{AE132859-E57C-3CE7-9958-C69AED538794}"/>
              </a:ext>
            </a:extLst>
          </p:cNvPr>
          <p:cNvSpPr>
            <a:spLocks noGrp="1"/>
          </p:cNvSpPr>
          <p:nvPr>
            <p:ph type="title"/>
          </p:nvPr>
        </p:nvSpPr>
        <p:spPr/>
        <p:txBody>
          <a:bodyPr/>
          <a:lstStyle/>
          <a:p>
            <a:r>
              <a:rPr lang="fr-FR" dirty="0"/>
              <a:t>Tests</a:t>
            </a:r>
          </a:p>
        </p:txBody>
      </p:sp>
      <p:sp>
        <p:nvSpPr>
          <p:cNvPr id="6" name="Espace réservé du texte 5">
            <a:extLst>
              <a:ext uri="{FF2B5EF4-FFF2-40B4-BE49-F238E27FC236}">
                <a16:creationId xmlns:a16="http://schemas.microsoft.com/office/drawing/2014/main" id="{1B2E8818-C41D-4B40-9AF9-68C15F8580DB}"/>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D7F2413A-823F-4247-9E6F-0A60C2D0569E}"/>
              </a:ext>
            </a:extLst>
          </p:cNvPr>
          <p:cNvCxnSpPr>
            <a:cxnSpLocks/>
          </p:cNvCxnSpPr>
          <p:nvPr/>
        </p:nvCxnSpPr>
        <p:spPr>
          <a:xfrm>
            <a:off x="198054" y="572977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604382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1791843-D270-4FE1-A809-43399B074F88}"/>
              </a:ext>
            </a:extLst>
          </p:cNvPr>
          <p:cNvSpPr>
            <a:spLocks noGrp="1"/>
          </p:cNvSpPr>
          <p:nvPr>
            <p:ph type="title"/>
          </p:nvPr>
        </p:nvSpPr>
        <p:spPr/>
        <p:txBody>
          <a:bodyPr/>
          <a:lstStyle/>
          <a:p>
            <a:r>
              <a:rPr lang="fr-FR" dirty="0"/>
              <a:t>DESIGN PATTERN</a:t>
            </a:r>
            <a:endParaRPr lang="fr-CA" dirty="0"/>
          </a:p>
        </p:txBody>
      </p:sp>
      <p:sp>
        <p:nvSpPr>
          <p:cNvPr id="9" name="Espace réservé du texte 8">
            <a:extLst>
              <a:ext uri="{FF2B5EF4-FFF2-40B4-BE49-F238E27FC236}">
                <a16:creationId xmlns:a16="http://schemas.microsoft.com/office/drawing/2014/main" id="{DA8C8444-577F-4AD7-9D89-528A3DD960FC}"/>
              </a:ext>
            </a:extLst>
          </p:cNvPr>
          <p:cNvSpPr>
            <a:spLocks noGrp="1"/>
          </p:cNvSpPr>
          <p:nvPr>
            <p:ph type="body" idx="1"/>
          </p:nvPr>
        </p:nvSpPr>
        <p:spPr/>
        <p:txBody>
          <a:bodyPr/>
          <a:lstStyle/>
          <a:p>
            <a:endParaRPr lang="fr-CA" dirty="0"/>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249</a:t>
            </a:fld>
            <a:endParaRPr lang="fr-FR"/>
          </a:p>
        </p:txBody>
      </p:sp>
    </p:spTree>
    <p:extLst>
      <p:ext uri="{BB962C8B-B14F-4D97-AF65-F5344CB8AC3E}">
        <p14:creationId xmlns:p14="http://schemas.microsoft.com/office/powerpoint/2010/main" val="301721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dirty="0"/>
          </a:p>
          <a:p>
            <a:pPr lvl="1">
              <a:lnSpc>
                <a:spcPct val="100000"/>
              </a:lnSpc>
            </a:pPr>
            <a:r>
              <a:rPr lang="fr-FR" dirty="0"/>
              <a:t>Charactères ( C++ 20 )</a:t>
            </a:r>
          </a:p>
          <a:p>
            <a:pPr lvl="2">
              <a:lnSpc>
                <a:spcPct val="100000"/>
              </a:lnSpc>
              <a:buClr>
                <a:schemeClr val="tx1"/>
              </a:buClr>
            </a:pPr>
            <a:r>
              <a:rPr lang="fr-FR" dirty="0">
                <a:solidFill>
                  <a:schemeClr val="accent1"/>
                </a:solidFill>
              </a:rPr>
              <a:t>char8_t</a:t>
            </a:r>
            <a:r>
              <a:rPr lang="fr-FR" dirty="0"/>
              <a:t> </a:t>
            </a:r>
          </a:p>
          <a:p>
            <a:pPr lvl="3">
              <a:lnSpc>
                <a:spcPct val="100000"/>
              </a:lnSpc>
              <a:buClr>
                <a:schemeClr val="tx1"/>
              </a:buClr>
            </a:pPr>
            <a:r>
              <a:rPr lang="fr-FR" dirty="0"/>
              <a:t>&gt;= 1 octets non signé</a:t>
            </a:r>
          </a:p>
          <a:p>
            <a:pPr lvl="3">
              <a:lnSpc>
                <a:spcPct val="100000"/>
              </a:lnSpc>
              <a:buClr>
                <a:schemeClr val="tx1"/>
              </a:buClr>
            </a:pPr>
            <a:r>
              <a:rPr lang="fr-FR" dirty="0"/>
              <a:t>Taille minimale de 8 bits garantie par le standard</a:t>
            </a:r>
          </a:p>
          <a:p>
            <a:pPr lvl="3">
              <a:lnSpc>
                <a:spcPct val="100000"/>
              </a:lnSpc>
              <a:buClr>
                <a:schemeClr val="tx1"/>
              </a:buClr>
            </a:pPr>
            <a:r>
              <a:rPr lang="fr-FR" dirty="0"/>
              <a:t>Equivalent à </a:t>
            </a:r>
            <a:r>
              <a:rPr lang="fr-FR" dirty="0" err="1">
                <a:solidFill>
                  <a:schemeClr val="accent1"/>
                </a:solidFill>
              </a:rPr>
              <a:t>unsigned</a:t>
            </a:r>
            <a:r>
              <a:rPr lang="fr-FR" dirty="0">
                <a:solidFill>
                  <a:schemeClr val="accent1"/>
                </a:solidFill>
              </a:rPr>
              <a:t> char</a:t>
            </a:r>
          </a:p>
          <a:p>
            <a:pPr lvl="3">
              <a:lnSpc>
                <a:spcPct val="100000"/>
              </a:lnSpc>
              <a:buClr>
                <a:schemeClr val="tx1"/>
              </a:buClr>
            </a:pPr>
            <a:r>
              <a:rPr lang="fr-FR" dirty="0"/>
              <a:t>Uniquement pour les caractères encodés UTF-8</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signed</a:t>
            </a:r>
            <a:r>
              <a:rPr lang="fr-FR" dirty="0">
                <a:solidFill>
                  <a:schemeClr val="accent1"/>
                </a:solidFill>
              </a:rPr>
              <a:t> char8_t </a:t>
            </a:r>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signed</a:t>
            </a:r>
            <a:r>
              <a:rPr lang="fr-FR" dirty="0">
                <a:solidFill>
                  <a:schemeClr val="accent1"/>
                </a:solidFill>
              </a:rPr>
              <a:t> char</a:t>
            </a:r>
            <a:r>
              <a:rPr lang="fr-FR" dirty="0"/>
              <a:t> ou </a:t>
            </a:r>
            <a:r>
              <a:rPr lang="fr-FR" dirty="0">
                <a:solidFill>
                  <a:schemeClr val="accent1"/>
                </a:solidFill>
              </a:rPr>
              <a:t>int8_t</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unsigned</a:t>
            </a:r>
            <a:r>
              <a:rPr lang="fr-FR" dirty="0">
                <a:solidFill>
                  <a:schemeClr val="accent1"/>
                </a:solidFill>
              </a:rPr>
              <a:t> char8_t</a:t>
            </a:r>
            <a:endParaRPr lang="fr-FR" dirty="0"/>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unsigned</a:t>
            </a:r>
            <a:r>
              <a:rPr lang="fr-FR" dirty="0">
                <a:solidFill>
                  <a:schemeClr val="accent1"/>
                </a:solidFill>
              </a:rPr>
              <a:t> char</a:t>
            </a:r>
            <a:r>
              <a:rPr lang="fr-FR" dirty="0"/>
              <a:t> ou </a:t>
            </a:r>
            <a:r>
              <a:rPr lang="fr-FR" dirty="0">
                <a:solidFill>
                  <a:schemeClr val="accent1"/>
                </a:solidFill>
              </a:rPr>
              <a:t>uint8_t</a:t>
            </a:r>
          </a:p>
          <a:p>
            <a:pPr lvl="3">
              <a:lnSpc>
                <a:spcPct val="100000"/>
              </a:lnSpc>
              <a:buClr>
                <a:schemeClr val="tx1"/>
              </a:buClr>
            </a:pPr>
            <a:endParaRPr lang="fr-FR" dirty="0">
              <a:solidFill>
                <a:schemeClr val="accent1"/>
              </a:solidFill>
            </a:endParaRPr>
          </a:p>
          <a:p>
            <a:pPr lvl="3">
              <a:lnSpc>
                <a:spcPct val="100000"/>
              </a:lnSpc>
              <a:buClr>
                <a:schemeClr val="tx1"/>
              </a:buClr>
            </a:pPr>
            <a:endParaRPr lang="fr-FR" dirty="0">
              <a:solidFill>
                <a:schemeClr val="accent1"/>
              </a:solidFill>
            </a:endParaRPr>
          </a:p>
          <a:p>
            <a:pPr marL="1371600" lvl="3" indent="0">
              <a:lnSpc>
                <a:spcPct val="100000"/>
              </a:lnSpc>
              <a:buClr>
                <a:schemeClr val="tx1"/>
              </a:buClr>
              <a:buNone/>
            </a:pPr>
            <a:endParaRPr lang="fr-FR" dirty="0">
              <a:solidFill>
                <a:schemeClr val="accent1"/>
              </a:solidFill>
            </a:endParaRPr>
          </a:p>
          <a:p>
            <a:pPr marL="914400" lvl="2"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25</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0BDCDCA5-B156-4126-E73A-A768ABD200E2}"/>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28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E7848D-C7C7-EE4A-30EB-5FC382E3EA48}"/>
              </a:ext>
            </a:extLst>
          </p:cNvPr>
          <p:cNvSpPr>
            <a:spLocks noGrp="1"/>
          </p:cNvSpPr>
          <p:nvPr>
            <p:ph idx="1"/>
          </p:nvPr>
        </p:nvSpPr>
        <p:spPr/>
        <p:txBody>
          <a:bodyPr/>
          <a:lstStyle/>
          <a:p>
            <a:pPr algn="just"/>
            <a:r>
              <a:rPr lang="fr-FR" dirty="0"/>
              <a:t>Patron de conception</a:t>
            </a:r>
          </a:p>
          <a:p>
            <a:pPr algn="just"/>
            <a:r>
              <a:rPr lang="fr-FR" dirty="0"/>
              <a:t>Un patron de conception est un outil permettant de résoudre un problème classique de la conception de logiciels</a:t>
            </a:r>
          </a:p>
          <a:p>
            <a:pPr marL="0" indent="0" algn="just">
              <a:buNone/>
            </a:pPr>
            <a:endParaRPr lang="fr-FR"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250</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Design pattern</a:t>
            </a:r>
          </a:p>
        </p:txBody>
      </p:sp>
      <p:sp>
        <p:nvSpPr>
          <p:cNvPr id="6" name="Espace réservé du texte 5">
            <a:extLst>
              <a:ext uri="{FF2B5EF4-FFF2-40B4-BE49-F238E27FC236}">
                <a16:creationId xmlns:a16="http://schemas.microsoft.com/office/drawing/2014/main" id="{74E9E271-9290-455A-89FD-4CACC1E5C4BB}"/>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272E7942-C186-489D-B6CC-BE9BF5A1B22B}"/>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2222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E7848D-C7C7-EE4A-30EB-5FC382E3EA48}"/>
              </a:ext>
            </a:extLst>
          </p:cNvPr>
          <p:cNvSpPr>
            <a:spLocks noGrp="1"/>
          </p:cNvSpPr>
          <p:nvPr>
            <p:ph idx="1"/>
          </p:nvPr>
        </p:nvSpPr>
        <p:spPr/>
        <p:txBody>
          <a:bodyPr/>
          <a:lstStyle/>
          <a:p>
            <a:r>
              <a:rPr lang="fr-FR" dirty="0"/>
              <a:t>Utile mais dangereux..</a:t>
            </a:r>
          </a:p>
          <a:p>
            <a:pPr lvl="1"/>
            <a:r>
              <a:rPr lang="fr-FR" dirty="0"/>
              <a:t>Voir </a:t>
            </a:r>
            <a:r>
              <a:rPr lang="fr-FR" i="1" dirty="0" err="1"/>
              <a:t>static</a:t>
            </a:r>
            <a:r>
              <a:rPr lang="fr-FR" i="1" dirty="0"/>
              <a:t> </a:t>
            </a:r>
            <a:r>
              <a:rPr lang="fr-FR" i="1" dirty="0" err="1"/>
              <a:t>initialization</a:t>
            </a:r>
            <a:r>
              <a:rPr lang="fr-FR" i="1" dirty="0"/>
              <a:t> </a:t>
            </a:r>
            <a:r>
              <a:rPr lang="fr-FR" i="1" dirty="0" err="1"/>
              <a:t>order</a:t>
            </a:r>
            <a:r>
              <a:rPr lang="fr-FR" i="1" dirty="0"/>
              <a:t> fiasco</a:t>
            </a:r>
          </a:p>
          <a:p>
            <a:pPr marL="0" indent="0">
              <a:buNone/>
            </a:pPr>
            <a:endParaRPr lang="fr-FR"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251</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Singleton</a:t>
            </a:r>
          </a:p>
        </p:txBody>
      </p:sp>
      <p:sp>
        <p:nvSpPr>
          <p:cNvPr id="6" name="Espace réservé du texte 5">
            <a:extLst>
              <a:ext uri="{FF2B5EF4-FFF2-40B4-BE49-F238E27FC236}">
                <a16:creationId xmlns:a16="http://schemas.microsoft.com/office/drawing/2014/main" id="{396A0C19-0B89-40F8-9A17-E2491309E6F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9" name="ZoneTexte 8">
            <a:extLst>
              <a:ext uri="{FF2B5EF4-FFF2-40B4-BE49-F238E27FC236}">
                <a16:creationId xmlns:a16="http://schemas.microsoft.com/office/drawing/2014/main" id="{A4FE21FF-8120-7615-FC6B-E4D63C199A13}"/>
              </a:ext>
            </a:extLst>
          </p:cNvPr>
          <p:cNvSpPr txBox="1"/>
          <p:nvPr/>
        </p:nvSpPr>
        <p:spPr>
          <a:xfrm>
            <a:off x="2246539" y="2772470"/>
            <a:ext cx="5152430"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template</a:t>
            </a:r>
            <a:r>
              <a:rPr lang="fr-FR" sz="1400" b="0" dirty="0">
                <a:solidFill>
                  <a:srgbClr val="000000"/>
                </a:solidFill>
                <a:effectLst/>
                <a:latin typeface="Consolas" panose="020B0609020204030204" pitchFamily="49" charset="0"/>
              </a:rPr>
              <a:t>&lt;</a:t>
            </a:r>
            <a:r>
              <a:rPr lang="fr-FR" sz="1400" b="0" dirty="0" err="1">
                <a:solidFill>
                  <a:srgbClr val="0000FF"/>
                </a:solidFill>
                <a:effectLst/>
                <a:latin typeface="Consolas" panose="020B0609020204030204" pitchFamily="49" charset="0"/>
              </a:rPr>
              <a:t>typename</a:t>
            </a:r>
            <a:r>
              <a:rPr lang="fr-FR" sz="1400" b="0" dirty="0">
                <a:solidFill>
                  <a:srgbClr val="000000"/>
                </a:solidFill>
                <a:effectLst/>
                <a:latin typeface="Consolas" panose="020B0609020204030204" pitchFamily="49" charset="0"/>
              </a:rPr>
              <a:t> T&gt; </a:t>
            </a:r>
          </a:p>
          <a:p>
            <a:r>
              <a:rPr lang="fr-FR" sz="1400" b="0" dirty="0">
                <a:solidFill>
                  <a:srgbClr val="0000FF"/>
                </a:solidFill>
                <a:effectLst/>
                <a:latin typeface="Consolas" panose="020B0609020204030204" pitchFamily="49" charset="0"/>
              </a:rPr>
              <a:t>class</a:t>
            </a:r>
            <a:r>
              <a:rPr lang="fr-FR" sz="1400" b="0" dirty="0">
                <a:solidFill>
                  <a:srgbClr val="000000"/>
                </a:solidFill>
                <a:effectLst/>
                <a:latin typeface="Consolas" panose="020B0609020204030204" pitchFamily="49" charset="0"/>
              </a:rPr>
              <a:t> Singleton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T&amp; instance()</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T instance;</a:t>
            </a:r>
          </a:p>
          <a:p>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return</a:t>
            </a:r>
            <a:r>
              <a:rPr lang="fr-FR" sz="1400" b="0" dirty="0">
                <a:solidFill>
                  <a:srgbClr val="000000"/>
                </a:solidFill>
                <a:effectLst/>
                <a:latin typeface="Consolas" panose="020B0609020204030204" pitchFamily="49" charset="0"/>
              </a:rPr>
              <a:t> instance;</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C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world!"</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B9CA8248-6394-7444-0E31-30D052C0034A}"/>
              </a:ext>
            </a:extLst>
          </p:cNvPr>
          <p:cNvSpPr txBox="1"/>
          <p:nvPr/>
        </p:nvSpPr>
        <p:spPr>
          <a:xfrm>
            <a:off x="7842178" y="2772470"/>
            <a:ext cx="4138018" cy="116955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main()</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Singleton&lt;C&gt; singleton;</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singleton.instance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hello_world</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a:t>
            </a:r>
          </a:p>
        </p:txBody>
      </p:sp>
      <p:cxnSp>
        <p:nvCxnSpPr>
          <p:cNvPr id="10" name="Connecteur droit 9">
            <a:extLst>
              <a:ext uri="{FF2B5EF4-FFF2-40B4-BE49-F238E27FC236}">
                <a16:creationId xmlns:a16="http://schemas.microsoft.com/office/drawing/2014/main" id="{1404B518-6037-4F98-8F65-B8665132BE72}"/>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78302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E7848D-C7C7-EE4A-30EB-5FC382E3EA48}"/>
              </a:ext>
            </a:extLst>
          </p:cNvPr>
          <p:cNvSpPr>
            <a:spLocks noGrp="1"/>
          </p:cNvSpPr>
          <p:nvPr>
            <p:ph idx="1"/>
          </p:nvPr>
        </p:nvSpPr>
        <p:spPr/>
        <p:txBody>
          <a:bodyPr/>
          <a:lstStyle/>
          <a:p>
            <a:r>
              <a:rPr lang="fr-FR"/>
              <a:t>Une autre approche pour l’utilisateur</a:t>
            </a:r>
          </a:p>
          <a:p>
            <a:pPr lvl="1"/>
            <a:r>
              <a:rPr lang="fr-FR"/>
              <a:t>Passer la gestion de la mémoire à l’implémentation pas à l’utilisateur</a:t>
            </a:r>
          </a:p>
          <a:p>
            <a:pPr lvl="1"/>
            <a:r>
              <a:rPr lang="fr-FR"/>
              <a:t>Simplifier l’appel pour l’utilisateur</a:t>
            </a:r>
            <a:endParaRPr lang="fr-FR"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252</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normAutofit/>
          </a:bodyPr>
          <a:lstStyle/>
          <a:p>
            <a:r>
              <a:rPr lang="fr-FR" dirty="0"/>
              <a:t>Singleton</a:t>
            </a:r>
          </a:p>
        </p:txBody>
      </p:sp>
      <p:sp>
        <p:nvSpPr>
          <p:cNvPr id="13" name="Espace réservé du texte 12">
            <a:extLst>
              <a:ext uri="{FF2B5EF4-FFF2-40B4-BE49-F238E27FC236}">
                <a16:creationId xmlns:a16="http://schemas.microsoft.com/office/drawing/2014/main" id="{513B6C3E-341F-44FF-9B5B-0B21BA0A0F67}"/>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1" name="ZoneTexte 10">
            <a:extLst>
              <a:ext uri="{FF2B5EF4-FFF2-40B4-BE49-F238E27FC236}">
                <a16:creationId xmlns:a16="http://schemas.microsoft.com/office/drawing/2014/main" id="{B9CA8248-6394-7444-0E31-30D052C0034A}"/>
              </a:ext>
            </a:extLst>
          </p:cNvPr>
          <p:cNvSpPr txBox="1"/>
          <p:nvPr/>
        </p:nvSpPr>
        <p:spPr>
          <a:xfrm>
            <a:off x="2591301" y="3675605"/>
            <a:ext cx="4138018" cy="1169551"/>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main()</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Singleton&lt;C&gt; singleton;</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singleton.instance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hello_world</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96E74402-E476-899E-F091-43BE600413DC}"/>
              </a:ext>
            </a:extLst>
          </p:cNvPr>
          <p:cNvSpPr txBox="1"/>
          <p:nvPr/>
        </p:nvSpPr>
        <p:spPr>
          <a:xfrm>
            <a:off x="8377443" y="3775760"/>
            <a:ext cx="2469056" cy="95410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main()</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C::hello_world();</a:t>
            </a:r>
          </a:p>
          <a:p>
            <a:r>
              <a:rPr lang="en-US" sz="14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90B5603D-AD0C-25E8-43EF-0C978141A7C5}"/>
              </a:ext>
            </a:extLst>
          </p:cNvPr>
          <p:cNvSpPr txBox="1"/>
          <p:nvPr/>
        </p:nvSpPr>
        <p:spPr>
          <a:xfrm>
            <a:off x="7333609" y="3838106"/>
            <a:ext cx="439544" cy="707886"/>
          </a:xfrm>
          <a:prstGeom prst="rect">
            <a:avLst/>
          </a:prstGeom>
          <a:noFill/>
        </p:spPr>
        <p:txBody>
          <a:bodyPr wrap="none" rtlCol="0">
            <a:spAutoFit/>
          </a:bodyPr>
          <a:lstStyle/>
          <a:p>
            <a:r>
              <a:rPr lang="fr-FR" sz="4000" dirty="0"/>
              <a:t>≡</a:t>
            </a:r>
          </a:p>
        </p:txBody>
      </p:sp>
      <p:cxnSp>
        <p:nvCxnSpPr>
          <p:cNvPr id="14" name="Connecteur droit 13">
            <a:extLst>
              <a:ext uri="{FF2B5EF4-FFF2-40B4-BE49-F238E27FC236}">
                <a16:creationId xmlns:a16="http://schemas.microsoft.com/office/drawing/2014/main" id="{059EE0FF-B06B-4C75-A19C-53334B23C71F}"/>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59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01C83E-0017-4EA6-81A6-61EC735318FE}"/>
              </a:ext>
            </a:extLst>
          </p:cNvPr>
          <p:cNvSpPr>
            <a:spLocks noGrp="1"/>
          </p:cNvSpPr>
          <p:nvPr>
            <p:ph idx="1"/>
          </p:nvPr>
        </p:nvSpPr>
        <p:spPr/>
        <p:txBody>
          <a:bodyPr/>
          <a:lstStyle/>
          <a:p>
            <a:endParaRPr lang="fr-CA"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253</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Singleton</a:t>
            </a:r>
          </a:p>
        </p:txBody>
      </p:sp>
      <p:sp>
        <p:nvSpPr>
          <p:cNvPr id="6" name="Espace réservé du texte 5">
            <a:extLst>
              <a:ext uri="{FF2B5EF4-FFF2-40B4-BE49-F238E27FC236}">
                <a16:creationId xmlns:a16="http://schemas.microsoft.com/office/drawing/2014/main" id="{79AB6D15-4D42-4E78-BBDB-9971D7072016}"/>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1" name="ZoneTexte 10">
            <a:extLst>
              <a:ext uri="{FF2B5EF4-FFF2-40B4-BE49-F238E27FC236}">
                <a16:creationId xmlns:a16="http://schemas.microsoft.com/office/drawing/2014/main" id="{B9CA8248-6394-7444-0E31-30D052C0034A}"/>
              </a:ext>
            </a:extLst>
          </p:cNvPr>
          <p:cNvSpPr txBox="1"/>
          <p:nvPr/>
        </p:nvSpPr>
        <p:spPr>
          <a:xfrm>
            <a:off x="5822700" y="2016135"/>
            <a:ext cx="5339512" cy="3970318"/>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a:solidFill>
                  <a:srgbClr val="008000"/>
                </a:solidFill>
                <a:effectLst/>
                <a:latin typeface="Consolas" panose="020B0609020204030204" pitchFamily="49" charset="0"/>
              </a:rPr>
              <a:t>// </a:t>
            </a:r>
            <a:r>
              <a:rPr lang="fr-FR" sz="1400" b="0" dirty="0" err="1">
                <a:solidFill>
                  <a:srgbClr val="008000"/>
                </a:solidFill>
                <a:effectLst/>
                <a:latin typeface="Consolas" panose="020B0609020204030204" pitchFamily="49" charset="0"/>
              </a:rPr>
              <a:t>C.h</a:t>
            </a:r>
            <a:r>
              <a:rPr lang="fr-FR" sz="1400" b="0" dirty="0">
                <a:solidFill>
                  <a:srgbClr val="008000"/>
                </a:solidFill>
                <a:effectLst/>
                <a:latin typeface="Consolas" panose="020B0609020204030204" pitchFamily="49" charset="0"/>
              </a:rPr>
              <a:t> </a:t>
            </a:r>
            <a:endParaRPr lang="fr-FR" sz="1400" b="0" dirty="0">
              <a:solidFill>
                <a:srgbClr val="000000"/>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C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a:solidFill>
                  <a:srgbClr val="008000"/>
                </a:solidFill>
                <a:effectLst/>
                <a:latin typeface="Consolas" panose="020B0609020204030204" pitchFamily="49" charset="0"/>
              </a:rPr>
              <a:t>// C.cpp</a:t>
            </a:r>
            <a:endParaRPr lang="fr-FR" sz="1400" b="0" dirty="0">
              <a:solidFill>
                <a:srgbClr val="000000"/>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C_impl</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endParaRPr lang="fr-FR" sz="1400" b="0" dirty="0">
              <a:solidFill>
                <a:srgbClr val="000000"/>
              </a:solidFill>
              <a:effectLst/>
              <a:latin typeface="Consolas" panose="020B0609020204030204" pitchFamily="49" charset="0"/>
            </a:endParaRPr>
          </a:p>
          <a:p>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internal</a:t>
            </a:r>
            <a:r>
              <a:rPr lang="fr-FR" sz="1400" dirty="0">
                <a:solidFill>
                  <a:srgbClr val="008000"/>
                </a:solidFill>
                <a:latin typeface="Consolas" panose="020B0609020204030204" pitchFamily="49" charset="0"/>
              </a:rPr>
              <a:t> linkage, visible uniquement dans ce </a:t>
            </a:r>
            <a:r>
              <a:rPr lang="fr-FR" sz="1400" dirty="0" err="1">
                <a:solidFill>
                  <a:srgbClr val="008000"/>
                </a:solidFill>
                <a:latin typeface="Consolas" panose="020B0609020204030204" pitchFamily="49" charset="0"/>
              </a:rPr>
              <a:t>cpp</a:t>
            </a:r>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C_impl</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c_instance</a:t>
            </a:r>
            <a:r>
              <a:rPr lang="fr-FR" sz="1400" b="0" dirty="0">
                <a:solidFill>
                  <a:srgbClr val="000000"/>
                </a:solidFill>
                <a:effectLst/>
                <a:latin typeface="Consolas" panose="020B0609020204030204" pitchFamily="49" charset="0"/>
              </a:rPr>
              <a:t>; </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C::hello_world()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c_instance.hello_world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96E74402-E476-899E-F091-43BE600413DC}"/>
              </a:ext>
            </a:extLst>
          </p:cNvPr>
          <p:cNvSpPr txBox="1"/>
          <p:nvPr/>
        </p:nvSpPr>
        <p:spPr>
          <a:xfrm>
            <a:off x="2366318" y="1932515"/>
            <a:ext cx="2357436" cy="954107"/>
          </a:xfrm>
          <a:prstGeom prst="rect">
            <a:avLst/>
          </a:prstGeom>
          <a:solidFill>
            <a:schemeClr val="bg1">
              <a:lumMod val="9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main()</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C::hello_world();</a:t>
            </a:r>
          </a:p>
          <a:p>
            <a:r>
              <a:rPr lang="en-US" sz="14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117E0E80-0AD5-4943-8528-2792932047C1}"/>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F231497D-9819-4F34-9C0C-E64559CE6836}"/>
              </a:ext>
            </a:extLst>
          </p:cNvPr>
          <p:cNvSpPr>
            <a:spLocks noGrp="1"/>
          </p:cNvSpPr>
          <p:nvPr>
            <p:ph idx="1"/>
          </p:nvPr>
        </p:nvSpPr>
        <p:spPr/>
        <p:txBody>
          <a:bodyPr/>
          <a:lstStyle/>
          <a:p>
            <a:endParaRPr lang="fr-CA"/>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254</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Singleton</a:t>
            </a:r>
          </a:p>
        </p:txBody>
      </p:sp>
      <p:sp>
        <p:nvSpPr>
          <p:cNvPr id="7" name="Espace réservé du texte 6">
            <a:extLst>
              <a:ext uri="{FF2B5EF4-FFF2-40B4-BE49-F238E27FC236}">
                <a16:creationId xmlns:a16="http://schemas.microsoft.com/office/drawing/2014/main" id="{EF58F1A7-741D-4281-8958-9A172D6F9E98}"/>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1" name="ZoneTexte 10">
            <a:extLst>
              <a:ext uri="{FF2B5EF4-FFF2-40B4-BE49-F238E27FC236}">
                <a16:creationId xmlns:a16="http://schemas.microsoft.com/office/drawing/2014/main" id="{B9CA8248-6394-7444-0E31-30D052C0034A}"/>
              </a:ext>
            </a:extLst>
          </p:cNvPr>
          <p:cNvSpPr txBox="1"/>
          <p:nvPr/>
        </p:nvSpPr>
        <p:spPr>
          <a:xfrm>
            <a:off x="6415072" y="1876606"/>
            <a:ext cx="5068308" cy="3539430"/>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a:solidFill>
                  <a:srgbClr val="008000"/>
                </a:solidFill>
                <a:effectLst/>
                <a:latin typeface="Consolas" panose="020B0609020204030204" pitchFamily="49" charset="0"/>
              </a:rPr>
              <a:t>// </a:t>
            </a:r>
            <a:r>
              <a:rPr lang="fr-FR" sz="1400" b="0" dirty="0" err="1">
                <a:solidFill>
                  <a:srgbClr val="008000"/>
                </a:solidFill>
                <a:effectLst/>
                <a:latin typeface="Consolas" panose="020B0609020204030204" pitchFamily="49" charset="0"/>
              </a:rPr>
              <a:t>C.h</a:t>
            </a:r>
            <a:r>
              <a:rPr lang="fr-FR" sz="1400" b="0" dirty="0">
                <a:solidFill>
                  <a:srgbClr val="008000"/>
                </a:solidFill>
                <a:effectLst/>
                <a:latin typeface="Consolas" panose="020B0609020204030204" pitchFamily="49" charset="0"/>
              </a:rPr>
              <a:t> </a:t>
            </a:r>
            <a:endParaRPr lang="fr-FR" sz="1400" b="0" dirty="0">
              <a:solidFill>
                <a:srgbClr val="000000"/>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C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a:solidFill>
                  <a:srgbClr val="008000"/>
                </a:solidFill>
                <a:effectLst/>
                <a:latin typeface="Consolas" panose="020B0609020204030204" pitchFamily="49" charset="0"/>
              </a:rPr>
              <a:t>// C.cpp</a:t>
            </a:r>
            <a:endParaRPr lang="fr-FR" sz="1400" b="0" dirty="0">
              <a:solidFill>
                <a:srgbClr val="000000"/>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C_impl</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C_impl</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c_instance</a:t>
            </a:r>
            <a:r>
              <a:rPr lang="fr-FR" sz="1400" b="0" dirty="0">
                <a:solidFill>
                  <a:srgbClr val="000000"/>
                </a:solidFill>
                <a:effectLst/>
                <a:latin typeface="Consolas" panose="020B0609020204030204" pitchFamily="49" charset="0"/>
              </a:rPr>
              <a:t>; </a:t>
            </a:r>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C::hello_world()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c_instance.hello_world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DBF6CA57-DE23-4E8A-6C2A-9B63297EBFE9}"/>
              </a:ext>
            </a:extLst>
          </p:cNvPr>
          <p:cNvSpPr txBox="1"/>
          <p:nvPr/>
        </p:nvSpPr>
        <p:spPr>
          <a:xfrm>
            <a:off x="2246539" y="1874797"/>
            <a:ext cx="3779792" cy="39703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Singleton.h</a:t>
            </a:r>
            <a:endParaRPr lang="fr-FR" sz="1400" b="0" dirty="0">
              <a:solidFill>
                <a:srgbClr val="0000FF"/>
              </a:solidFill>
              <a:effectLst/>
              <a:latin typeface="Consolas" panose="020B0609020204030204" pitchFamily="49" charset="0"/>
            </a:endParaRPr>
          </a:p>
          <a:p>
            <a:r>
              <a:rPr lang="fr-FR" sz="1400" b="0" dirty="0" err="1">
                <a:solidFill>
                  <a:srgbClr val="0000FF"/>
                </a:solidFill>
                <a:effectLst/>
                <a:latin typeface="Consolas" panose="020B0609020204030204" pitchFamily="49" charset="0"/>
              </a:rPr>
              <a:t>template</a:t>
            </a:r>
            <a:r>
              <a:rPr lang="fr-FR" sz="1400" b="0" dirty="0">
                <a:solidFill>
                  <a:srgbClr val="000000"/>
                </a:solidFill>
                <a:effectLst/>
                <a:latin typeface="Consolas" panose="020B0609020204030204" pitchFamily="49" charset="0"/>
              </a:rPr>
              <a:t>&lt;</a:t>
            </a:r>
            <a:r>
              <a:rPr lang="fr-FR" sz="1400" b="0" dirty="0" err="1">
                <a:solidFill>
                  <a:srgbClr val="0000FF"/>
                </a:solidFill>
                <a:effectLst/>
                <a:latin typeface="Consolas" panose="020B0609020204030204" pitchFamily="49" charset="0"/>
              </a:rPr>
              <a:t>typename</a:t>
            </a:r>
            <a:r>
              <a:rPr lang="fr-FR" sz="1400" b="0" dirty="0">
                <a:solidFill>
                  <a:srgbClr val="000000"/>
                </a:solidFill>
                <a:effectLst/>
                <a:latin typeface="Consolas" panose="020B0609020204030204" pitchFamily="49" charset="0"/>
              </a:rPr>
              <a:t> T&gt; </a:t>
            </a:r>
          </a:p>
          <a:p>
            <a:r>
              <a:rPr lang="fr-FR" sz="1400" b="0" dirty="0">
                <a:solidFill>
                  <a:srgbClr val="0000FF"/>
                </a:solidFill>
                <a:effectLst/>
                <a:latin typeface="Consolas" panose="020B0609020204030204" pitchFamily="49" charset="0"/>
              </a:rPr>
              <a:t>class</a:t>
            </a:r>
            <a:r>
              <a:rPr lang="fr-FR" sz="1400" b="0" dirty="0">
                <a:solidFill>
                  <a:srgbClr val="000000"/>
                </a:solidFill>
                <a:effectLst/>
                <a:latin typeface="Consolas" panose="020B0609020204030204" pitchFamily="49" charset="0"/>
              </a:rPr>
              <a:t> Singleton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T&amp; instance()</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static</a:t>
            </a:r>
            <a:r>
              <a:rPr lang="fr-FR" sz="1400" b="0" dirty="0">
                <a:solidFill>
                  <a:srgbClr val="000000"/>
                </a:solidFill>
                <a:effectLst/>
                <a:latin typeface="Consolas" panose="020B0609020204030204" pitchFamily="49" charset="0"/>
              </a:rPr>
              <a:t> T instance;</a:t>
            </a:r>
          </a:p>
          <a:p>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return</a:t>
            </a:r>
            <a:r>
              <a:rPr lang="fr-FR" sz="1400" b="0" dirty="0">
                <a:solidFill>
                  <a:srgbClr val="000000"/>
                </a:solidFill>
                <a:effectLst/>
                <a:latin typeface="Consolas" panose="020B0609020204030204" pitchFamily="49" charset="0"/>
              </a:rPr>
              <a:t> instance;</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endParaRPr lang="fr-FR" sz="1400" b="0" dirty="0">
              <a:solidFill>
                <a:srgbClr val="000000"/>
              </a:solidFill>
              <a:effectLst/>
              <a:latin typeface="Consolas" panose="020B0609020204030204" pitchFamily="49" charset="0"/>
            </a:endParaRPr>
          </a:p>
          <a:p>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C.h</a:t>
            </a:r>
            <a:r>
              <a:rPr lang="fr-FR" sz="1400" dirty="0">
                <a:solidFill>
                  <a:srgbClr val="008000"/>
                </a:solidFill>
                <a:latin typeface="Consolas" panose="020B0609020204030204" pitchFamily="49" charset="0"/>
              </a:rPr>
              <a:t> </a:t>
            </a:r>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C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void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hello_world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"hello world!"</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2F6AAAD7-5639-460F-8DF6-EE22E3580F04}"/>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5308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708901-45FA-6DE4-8571-2CAF2CE5EA14}"/>
              </a:ext>
            </a:extLst>
          </p:cNvPr>
          <p:cNvSpPr>
            <a:spLocks noGrp="1"/>
          </p:cNvSpPr>
          <p:nvPr>
            <p:ph idx="1"/>
          </p:nvPr>
        </p:nvSpPr>
        <p:spPr/>
        <p:txBody>
          <a:bodyPr/>
          <a:lstStyle/>
          <a:p>
            <a:r>
              <a:rPr lang="fr-FR" dirty="0"/>
              <a:t>Une fabrique de clone</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255</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Prototype</a:t>
            </a:r>
          </a:p>
        </p:txBody>
      </p:sp>
      <p:sp>
        <p:nvSpPr>
          <p:cNvPr id="6" name="Espace réservé du texte 5">
            <a:extLst>
              <a:ext uri="{FF2B5EF4-FFF2-40B4-BE49-F238E27FC236}">
                <a16:creationId xmlns:a16="http://schemas.microsoft.com/office/drawing/2014/main" id="{E5B9CDC9-00C1-4917-B4DF-B74062A7DC73}"/>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8" name="Image 7">
            <a:extLst>
              <a:ext uri="{FF2B5EF4-FFF2-40B4-BE49-F238E27FC236}">
                <a16:creationId xmlns:a16="http://schemas.microsoft.com/office/drawing/2014/main" id="{A406600B-6C01-6AB7-9085-BD235E30E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03" y="2677047"/>
            <a:ext cx="3267075" cy="2857500"/>
          </a:xfrm>
          <a:prstGeom prst="rect">
            <a:avLst/>
          </a:prstGeom>
        </p:spPr>
      </p:pic>
      <p:cxnSp>
        <p:nvCxnSpPr>
          <p:cNvPr id="9" name="Connecteur droit 8">
            <a:extLst>
              <a:ext uri="{FF2B5EF4-FFF2-40B4-BE49-F238E27FC236}">
                <a16:creationId xmlns:a16="http://schemas.microsoft.com/office/drawing/2014/main" id="{7029A46E-1AE4-44B2-BB41-4007959099E2}"/>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53729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708901-45FA-6DE4-8571-2CAF2CE5EA14}"/>
              </a:ext>
            </a:extLst>
          </p:cNvPr>
          <p:cNvSpPr>
            <a:spLocks noGrp="1"/>
          </p:cNvSpPr>
          <p:nvPr>
            <p:ph idx="1"/>
          </p:nvPr>
        </p:nvSpPr>
        <p:spPr/>
        <p:txBody>
          <a:bodyPr/>
          <a:lstStyle/>
          <a:p>
            <a:pPr algn="just"/>
            <a:r>
              <a:rPr lang="fr-FR" dirty="0"/>
              <a:t>Client : il crée un nouvel objet en demandant à un prototype de se cloner</a:t>
            </a:r>
          </a:p>
          <a:p>
            <a:pPr algn="just"/>
            <a:r>
              <a:rPr lang="fr-FR" dirty="0"/>
              <a:t>Prototype : il déclare une interface pour se cloner</a:t>
            </a:r>
          </a:p>
          <a:p>
            <a:pPr algn="just"/>
            <a:r>
              <a:rPr lang="fr-FR" dirty="0" err="1"/>
              <a:t>PrototypeConcret</a:t>
            </a:r>
            <a:r>
              <a:rPr lang="fr-FR" dirty="0"/>
              <a:t> : il implémente l’opération pour le clonage</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256</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Prototype</a:t>
            </a:r>
          </a:p>
        </p:txBody>
      </p:sp>
      <p:sp>
        <p:nvSpPr>
          <p:cNvPr id="6" name="Espace réservé du texte 5">
            <a:extLst>
              <a:ext uri="{FF2B5EF4-FFF2-40B4-BE49-F238E27FC236}">
                <a16:creationId xmlns:a16="http://schemas.microsoft.com/office/drawing/2014/main" id="{8D78F00D-F472-4CB7-A4FE-3E3BD6C8B201}"/>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7" name="Image 6">
            <a:extLst>
              <a:ext uri="{FF2B5EF4-FFF2-40B4-BE49-F238E27FC236}">
                <a16:creationId xmlns:a16="http://schemas.microsoft.com/office/drawing/2014/main" id="{F938BBBF-BD05-A2AD-0A6F-BF2C7C64B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658" y="3801977"/>
            <a:ext cx="3683794" cy="2509923"/>
          </a:xfrm>
          <a:prstGeom prst="rect">
            <a:avLst/>
          </a:prstGeom>
        </p:spPr>
      </p:pic>
      <p:cxnSp>
        <p:nvCxnSpPr>
          <p:cNvPr id="8" name="Connecteur droit 7">
            <a:extLst>
              <a:ext uri="{FF2B5EF4-FFF2-40B4-BE49-F238E27FC236}">
                <a16:creationId xmlns:a16="http://schemas.microsoft.com/office/drawing/2014/main" id="{32E4CC8C-23BC-4326-8EE0-86011FA2ADD9}"/>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000A39-02BA-4E0C-8711-EFC3DA0878CA}"/>
              </a:ext>
            </a:extLst>
          </p:cNvPr>
          <p:cNvSpPr>
            <a:spLocks noGrp="1"/>
          </p:cNvSpPr>
          <p:nvPr>
            <p:ph idx="1"/>
          </p:nvPr>
        </p:nvSpPr>
        <p:spPr/>
        <p:txBody>
          <a:bodyPr/>
          <a:lstStyle/>
          <a:p>
            <a:endParaRPr lang="fr-CA"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257</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Prototype</a:t>
            </a:r>
          </a:p>
        </p:txBody>
      </p:sp>
      <p:sp>
        <p:nvSpPr>
          <p:cNvPr id="6" name="Espace réservé du texte 5">
            <a:extLst>
              <a:ext uri="{FF2B5EF4-FFF2-40B4-BE49-F238E27FC236}">
                <a16:creationId xmlns:a16="http://schemas.microsoft.com/office/drawing/2014/main" id="{38AE6135-8FF7-4F65-A88D-43F012B5878F}"/>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7" name="ZoneTexte 6">
            <a:extLst>
              <a:ext uri="{FF2B5EF4-FFF2-40B4-BE49-F238E27FC236}">
                <a16:creationId xmlns:a16="http://schemas.microsoft.com/office/drawing/2014/main" id="{BE015845-23CA-5AEB-5A15-053CE23ED364}"/>
              </a:ext>
            </a:extLst>
          </p:cNvPr>
          <p:cNvSpPr txBox="1"/>
          <p:nvPr/>
        </p:nvSpPr>
        <p:spPr>
          <a:xfrm>
            <a:off x="2366318" y="1825625"/>
            <a:ext cx="5350262" cy="138499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Prototype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virtual</a:t>
            </a:r>
            <a:r>
              <a:rPr lang="fr-FR" sz="1400" dirty="0">
                <a:solidFill>
                  <a:srgbClr val="000000"/>
                </a:solidFill>
                <a:latin typeface="Consolas" panose="020B0609020204030204" pitchFamily="49" charset="0"/>
              </a:rPr>
              <a:t> </a:t>
            </a:r>
            <a:r>
              <a:rPr lang="fr-FR" sz="1400" b="0" dirty="0">
                <a:solidFill>
                  <a:srgbClr val="000000"/>
                </a:solidFill>
                <a:effectLst/>
                <a:latin typeface="Consolas" panose="020B0609020204030204" pitchFamily="49" charset="0"/>
              </a:rPr>
              <a:t>Prototype</a:t>
            </a:r>
            <a:r>
              <a:rPr lang="fr-FR" sz="1400" dirty="0">
                <a:solidFill>
                  <a:srgbClr val="000000"/>
                </a:solidFill>
                <a:latin typeface="Consolas" panose="020B0609020204030204" pitchFamily="49" charset="0"/>
              </a:rPr>
              <a:t>*</a:t>
            </a:r>
            <a:r>
              <a:rPr lang="fr-FR" sz="1400" b="0" dirty="0">
                <a:solidFill>
                  <a:srgbClr val="000000"/>
                </a:solidFill>
                <a:effectLst/>
                <a:latin typeface="Consolas" panose="020B0609020204030204" pitchFamily="49" charset="0"/>
              </a:rPr>
              <a:t> cloner() = </a:t>
            </a:r>
            <a:r>
              <a:rPr lang="fr-FR" sz="1400" b="0" dirty="0">
                <a:solidFill>
                  <a:srgbClr val="098658"/>
                </a:solidFill>
                <a:effectLst/>
                <a:latin typeface="Consolas" panose="020B0609020204030204" pitchFamily="49" charset="0"/>
              </a:rPr>
              <a:t>0</a:t>
            </a:r>
            <a:r>
              <a:rPr lang="fr-FR" sz="1400" b="0" dirty="0">
                <a:solidFill>
                  <a:srgbClr val="000000"/>
                </a:solidFill>
                <a:effectLst/>
                <a:latin typeface="Consolas" panose="020B0609020204030204" pitchFamily="49" charset="0"/>
              </a:rPr>
              <a:t>;</a:t>
            </a:r>
          </a:p>
          <a:p>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virtual</a:t>
            </a:r>
            <a:r>
              <a:rPr lang="fr-FR" sz="1400" dirty="0">
                <a:solidFill>
                  <a:srgbClr val="0000FF"/>
                </a:solidFill>
                <a:latin typeface="Consolas" panose="020B0609020204030204" pitchFamily="49" charset="0"/>
              </a:rPr>
              <a:t> </a:t>
            </a:r>
            <a:r>
              <a:rPr lang="fr-FR" sz="1400" dirty="0">
                <a:solidFill>
                  <a:srgbClr val="000000"/>
                </a:solidFill>
                <a:latin typeface="Consolas" panose="020B0609020204030204" pitchFamily="49" charset="0"/>
              </a:rPr>
              <a:t>std::string </a:t>
            </a:r>
            <a:r>
              <a:rPr lang="fr-FR" sz="1400" dirty="0" err="1">
                <a:solidFill>
                  <a:srgbClr val="000000"/>
                </a:solidFill>
                <a:latin typeface="Consolas" panose="020B0609020204030204" pitchFamily="49" charset="0"/>
              </a:rPr>
              <a:t>name</a:t>
            </a:r>
            <a:r>
              <a:rPr lang="fr-FR" sz="1400" dirty="0">
                <a:solidFill>
                  <a:srgbClr val="000000"/>
                </a:solidFill>
                <a:latin typeface="Consolas" panose="020B0609020204030204" pitchFamily="49" charset="0"/>
              </a:rPr>
              <a:t>() = </a:t>
            </a:r>
            <a:r>
              <a:rPr lang="fr-FR" sz="1400" dirty="0">
                <a:solidFill>
                  <a:srgbClr val="098658"/>
                </a:solidFill>
                <a:latin typeface="Consolas" panose="020B0609020204030204" pitchFamily="49" charset="0"/>
              </a:rPr>
              <a:t>0</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virtual</a:t>
            </a:r>
            <a:r>
              <a:rPr lang="fr-FR" sz="1400" dirty="0">
                <a:solidFill>
                  <a:srgbClr val="0000FF"/>
                </a:solidFill>
                <a:latin typeface="Consolas" panose="020B0609020204030204" pitchFamily="49" charset="0"/>
              </a:rPr>
              <a:t> </a:t>
            </a: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set_name</a:t>
            </a:r>
            <a:r>
              <a:rPr lang="fr-FR" sz="1400" dirty="0">
                <a:solidFill>
                  <a:srgbClr val="000000"/>
                </a:solidFill>
                <a:latin typeface="Consolas" panose="020B0609020204030204" pitchFamily="49" charset="0"/>
              </a:rPr>
              <a:t>(</a:t>
            </a:r>
            <a:r>
              <a:rPr lang="fr-FR" sz="1400" dirty="0" err="1">
                <a:solidFill>
                  <a:srgbClr val="0000FF"/>
                </a:solidFill>
                <a:latin typeface="Consolas" panose="020B0609020204030204" pitchFamily="49" charset="0"/>
              </a:rPr>
              <a:t>const</a:t>
            </a:r>
            <a:r>
              <a:rPr lang="fr-FR" sz="1400" dirty="0">
                <a:solidFill>
                  <a:srgbClr val="0000FF"/>
                </a:solidFill>
                <a:latin typeface="Consolas" panose="020B0609020204030204" pitchFamily="49" charset="0"/>
              </a:rPr>
              <a:t> </a:t>
            </a:r>
            <a:r>
              <a:rPr lang="fr-FR" sz="1400" dirty="0">
                <a:solidFill>
                  <a:srgbClr val="000000"/>
                </a:solidFill>
                <a:latin typeface="Consolas" panose="020B0609020204030204" pitchFamily="49" charset="0"/>
              </a:rPr>
              <a:t>std::string&amp;) = </a:t>
            </a:r>
            <a:r>
              <a:rPr lang="fr-FR" sz="1400" dirty="0">
                <a:solidFill>
                  <a:srgbClr val="098658"/>
                </a:solidFill>
                <a:latin typeface="Consolas" panose="020B0609020204030204" pitchFamily="49" charset="0"/>
              </a:rPr>
              <a:t>0</a:t>
            </a:r>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virtual</a:t>
            </a:r>
            <a:r>
              <a:rPr lang="fr-FR" sz="1400" b="0" dirty="0">
                <a:solidFill>
                  <a:srgbClr val="000000"/>
                </a:solidFill>
                <a:effectLst/>
                <a:latin typeface="Consolas" panose="020B0609020204030204" pitchFamily="49" charset="0"/>
              </a:rPr>
              <a:t> ~Prototype() = </a:t>
            </a:r>
            <a:r>
              <a:rPr lang="fr-FR" sz="1400" b="0" dirty="0">
                <a:solidFill>
                  <a:srgbClr val="0000FF"/>
                </a:solidFill>
                <a:effectLst/>
                <a:latin typeface="Consolas" panose="020B0609020204030204" pitchFamily="49" charset="0"/>
              </a:rPr>
              <a:t>default</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12" name="ZoneTexte 11">
            <a:extLst>
              <a:ext uri="{FF2B5EF4-FFF2-40B4-BE49-F238E27FC236}">
                <a16:creationId xmlns:a16="http://schemas.microsoft.com/office/drawing/2014/main" id="{F6C48A7B-D6A8-E50D-E7E6-39D3164D8CA4}"/>
              </a:ext>
            </a:extLst>
          </p:cNvPr>
          <p:cNvSpPr txBox="1"/>
          <p:nvPr/>
        </p:nvSpPr>
        <p:spPr>
          <a:xfrm>
            <a:off x="2366317" y="3429000"/>
            <a:ext cx="8830417" cy="246221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PrototypeConcret</a:t>
            </a:r>
            <a:r>
              <a:rPr lang="fr-FR" sz="1400" b="0" dirty="0">
                <a:solidFill>
                  <a:srgbClr val="000000"/>
                </a:solidFill>
                <a:effectLst/>
                <a:latin typeface="Consolas" panose="020B0609020204030204" pitchFamily="49" charset="0"/>
              </a:rPr>
              <a:t>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Prototype </a:t>
            </a:r>
            <a:endParaRPr lang="fr-FR" sz="1400" dirty="0">
              <a:solidFill>
                <a:srgbClr val="000000"/>
              </a:solidFill>
              <a:latin typeface="Consolas" panose="020B0609020204030204" pitchFamily="49" charset="0"/>
            </a:endParaRP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PrototypeConcret</a:t>
            </a:r>
            <a:r>
              <a:rPr lang="fr-FR" sz="1400" b="0" dirty="0">
                <a:solidFill>
                  <a:srgbClr val="000000"/>
                </a:solidFill>
                <a:effectLst/>
                <a:latin typeface="Consolas" panose="020B0609020204030204" pitchFamily="49" charset="0"/>
              </a:rPr>
              <a:t>(</a:t>
            </a:r>
            <a:r>
              <a:rPr lang="fr-FR" sz="1400" b="0" dirty="0" err="1">
                <a:solidFill>
                  <a:srgbClr val="0000FF"/>
                </a:solidFill>
                <a:effectLst/>
                <a:latin typeface="Consolas" panose="020B0609020204030204" pitchFamily="49" charset="0"/>
              </a:rPr>
              <a:t>const</a:t>
            </a:r>
            <a:r>
              <a:rPr lang="fr-FR" sz="1400" b="0" dirty="0">
                <a:solidFill>
                  <a:srgbClr val="000000"/>
                </a:solidFill>
                <a:effectLst/>
                <a:latin typeface="Consolas" panose="020B0609020204030204" pitchFamily="49" charset="0"/>
              </a:rPr>
              <a:t> std::string&amp; </a:t>
            </a:r>
            <a:r>
              <a:rPr lang="fr-FR" sz="1400" b="0" dirty="0" err="1">
                <a:solidFill>
                  <a:srgbClr val="000000"/>
                </a:solidFill>
                <a:effectLst/>
                <a:latin typeface="Consolas" panose="020B0609020204030204" pitchFamily="49" charset="0"/>
              </a:rPr>
              <a:t>name</a:t>
            </a:r>
            <a:r>
              <a:rPr lang="fr-FR" sz="1400" b="0" dirty="0">
                <a:solidFill>
                  <a:srgbClr val="000000"/>
                </a:solidFill>
                <a:effectLst/>
                <a:latin typeface="Consolas" panose="020B0609020204030204" pitchFamily="49" charset="0"/>
              </a:rPr>
              <a:t>) : </a:t>
            </a:r>
            <a:r>
              <a:rPr lang="fr-FR" sz="1400" b="0" dirty="0" err="1">
                <a:solidFill>
                  <a:srgbClr val="000000"/>
                </a:solidFill>
                <a:effectLst/>
                <a:latin typeface="Consolas" panose="020B0609020204030204" pitchFamily="49" charset="0"/>
              </a:rPr>
              <a:t>m_name</a:t>
            </a:r>
            <a:r>
              <a:rPr lang="fr-FR" sz="1400" b="0" dirty="0">
                <a:solidFill>
                  <a:srgbClr val="000000"/>
                </a:solidFill>
                <a:effectLst/>
                <a:latin typeface="Consolas" panose="020B0609020204030204" pitchFamily="49" charset="0"/>
              </a:rPr>
              <a:t>(</a:t>
            </a:r>
            <a:r>
              <a:rPr lang="fr-FR" sz="1400" b="0" dirty="0" err="1">
                <a:solidFill>
                  <a:srgbClr val="000000"/>
                </a:solidFill>
                <a:effectLst/>
                <a:latin typeface="Consolas" panose="020B0609020204030204" pitchFamily="49" charset="0"/>
              </a:rPr>
              <a:t>name</a:t>
            </a:r>
            <a:r>
              <a:rPr lang="fr-FR" sz="1400" b="0" dirty="0">
                <a:solidFill>
                  <a:srgbClr val="000000"/>
                </a:solidFill>
                <a:effectLst/>
                <a:latin typeface="Consolas" panose="020B0609020204030204" pitchFamily="49" charset="0"/>
              </a:rPr>
              <a:t>){ }</a:t>
            </a:r>
          </a:p>
          <a:p>
            <a:endParaRPr lang="fr-FR" sz="1400" b="0" dirty="0">
              <a:solidFill>
                <a:srgbClr val="000000"/>
              </a:solidFill>
              <a:effectLst/>
              <a:latin typeface="Consolas" panose="020B0609020204030204" pitchFamily="49" charset="0"/>
            </a:endParaRPr>
          </a:p>
          <a:p>
            <a:r>
              <a:rPr lang="fr-FR" sz="1400" b="0" dirty="0">
                <a:solidFill>
                  <a:srgbClr val="000000"/>
                </a:solidFill>
                <a:effectLst/>
                <a:latin typeface="Consolas" panose="020B0609020204030204" pitchFamily="49" charset="0"/>
              </a:rPr>
              <a:t>    Prototype</a:t>
            </a:r>
            <a:r>
              <a:rPr lang="fr-FR" sz="1400" dirty="0">
                <a:solidFill>
                  <a:srgbClr val="000000"/>
                </a:solidFill>
                <a:latin typeface="Consolas" panose="020B0609020204030204" pitchFamily="49" charset="0"/>
              </a:rPr>
              <a:t>*</a:t>
            </a:r>
            <a:r>
              <a:rPr lang="fr-FR" sz="1400" b="0" dirty="0">
                <a:solidFill>
                  <a:srgbClr val="000000"/>
                </a:solidFill>
                <a:effectLst/>
                <a:latin typeface="Consolas" panose="020B0609020204030204" pitchFamily="49" charset="0"/>
              </a:rPr>
              <a:t> cloner() </a:t>
            </a:r>
            <a:r>
              <a:rPr lang="fr-FR" sz="1400" b="0" dirty="0">
                <a:solidFill>
                  <a:srgbClr val="0000FF"/>
                </a:solidFill>
                <a:effectLst/>
                <a:latin typeface="Consolas" panose="020B0609020204030204" pitchFamily="49" charset="0"/>
              </a:rPr>
              <a:t>final</a:t>
            </a:r>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return</a:t>
            </a:r>
            <a:r>
              <a:rPr lang="fr-FR" sz="1400" b="0" dirty="0">
                <a:solidFill>
                  <a:srgbClr val="000000"/>
                </a:solidFill>
                <a:effectLst/>
                <a:latin typeface="Consolas" panose="020B0609020204030204" pitchFamily="49" charset="0"/>
              </a:rPr>
              <a:t> </a:t>
            </a:r>
            <a:r>
              <a:rPr lang="fr-FR" sz="1400" dirty="0">
                <a:solidFill>
                  <a:srgbClr val="0000FF"/>
                </a:solidFill>
                <a:latin typeface="Consolas" panose="020B0609020204030204" pitchFamily="49" charset="0"/>
              </a:rPr>
              <a:t>new </a:t>
            </a:r>
            <a:r>
              <a:rPr lang="fr-FR" sz="1400" b="0" dirty="0" err="1">
                <a:solidFill>
                  <a:srgbClr val="000000"/>
                </a:solidFill>
                <a:effectLst/>
                <a:latin typeface="Consolas" panose="020B0609020204030204" pitchFamily="49" charset="0"/>
              </a:rPr>
              <a:t>PrototypeConcret</a:t>
            </a:r>
            <a:r>
              <a:rPr lang="fr-FR" sz="1400" b="0" dirty="0">
                <a:solidFill>
                  <a:srgbClr val="000000"/>
                </a:solidFill>
                <a:effectLst/>
                <a:latin typeface="Consolas" panose="020B0609020204030204" pitchFamily="49" charset="0"/>
              </a:rPr>
              <a:t>{</a:t>
            </a:r>
            <a:r>
              <a:rPr lang="fr-FR" sz="1400" b="0" dirty="0" err="1">
                <a:solidFill>
                  <a:srgbClr val="000000"/>
                </a:solidFill>
                <a:effectLst/>
                <a:latin typeface="Consolas" panose="020B0609020204030204" pitchFamily="49" charset="0"/>
              </a:rPr>
              <a:t>m_name</a:t>
            </a:r>
            <a:r>
              <a:rPr lang="fr-FR" sz="1400" dirty="0">
                <a:solidFill>
                  <a:srgbClr val="000000"/>
                </a:solidFill>
                <a:latin typeface="Consolas" panose="020B0609020204030204" pitchFamily="49" charset="0"/>
              </a:rPr>
              <a:t>}</a:t>
            </a:r>
            <a:r>
              <a:rPr lang="fr-FR" sz="1400" b="0" dirty="0">
                <a:solidFill>
                  <a:srgbClr val="000000"/>
                </a:solidFill>
                <a:effectLst/>
                <a:latin typeface="Consolas" panose="020B0609020204030204" pitchFamily="49" charset="0"/>
              </a:rPr>
              <a:t>; }</a:t>
            </a:r>
          </a:p>
          <a:p>
            <a:endParaRPr lang="fr-FR" sz="1400" b="0" dirty="0">
              <a:solidFill>
                <a:srgbClr val="000000"/>
              </a:solidFill>
              <a:effectLst/>
              <a:latin typeface="Consolas" panose="020B0609020204030204" pitchFamily="49" charset="0"/>
            </a:endParaRPr>
          </a:p>
          <a:p>
            <a:r>
              <a:rPr lang="en-US" sz="1400" dirty="0">
                <a:solidFill>
                  <a:srgbClr val="0000FF"/>
                </a:solidFill>
                <a:latin typeface="Consolas" panose="020B0609020204030204" pitchFamily="49" charset="0"/>
              </a:rPr>
              <a:t>    virtual</a:t>
            </a:r>
            <a:r>
              <a:rPr lang="en-US" sz="1400" dirty="0">
                <a:solidFill>
                  <a:srgbClr val="D4D4D4"/>
                </a:solidFill>
                <a:latin typeface="Consolas" panose="020B0609020204030204" pitchFamily="49" charset="0"/>
              </a:rPr>
              <a:t> </a:t>
            </a:r>
            <a:r>
              <a:rPr lang="en-US" sz="1400" dirty="0">
                <a:solidFill>
                  <a:srgbClr val="000000"/>
                </a:solidFill>
                <a:latin typeface="Consolas" panose="020B0609020204030204" pitchFamily="49" charset="0"/>
              </a:rPr>
              <a:t>std::string name() </a:t>
            </a:r>
            <a:r>
              <a:rPr lang="en-US" sz="1400" dirty="0">
                <a:solidFill>
                  <a:srgbClr val="0000FF"/>
                </a:solidFill>
                <a:latin typeface="Consolas" panose="020B0609020204030204" pitchFamily="49" charset="0"/>
              </a:rPr>
              <a:t>final</a:t>
            </a:r>
            <a:r>
              <a:rPr lang="en-US" sz="1400" dirty="0">
                <a:solidFill>
                  <a:srgbClr val="D4D4D4"/>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err="1">
                <a:solidFill>
                  <a:srgbClr val="000000"/>
                </a:solidFill>
                <a:latin typeface="Consolas" panose="020B0609020204030204" pitchFamily="49" charset="0"/>
              </a:rPr>
              <a:t>m_name</a:t>
            </a:r>
            <a:r>
              <a:rPr lang="en-US" sz="1400" dirty="0">
                <a:solidFill>
                  <a:srgbClr val="000000"/>
                </a:solidFill>
                <a:latin typeface="Consolas" panose="020B0609020204030204" pitchFamily="49" charset="0"/>
              </a:rPr>
              <a:t> ; }</a:t>
            </a:r>
          </a:p>
          <a:p>
            <a:r>
              <a:rPr lang="en-US" sz="1400" dirty="0">
                <a:solidFill>
                  <a:srgbClr val="D4D4D4"/>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D4D4D4"/>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000000"/>
                </a:solidFill>
                <a:latin typeface="Consolas" panose="020B0609020204030204" pitchFamily="49" charset="0"/>
              </a:rPr>
              <a:t>set_name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000000"/>
                </a:solidFill>
                <a:latin typeface="Consolas" panose="020B0609020204030204" pitchFamily="49" charset="0"/>
              </a:rPr>
              <a:t>std::string&amp; </a:t>
            </a:r>
            <a:r>
              <a:rPr lang="en-US" sz="1400" dirty="0" err="1">
                <a:solidFill>
                  <a:srgbClr val="000000"/>
                </a:solidFill>
                <a:latin typeface="Consolas" panose="020B0609020204030204" pitchFamily="49" charset="0"/>
              </a:rPr>
              <a:t>new_name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final</a:t>
            </a:r>
            <a:r>
              <a:rPr lang="en-US" sz="1400" dirty="0">
                <a:solidFill>
                  <a:srgbClr val="D4D4D4"/>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m_name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new_name</a:t>
            </a:r>
            <a:r>
              <a:rPr lang="en-US" sz="1400" dirty="0">
                <a:solidFill>
                  <a:srgbClr val="000000"/>
                </a:solidFill>
                <a:latin typeface="Consolas" panose="020B0609020204030204" pitchFamily="49" charset="0"/>
              </a:rPr>
              <a:t>; }</a:t>
            </a:r>
          </a:p>
          <a:p>
            <a:br>
              <a:rPr lang="fr-FR" sz="1400" b="0" dirty="0">
                <a:solidFill>
                  <a:srgbClr val="000000"/>
                </a:solidFill>
                <a:effectLst/>
                <a:latin typeface="Consolas" panose="020B0609020204030204" pitchFamily="49" charset="0"/>
              </a:rPr>
            </a:br>
            <a:r>
              <a:rPr lang="fr-FR" sz="1400" b="0" dirty="0">
                <a:solidFill>
                  <a:srgbClr val="000000"/>
                </a:solidFill>
                <a:effectLst/>
                <a:latin typeface="Consolas" panose="020B0609020204030204" pitchFamily="49" charset="0"/>
              </a:rPr>
              <a:t>    std::string </a:t>
            </a:r>
            <a:r>
              <a:rPr lang="fr-FR" sz="1400" b="0" dirty="0" err="1">
                <a:solidFill>
                  <a:srgbClr val="000000"/>
                </a:solidFill>
                <a:effectLst/>
                <a:latin typeface="Consolas" panose="020B0609020204030204" pitchFamily="49" charset="0"/>
              </a:rPr>
              <a:t>m_name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615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A391CB-5842-463C-974F-57BA5C37CD73}"/>
              </a:ext>
            </a:extLst>
          </p:cNvPr>
          <p:cNvSpPr>
            <a:spLocks noGrp="1"/>
          </p:cNvSpPr>
          <p:nvPr>
            <p:ph idx="1"/>
          </p:nvPr>
        </p:nvSpPr>
        <p:spPr/>
        <p:txBody>
          <a:bodyPr/>
          <a:lstStyle/>
          <a:p>
            <a:endParaRPr lang="fr-CA"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258</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Prototype</a:t>
            </a:r>
          </a:p>
        </p:txBody>
      </p:sp>
      <p:sp>
        <p:nvSpPr>
          <p:cNvPr id="6" name="Espace réservé du texte 5">
            <a:extLst>
              <a:ext uri="{FF2B5EF4-FFF2-40B4-BE49-F238E27FC236}">
                <a16:creationId xmlns:a16="http://schemas.microsoft.com/office/drawing/2014/main" id="{0B2F46C2-1CE5-46C4-97E7-15623A0F9B1B}"/>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CA709BFD-4C6B-41F3-16E9-9E8C7B04DEAF}"/>
              </a:ext>
            </a:extLst>
          </p:cNvPr>
          <p:cNvSpPr txBox="1"/>
          <p:nvPr/>
        </p:nvSpPr>
        <p:spPr>
          <a:xfrm>
            <a:off x="2223849" y="5029448"/>
            <a:ext cx="3990638" cy="1169551"/>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main()</a:t>
            </a:r>
          </a:p>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client c;</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c.recuperer_une_copie_prototype</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a:t>
            </a:r>
          </a:p>
        </p:txBody>
      </p:sp>
      <p:grpSp>
        <p:nvGrpSpPr>
          <p:cNvPr id="9" name="Groupe 8">
            <a:extLst>
              <a:ext uri="{FF2B5EF4-FFF2-40B4-BE49-F238E27FC236}">
                <a16:creationId xmlns:a16="http://schemas.microsoft.com/office/drawing/2014/main" id="{4334350C-A860-2815-F4F3-E0ADB51073CD}"/>
              </a:ext>
            </a:extLst>
          </p:cNvPr>
          <p:cNvGrpSpPr/>
          <p:nvPr/>
        </p:nvGrpSpPr>
        <p:grpSpPr>
          <a:xfrm>
            <a:off x="6361156" y="5409189"/>
            <a:ext cx="873760" cy="409972"/>
            <a:chOff x="7594888" y="3904536"/>
            <a:chExt cx="873760" cy="409972"/>
          </a:xfrm>
        </p:grpSpPr>
        <p:sp>
          <p:nvSpPr>
            <p:cNvPr id="10" name="Flèche : droite 9">
              <a:extLst>
                <a:ext uri="{FF2B5EF4-FFF2-40B4-BE49-F238E27FC236}">
                  <a16:creationId xmlns:a16="http://schemas.microsoft.com/office/drawing/2014/main" id="{8EF3CE41-DA6D-D1FC-4771-931EE230724D}"/>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7D746B81-46C3-083C-ADDC-C3707FFFFDE2}"/>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3" name="Rectangle 2">
            <a:extLst>
              <a:ext uri="{FF2B5EF4-FFF2-40B4-BE49-F238E27FC236}">
                <a16:creationId xmlns:a16="http://schemas.microsoft.com/office/drawing/2014/main" id="{8168BEFD-CD71-CA36-CB42-C4F11404F877}"/>
              </a:ext>
            </a:extLst>
          </p:cNvPr>
          <p:cNvSpPr>
            <a:spLocks noChangeArrowheads="1"/>
          </p:cNvSpPr>
          <p:nvPr/>
        </p:nvSpPr>
        <p:spPr bwMode="auto">
          <a:xfrm>
            <a:off x="7639294" y="5521405"/>
            <a:ext cx="1942612"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hello</a:t>
            </a:r>
            <a:r>
              <a:rPr kumimoji="0" lang="fr-FR" altLang="fr-FR" sz="1600" b="0" i="0" u="none" strike="noStrike" cap="none" normalizeH="0" dirty="0">
                <a:ln>
                  <a:noFill/>
                </a:ln>
                <a:solidFill>
                  <a:schemeClr val="tx1"/>
                </a:solidFill>
                <a:effectLst/>
                <a:latin typeface="Arial" panose="020B0604020202020204" pitchFamily="34" charset="0"/>
              </a:rPr>
              <a:t> world</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843D7BC0-4AFC-4BF1-B9EA-45E02FF8FE45}"/>
              </a:ext>
            </a:extLst>
          </p:cNvPr>
          <p:cNvSpPr txBox="1"/>
          <p:nvPr/>
        </p:nvSpPr>
        <p:spPr>
          <a:xfrm>
            <a:off x="2235167" y="1803589"/>
            <a:ext cx="9107261" cy="310854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CA" sz="1400" dirty="0" err="1">
                <a:solidFill>
                  <a:srgbClr val="0000FF"/>
                </a:solidFill>
                <a:latin typeface="Consolas" panose="020B0609020204030204" pitchFamily="49" charset="0"/>
              </a:rPr>
              <a:t>struct</a:t>
            </a:r>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client{</a:t>
            </a:r>
          </a:p>
          <a:p>
            <a:r>
              <a:rPr lang="fr-CA" sz="1400" b="0" dirty="0">
                <a:solidFill>
                  <a:srgbClr val="D4D4D4"/>
                </a:solidFill>
                <a:effectLst/>
                <a:latin typeface="Consolas" panose="020B0609020204030204" pitchFamily="49" charset="0"/>
              </a:rPr>
              <a:t>    </a:t>
            </a:r>
            <a:r>
              <a:rPr lang="fr-CA" sz="1400" dirty="0" err="1">
                <a:solidFill>
                  <a:srgbClr val="0000FF"/>
                </a:solidFill>
                <a:latin typeface="Consolas" panose="020B0609020204030204" pitchFamily="49" charset="0"/>
              </a:rPr>
              <a:t>static</a:t>
            </a:r>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std::</a:t>
            </a:r>
            <a:r>
              <a:rPr lang="fr-CA" sz="1400" dirty="0" err="1">
                <a:solidFill>
                  <a:srgbClr val="000000"/>
                </a:solidFill>
                <a:latin typeface="Consolas" panose="020B0609020204030204" pitchFamily="49" charset="0"/>
              </a:rPr>
              <a:t>unique_ptr</a:t>
            </a:r>
            <a:r>
              <a:rPr lang="fr-CA" sz="1400" dirty="0">
                <a:solidFill>
                  <a:srgbClr val="000000"/>
                </a:solidFill>
                <a:latin typeface="Consolas" panose="020B0609020204030204" pitchFamily="49" charset="0"/>
              </a:rPr>
              <a:t>&lt;Prototype&gt; </a:t>
            </a:r>
            <a:r>
              <a:rPr lang="fr-CA" sz="1400" dirty="0" err="1">
                <a:solidFill>
                  <a:srgbClr val="000000"/>
                </a:solidFill>
                <a:latin typeface="Consolas" panose="020B0609020204030204" pitchFamily="49" charset="0"/>
              </a:rPr>
              <a:t>recuperer_une_copie_prototype</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b="0" dirty="0">
                <a:solidFill>
                  <a:srgbClr val="D4D4D4"/>
                </a:solidFill>
                <a:effectLst/>
                <a:latin typeface="Consolas" panose="020B0609020204030204" pitchFamily="49" charset="0"/>
              </a:rPr>
              <a:t>        </a:t>
            </a:r>
            <a:r>
              <a:rPr lang="fr-CA" sz="1400" b="0" dirty="0">
                <a:solidFill>
                  <a:srgbClr val="608B4E"/>
                </a:solidFill>
                <a:effectLst/>
                <a:latin typeface="Consolas" panose="020B0609020204030204" pitchFamily="49" charset="0"/>
              </a:rPr>
              <a:t>// Créer et </a:t>
            </a:r>
            <a:r>
              <a:rPr lang="fr-CA" sz="1400" b="0" dirty="0" err="1">
                <a:solidFill>
                  <a:srgbClr val="608B4E"/>
                </a:solidFill>
                <a:effectLst/>
                <a:latin typeface="Consolas" panose="020B0609020204030204" pitchFamily="49" charset="0"/>
              </a:rPr>
              <a:t>configufer</a:t>
            </a:r>
            <a:r>
              <a:rPr lang="fr-CA" sz="1400" b="0" dirty="0">
                <a:solidFill>
                  <a:srgbClr val="608B4E"/>
                </a:solidFill>
                <a:effectLst/>
                <a:latin typeface="Consolas" panose="020B0609020204030204" pitchFamily="49" charset="0"/>
              </a:rPr>
              <a:t> le prototype</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std::</a:t>
            </a:r>
            <a:r>
              <a:rPr lang="fr-CA" sz="1400" dirty="0" err="1">
                <a:solidFill>
                  <a:srgbClr val="000000"/>
                </a:solidFill>
                <a:latin typeface="Consolas" panose="020B0609020204030204" pitchFamily="49" charset="0"/>
              </a:rPr>
              <a:t>unique_ptr</a:t>
            </a:r>
            <a:r>
              <a:rPr lang="fr-CA" sz="1400" dirty="0">
                <a:solidFill>
                  <a:srgbClr val="000000"/>
                </a:solidFill>
                <a:latin typeface="Consolas" panose="020B0609020204030204" pitchFamily="49" charset="0"/>
              </a:rPr>
              <a:t>&lt;Prototype&gt; proto = std::</a:t>
            </a:r>
            <a:r>
              <a:rPr lang="fr-CA" sz="1400" dirty="0" err="1">
                <a:solidFill>
                  <a:srgbClr val="000000"/>
                </a:solidFill>
                <a:latin typeface="Consolas" panose="020B0609020204030204" pitchFamily="49" charset="0"/>
              </a:rPr>
              <a:t>make_unique</a:t>
            </a:r>
            <a:r>
              <a:rPr lang="fr-CA" sz="1400" dirty="0">
                <a:solidFill>
                  <a:srgbClr val="000000"/>
                </a:solidFill>
                <a:latin typeface="Consolas" panose="020B0609020204030204" pitchFamily="49" charset="0"/>
              </a:rPr>
              <a:t>&lt;</a:t>
            </a:r>
            <a:r>
              <a:rPr lang="fr-CA" sz="1400" dirty="0" err="1">
                <a:solidFill>
                  <a:srgbClr val="000000"/>
                </a:solidFill>
                <a:latin typeface="Consolas" panose="020B0609020204030204" pitchFamily="49" charset="0"/>
              </a:rPr>
              <a:t>PrototypeConcret</a:t>
            </a:r>
            <a:r>
              <a:rPr lang="fr-CA" sz="1400" dirty="0">
                <a:solidFill>
                  <a:srgbClr val="000000"/>
                </a:solidFill>
                <a:latin typeface="Consolas" panose="020B0609020204030204" pitchFamily="49" charset="0"/>
              </a:rPr>
              <a:t>&gt;(</a:t>
            </a:r>
            <a:r>
              <a:rPr lang="fr-CA" sz="1400" dirty="0">
                <a:solidFill>
                  <a:srgbClr val="A31515"/>
                </a:solidFill>
                <a:latin typeface="Consolas" panose="020B0609020204030204" pitchFamily="49" charset="0"/>
              </a:rPr>
              <a:t>"default"</a:t>
            </a:r>
            <a:r>
              <a:rPr lang="fr-CA" sz="1400" dirty="0">
                <a:solidFill>
                  <a:srgbClr val="000000"/>
                </a:solidFill>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608B4E"/>
                </a:solidFill>
                <a:effectLst/>
                <a:latin typeface="Consolas" panose="020B0609020204030204" pitchFamily="49" charset="0"/>
              </a:rPr>
              <a:t>// Personnalisé le clone</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std::</a:t>
            </a:r>
            <a:r>
              <a:rPr lang="fr-CA" sz="1400" dirty="0" err="1">
                <a:solidFill>
                  <a:srgbClr val="000000"/>
                </a:solidFill>
                <a:latin typeface="Consolas" panose="020B0609020204030204" pitchFamily="49" charset="0"/>
              </a:rPr>
              <a:t>unique_ptr</a:t>
            </a:r>
            <a:r>
              <a:rPr lang="fr-CA" sz="1400" dirty="0">
                <a:solidFill>
                  <a:srgbClr val="000000"/>
                </a:solidFill>
                <a:latin typeface="Consolas" panose="020B0609020204030204" pitchFamily="49" charset="0"/>
              </a:rPr>
              <a:t>&lt;Prototype&gt; clone{proto-&gt;cloner()};</a:t>
            </a:r>
          </a:p>
          <a:p>
            <a:r>
              <a:rPr lang="fr-CA" sz="1400" dirty="0">
                <a:solidFill>
                  <a:srgbClr val="000000"/>
                </a:solidFill>
                <a:latin typeface="Consolas" panose="020B0609020204030204" pitchFamily="49" charset="0"/>
              </a:rPr>
              <a:t>        clone-&gt;</a:t>
            </a:r>
            <a:r>
              <a:rPr lang="fr-CA" sz="1400" dirty="0" err="1">
                <a:solidFill>
                  <a:srgbClr val="000000"/>
                </a:solidFill>
                <a:latin typeface="Consolas" panose="020B0609020204030204" pitchFamily="49" charset="0"/>
              </a:rPr>
              <a:t>set_name</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"world"</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std::cout &lt;&lt; </a:t>
            </a:r>
            <a:r>
              <a:rPr lang="fr-CA" sz="1400" dirty="0">
                <a:solidFill>
                  <a:srgbClr val="A31515"/>
                </a:solidFill>
                <a:latin typeface="Consolas" panose="020B0609020204030204" pitchFamily="49" charset="0"/>
              </a:rPr>
              <a:t>"hello " </a:t>
            </a:r>
            <a:r>
              <a:rPr lang="fr-CA" sz="1400" dirty="0">
                <a:solidFill>
                  <a:srgbClr val="000000"/>
                </a:solidFill>
                <a:latin typeface="Consolas" panose="020B0609020204030204" pitchFamily="49" charset="0"/>
              </a:rPr>
              <a:t>&lt;&lt; clone-&gt;</a:t>
            </a:r>
            <a:r>
              <a:rPr lang="fr-CA" sz="1400" dirty="0" err="1">
                <a:solidFill>
                  <a:srgbClr val="000000"/>
                </a:solidFill>
                <a:latin typeface="Consolas" panose="020B0609020204030204" pitchFamily="49" charset="0"/>
              </a:rPr>
              <a:t>name</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b="0" dirty="0">
                <a:solidFill>
                  <a:srgbClr val="D4D4D4"/>
                </a:solidFill>
                <a:effectLst/>
                <a:latin typeface="Consolas" panose="020B0609020204030204" pitchFamily="49" charset="0"/>
              </a:rPr>
              <a:t>        </a:t>
            </a:r>
            <a:r>
              <a:rPr lang="fr-CA" sz="1400" dirty="0">
                <a:solidFill>
                  <a:srgbClr val="0000FF"/>
                </a:solidFill>
                <a:latin typeface="Consolas" panose="020B0609020204030204" pitchFamily="49" charset="0"/>
              </a:rPr>
              <a:t>return</a:t>
            </a:r>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clone;</a:t>
            </a:r>
          </a:p>
          <a:p>
            <a:r>
              <a:rPr lang="fr-CA" sz="1400" b="0" dirty="0">
                <a:solidFill>
                  <a:srgbClr val="D4D4D4"/>
                </a:solidFill>
                <a:effectLst/>
                <a:latin typeface="Consolas" panose="020B0609020204030204" pitchFamily="49" charset="0"/>
              </a:rPr>
              <a:t>   </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a:t>
            </a:r>
          </a:p>
        </p:txBody>
      </p:sp>
      <p:cxnSp>
        <p:nvCxnSpPr>
          <p:cNvPr id="16" name="Connecteur droit 15">
            <a:extLst>
              <a:ext uri="{FF2B5EF4-FFF2-40B4-BE49-F238E27FC236}">
                <a16:creationId xmlns:a16="http://schemas.microsoft.com/office/drawing/2014/main" id="{F7068E2E-051B-4824-B68B-3A4B2F60F9BF}"/>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43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pPr algn="just"/>
            <a:r>
              <a:rPr lang="fr-FR" dirty="0"/>
              <a:t>Sépare le processus de construction d’un objet complexe de sa représentation. La construction personnalisée est donc plus simple</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259</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Builder</a:t>
            </a:r>
          </a:p>
        </p:txBody>
      </p:sp>
      <p:sp>
        <p:nvSpPr>
          <p:cNvPr id="7" name="Espace réservé du texte 6">
            <a:extLst>
              <a:ext uri="{FF2B5EF4-FFF2-40B4-BE49-F238E27FC236}">
                <a16:creationId xmlns:a16="http://schemas.microsoft.com/office/drawing/2014/main" id="{3032D989-679E-499E-92D5-69BB32FA316C}"/>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E5721D11-4192-473C-A598-2C3253ED08CF}"/>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06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dirty="0"/>
          </a:p>
          <a:p>
            <a:pPr lvl="1">
              <a:lnSpc>
                <a:spcPct val="100000"/>
              </a:lnSpc>
            </a:pPr>
            <a:r>
              <a:rPr lang="fr-FR" dirty="0"/>
              <a:t>Charactères ( C++ 11 )</a:t>
            </a:r>
          </a:p>
          <a:p>
            <a:pPr lvl="2">
              <a:lnSpc>
                <a:spcPct val="100000"/>
              </a:lnSpc>
              <a:buClr>
                <a:schemeClr val="tx1"/>
              </a:buClr>
            </a:pPr>
            <a:r>
              <a:rPr lang="fr-FR" dirty="0">
                <a:solidFill>
                  <a:schemeClr val="accent1"/>
                </a:solidFill>
              </a:rPr>
              <a:t>char16_t</a:t>
            </a:r>
            <a:r>
              <a:rPr lang="fr-FR" dirty="0"/>
              <a:t> </a:t>
            </a:r>
          </a:p>
          <a:p>
            <a:pPr lvl="3">
              <a:lnSpc>
                <a:spcPct val="100000"/>
              </a:lnSpc>
              <a:buClr>
                <a:schemeClr val="tx1"/>
              </a:buClr>
            </a:pPr>
            <a:r>
              <a:rPr lang="fr-FR" dirty="0"/>
              <a:t>&gt;= 2 octets</a:t>
            </a:r>
          </a:p>
          <a:p>
            <a:pPr lvl="3">
              <a:lnSpc>
                <a:spcPct val="100000"/>
              </a:lnSpc>
              <a:buClr>
                <a:schemeClr val="tx1"/>
              </a:buClr>
            </a:pPr>
            <a:r>
              <a:rPr lang="fr-FR" dirty="0"/>
              <a:t>Taille minimale 16 bits garantie par le standard</a:t>
            </a:r>
          </a:p>
          <a:p>
            <a:pPr lvl="3">
              <a:lnSpc>
                <a:spcPct val="100000"/>
              </a:lnSpc>
              <a:buClr>
                <a:schemeClr val="tx1"/>
              </a:buClr>
            </a:pPr>
            <a:r>
              <a:rPr lang="fr-FR" dirty="0"/>
              <a:t>Equivalent à </a:t>
            </a:r>
            <a:r>
              <a:rPr lang="fr-FR" dirty="0" err="1">
                <a:solidFill>
                  <a:schemeClr val="accent1"/>
                </a:solidFill>
              </a:rPr>
              <a:t>unsigned</a:t>
            </a:r>
            <a:r>
              <a:rPr lang="fr-FR" dirty="0">
                <a:solidFill>
                  <a:schemeClr val="accent1"/>
                </a:solidFill>
              </a:rPr>
              <a:t> short</a:t>
            </a:r>
          </a:p>
          <a:p>
            <a:pPr lvl="3">
              <a:lnSpc>
                <a:spcPct val="100000"/>
              </a:lnSpc>
              <a:buClr>
                <a:schemeClr val="tx1"/>
              </a:buClr>
            </a:pPr>
            <a:r>
              <a:rPr lang="fr-FR" dirty="0"/>
              <a:t>Uniquement pour les caractères Unicode de largeur fixe</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signed</a:t>
            </a:r>
            <a:r>
              <a:rPr lang="fr-FR" dirty="0">
                <a:solidFill>
                  <a:schemeClr val="accent1"/>
                </a:solidFill>
              </a:rPr>
              <a:t> char16_t </a:t>
            </a:r>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signed</a:t>
            </a:r>
            <a:r>
              <a:rPr lang="fr-FR" dirty="0">
                <a:solidFill>
                  <a:schemeClr val="accent1"/>
                </a:solidFill>
              </a:rPr>
              <a:t> short</a:t>
            </a:r>
            <a:r>
              <a:rPr lang="fr-FR" dirty="0"/>
              <a:t> ou </a:t>
            </a:r>
            <a:r>
              <a:rPr lang="fr-FR" dirty="0">
                <a:solidFill>
                  <a:schemeClr val="accent1"/>
                </a:solidFill>
              </a:rPr>
              <a:t>int16_t</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unsigned</a:t>
            </a:r>
            <a:r>
              <a:rPr lang="fr-FR" dirty="0">
                <a:solidFill>
                  <a:schemeClr val="accent1"/>
                </a:solidFill>
              </a:rPr>
              <a:t> char16_t</a:t>
            </a:r>
            <a:endParaRPr lang="fr-FR" dirty="0"/>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unsigned</a:t>
            </a:r>
            <a:r>
              <a:rPr lang="fr-FR" dirty="0">
                <a:solidFill>
                  <a:schemeClr val="accent1"/>
                </a:solidFill>
              </a:rPr>
              <a:t> short</a:t>
            </a:r>
            <a:r>
              <a:rPr lang="fr-FR" dirty="0"/>
              <a:t> ou </a:t>
            </a:r>
            <a:r>
              <a:rPr lang="fr-FR" dirty="0">
                <a:solidFill>
                  <a:schemeClr val="accent1"/>
                </a:solidFill>
              </a:rPr>
              <a:t>uint16_t</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26</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A02D3549-7C84-3BDB-838C-31F27B6EAB0D}"/>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1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EEE98D-B6C4-422D-8C01-81B17ABA8A44}"/>
              </a:ext>
            </a:extLst>
          </p:cNvPr>
          <p:cNvSpPr>
            <a:spLocks noGrp="1"/>
          </p:cNvSpPr>
          <p:nvPr>
            <p:ph idx="1"/>
          </p:nvPr>
        </p:nvSpPr>
        <p:spPr/>
        <p:txBody>
          <a:bodyPr/>
          <a:lstStyle/>
          <a:p>
            <a:endParaRPr lang="fr-CA"/>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260</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Builder</a:t>
            </a:r>
          </a:p>
        </p:txBody>
      </p:sp>
      <p:sp>
        <p:nvSpPr>
          <p:cNvPr id="6" name="Espace réservé du texte 5">
            <a:extLst>
              <a:ext uri="{FF2B5EF4-FFF2-40B4-BE49-F238E27FC236}">
                <a16:creationId xmlns:a16="http://schemas.microsoft.com/office/drawing/2014/main" id="{C1DBB042-3AF3-4A3E-8E5A-7727FA36754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2" name="ZoneTexte 11">
            <a:extLst>
              <a:ext uri="{FF2B5EF4-FFF2-40B4-BE49-F238E27FC236}">
                <a16:creationId xmlns:a16="http://schemas.microsoft.com/office/drawing/2014/main" id="{B2D8A1C8-77EB-2FB3-FB1E-253DC55E2C4D}"/>
              </a:ext>
            </a:extLst>
          </p:cNvPr>
          <p:cNvSpPr txBox="1"/>
          <p:nvPr/>
        </p:nvSpPr>
        <p:spPr>
          <a:xfrm>
            <a:off x="2239992" y="1818532"/>
            <a:ext cx="4815447" cy="249299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C {</a:t>
            </a:r>
          </a:p>
          <a:p>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CBuilder</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C(</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hello, </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m_welcome</a:t>
            </a:r>
            <a:r>
              <a:rPr lang="fr-FR" sz="1200" b="0" dirty="0">
                <a:solidFill>
                  <a:srgbClr val="000000"/>
                </a:solidFill>
                <a:effectLst/>
                <a:latin typeface="Consolas" panose="020B0609020204030204" pitchFamily="49" charset="0"/>
              </a:rPr>
              <a:t>(hello + </a:t>
            </a:r>
            <a:r>
              <a:rPr lang="fr-FR" sz="1200" b="0" dirty="0">
                <a:solidFill>
                  <a:srgbClr val="A31515"/>
                </a:solidFill>
                <a:effectLst/>
                <a:latin typeface="Consolas" panose="020B0609020204030204" pitchFamily="49" charset="0"/>
              </a:rPr>
              <a:t>" "</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br>
              <a:rPr lang="fr-FR" sz="1200" b="0" dirty="0">
                <a:solidFill>
                  <a:srgbClr val="000000"/>
                </a:solidFill>
                <a:effectLst/>
                <a:latin typeface="Consolas" panose="020B0609020204030204" pitchFamily="49" charset="0"/>
              </a:rPr>
            </a:b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void</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print</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std::cout &lt;&lt; </a:t>
            </a:r>
            <a:r>
              <a:rPr lang="fr-FR" sz="1200" b="0" dirty="0" err="1">
                <a:solidFill>
                  <a:srgbClr val="000000"/>
                </a:solidFill>
                <a:effectLst/>
                <a:latin typeface="Consolas" panose="020B0609020204030204" pitchFamily="49" charset="0"/>
              </a:rPr>
              <a:t>m_welcome</a:t>
            </a:r>
            <a:r>
              <a:rPr lang="fr-FR" sz="1200" b="0" dirty="0">
                <a:solidFill>
                  <a:srgbClr val="000000"/>
                </a:solidFill>
                <a:effectLst/>
                <a:latin typeface="Consolas" panose="020B0609020204030204" pitchFamily="49" charset="0"/>
              </a:rPr>
              <a:t> &lt;&lt; std::</a:t>
            </a:r>
            <a:r>
              <a:rPr lang="fr-FR" sz="1200" b="0" dirty="0" err="1">
                <a:solidFill>
                  <a:srgbClr val="000000"/>
                </a:solidFill>
                <a:effectLst/>
                <a:latin typeface="Consolas" panose="020B0609020204030204" pitchFamily="49" charset="0"/>
              </a:rPr>
              <a:t>endl</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m_welcome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5" name="ZoneTexte 14">
            <a:extLst>
              <a:ext uri="{FF2B5EF4-FFF2-40B4-BE49-F238E27FC236}">
                <a16:creationId xmlns:a16="http://schemas.microsoft.com/office/drawing/2014/main" id="{2C6A41E6-5D96-7BB1-62C2-138D0D61DDF3}"/>
              </a:ext>
            </a:extLst>
          </p:cNvPr>
          <p:cNvSpPr txBox="1"/>
          <p:nvPr/>
        </p:nvSpPr>
        <p:spPr>
          <a:xfrm>
            <a:off x="7333478" y="1818532"/>
            <a:ext cx="4720828" cy="323165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200" b="0" dirty="0">
                <a:solidFill>
                  <a:srgbClr val="0000FF"/>
                </a:solidFill>
                <a:effectLst/>
                <a:latin typeface="Consolas" panose="020B0609020204030204" pitchFamily="49" charset="0"/>
              </a:rPr>
              <a:t>class</a:t>
            </a:r>
            <a:r>
              <a:rPr lang="fr-FR" sz="1200" b="0" dirty="0">
                <a:solidFill>
                  <a:srgbClr val="000000"/>
                </a:solidFill>
                <a:effectLst/>
                <a:latin typeface="Consolas" panose="020B0609020204030204" pitchFamily="49" charset="0"/>
              </a:rPr>
              <a:t> C::CBuilder{</a:t>
            </a:r>
          </a:p>
          <a:p>
            <a:r>
              <a:rPr lang="fr-FR" sz="1200" b="0" dirty="0">
                <a:solidFill>
                  <a:srgbClr val="0000FF"/>
                </a:solidFill>
                <a:effectLst/>
                <a:latin typeface="Consolas" panose="020B0609020204030204" pitchFamily="49" charset="0"/>
              </a:rPr>
              <a:t>public</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C::CBuilder&amp; hello(</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hello){</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m_hello</a:t>
            </a:r>
            <a:r>
              <a:rPr lang="fr-FR" sz="1200" b="0" dirty="0">
                <a:solidFill>
                  <a:srgbClr val="000000"/>
                </a:solidFill>
                <a:effectLst/>
                <a:latin typeface="Consolas" panose="020B0609020204030204" pitchFamily="49" charset="0"/>
              </a:rPr>
              <a:t> = hello;</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this</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C::CBuilder&amp;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r>
              <a:rPr lang="fr-FR" sz="1200" b="0" dirty="0" err="1">
                <a:solidFill>
                  <a:srgbClr val="0000FF"/>
                </a:solidFill>
                <a:effectLst/>
                <a:latin typeface="Consolas" panose="020B0609020204030204" pitchFamily="49" charset="0"/>
              </a:rPr>
              <a:t>const</a:t>
            </a:r>
            <a:r>
              <a:rPr lang="fr-FR" sz="1200" b="0" dirty="0">
                <a:solidFill>
                  <a:srgbClr val="000000"/>
                </a:solidFill>
                <a:effectLst/>
                <a:latin typeface="Consolas" panose="020B0609020204030204" pitchFamily="49" charset="0"/>
              </a:rPr>
              <a:t> std::string&amp;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this</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a:solidFill>
                  <a:srgbClr val="000000"/>
                </a:solidFill>
                <a:effectLst/>
                <a:latin typeface="Consolas" panose="020B0609020204030204" pitchFamily="49" charset="0"/>
              </a:rPr>
              <a:t>    C </a:t>
            </a:r>
            <a:r>
              <a:rPr lang="fr-FR" sz="1200" b="0" dirty="0" err="1">
                <a:solidFill>
                  <a:srgbClr val="000000"/>
                </a:solidFill>
                <a:effectLst/>
                <a:latin typeface="Consolas" panose="020B0609020204030204" pitchFamily="49" charset="0"/>
              </a:rPr>
              <a:t>build</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C{</a:t>
            </a:r>
            <a:r>
              <a:rPr lang="fr-FR" sz="1200" b="0" dirty="0" err="1">
                <a:solidFill>
                  <a:srgbClr val="000000"/>
                </a:solidFill>
                <a:effectLst/>
                <a:latin typeface="Consolas" panose="020B0609020204030204" pitchFamily="49" charset="0"/>
              </a:rPr>
              <a:t>m_hello</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a:t>
            </a:r>
          </a:p>
          <a:p>
            <a:r>
              <a:rPr lang="fr-FR" sz="1200" b="0" dirty="0" err="1">
                <a:solidFill>
                  <a:srgbClr val="0000FF"/>
                </a:solidFill>
                <a:effectLst/>
                <a:latin typeface="Consolas" panose="020B0609020204030204" pitchFamily="49" charset="0"/>
              </a:rPr>
              <a:t>private</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m_hello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"hello"</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    std::string </a:t>
            </a:r>
            <a:r>
              <a:rPr lang="fr-FR" sz="1200" b="0" dirty="0" err="1">
                <a:solidFill>
                  <a:srgbClr val="000000"/>
                </a:solidFill>
                <a:effectLst/>
                <a:latin typeface="Consolas" panose="020B0609020204030204" pitchFamily="49" charset="0"/>
              </a:rPr>
              <a:t>m_who</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"default"</a:t>
            </a:r>
            <a:r>
              <a:rPr lang="fr-FR" sz="1200" b="0" dirty="0">
                <a:solidFill>
                  <a:srgbClr val="000000"/>
                </a:solidFill>
                <a:effectLst/>
                <a:latin typeface="Consolas" panose="020B0609020204030204" pitchFamily="49" charset="0"/>
              </a:rPr>
              <a:t>};</a:t>
            </a:r>
          </a:p>
          <a:p>
            <a:r>
              <a:rPr lang="fr-FR" sz="1200" b="0" dirty="0">
                <a:solidFill>
                  <a:srgbClr val="000000"/>
                </a:solidFill>
                <a:effectLst/>
                <a:latin typeface="Consolas" panose="020B0609020204030204" pitchFamily="49" charset="0"/>
              </a:rPr>
              <a:t>};</a:t>
            </a:r>
          </a:p>
        </p:txBody>
      </p:sp>
      <p:sp>
        <p:nvSpPr>
          <p:cNvPr id="17" name="ZoneTexte 16">
            <a:extLst>
              <a:ext uri="{FF2B5EF4-FFF2-40B4-BE49-F238E27FC236}">
                <a16:creationId xmlns:a16="http://schemas.microsoft.com/office/drawing/2014/main" id="{B10731F6-55D3-42D2-3B83-6A46FBAE7CA8}"/>
              </a:ext>
            </a:extLst>
          </p:cNvPr>
          <p:cNvSpPr txBox="1"/>
          <p:nvPr/>
        </p:nvSpPr>
        <p:spPr>
          <a:xfrm>
            <a:off x="2226560" y="4538304"/>
            <a:ext cx="4338042"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main()</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C </a:t>
            </a:r>
            <a:r>
              <a:rPr lang="en-US" sz="1200" b="0" dirty="0" err="1">
                <a:solidFill>
                  <a:srgbClr val="000000"/>
                </a:solidFill>
                <a:effectLst/>
                <a:latin typeface="Consolas" panose="020B0609020204030204" pitchFamily="49" charset="0"/>
              </a:rPr>
              <a:t>default_c</a:t>
            </a:r>
            <a:r>
              <a:rPr lang="en-US" sz="1200" b="0" dirty="0">
                <a:solidFill>
                  <a:srgbClr val="000000"/>
                </a:solidFill>
                <a:effectLst/>
                <a:latin typeface="Consolas" panose="020B0609020204030204" pitchFamily="49" charset="0"/>
              </a:rPr>
              <a:t> = C::CBuilder{}.build();</a:t>
            </a:r>
          </a:p>
          <a:p>
            <a:r>
              <a:rPr lang="en-US" sz="1200" b="0" dirty="0">
                <a:solidFill>
                  <a:srgbClr val="000000"/>
                </a:solidFill>
                <a:effectLst/>
                <a:latin typeface="Consolas" panose="020B0609020204030204" pitchFamily="49" charset="0"/>
              </a:rPr>
              <a:t>    C </a:t>
            </a:r>
            <a:r>
              <a:rPr lang="en-US" sz="1200" b="0" dirty="0" err="1">
                <a:solidFill>
                  <a:srgbClr val="000000"/>
                </a:solidFill>
                <a:effectLst/>
                <a:latin typeface="Consolas" panose="020B0609020204030204" pitchFamily="49" charset="0"/>
              </a:rPr>
              <a:t>my_c</a:t>
            </a:r>
            <a:r>
              <a:rPr lang="en-US" sz="1200" b="0" dirty="0">
                <a:solidFill>
                  <a:srgbClr val="000000"/>
                </a:solidFill>
                <a:effectLst/>
                <a:latin typeface="Consolas" panose="020B0609020204030204" pitchFamily="49" charset="0"/>
              </a:rPr>
              <a:t> = C::CBuilder{}.who(</a:t>
            </a:r>
            <a:r>
              <a:rPr lang="en-US" sz="1200" b="0" dirty="0">
                <a:solidFill>
                  <a:srgbClr val="A31515"/>
                </a:solidFill>
                <a:effectLst/>
                <a:latin typeface="Consolas" panose="020B0609020204030204" pitchFamily="49" charset="0"/>
              </a:rPr>
              <a:t>"world"</a:t>
            </a:r>
            <a:r>
              <a:rPr lang="en-US" sz="1200" b="0" dirty="0">
                <a:solidFill>
                  <a:srgbClr val="000000"/>
                </a:solidFill>
                <a:effectLst/>
                <a:latin typeface="Consolas" panose="020B0609020204030204" pitchFamily="49" charset="0"/>
              </a:rPr>
              <a:t>).build();</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default_c.print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my_c.print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a:t>
            </a:r>
          </a:p>
        </p:txBody>
      </p:sp>
      <p:grpSp>
        <p:nvGrpSpPr>
          <p:cNvPr id="7" name="Groupe 6">
            <a:extLst>
              <a:ext uri="{FF2B5EF4-FFF2-40B4-BE49-F238E27FC236}">
                <a16:creationId xmlns:a16="http://schemas.microsoft.com/office/drawing/2014/main" id="{FBAE9C28-FAC3-1F7E-A1AB-360806C162A4}"/>
              </a:ext>
            </a:extLst>
          </p:cNvPr>
          <p:cNvGrpSpPr/>
          <p:nvPr/>
        </p:nvGrpSpPr>
        <p:grpSpPr>
          <a:xfrm>
            <a:off x="6681470" y="5349743"/>
            <a:ext cx="873760" cy="409972"/>
            <a:chOff x="7594888" y="3904536"/>
            <a:chExt cx="873760" cy="409972"/>
          </a:xfrm>
        </p:grpSpPr>
        <p:sp>
          <p:nvSpPr>
            <p:cNvPr id="8" name="Flèche : droite 7">
              <a:extLst>
                <a:ext uri="{FF2B5EF4-FFF2-40B4-BE49-F238E27FC236}">
                  <a16:creationId xmlns:a16="http://schemas.microsoft.com/office/drawing/2014/main" id="{C1436CA5-8BBA-103B-3229-10E2BEA8D892}"/>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E91D9E3E-D882-51DB-3087-F0013068DD53}"/>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0" name="Rectangle 2">
            <a:extLst>
              <a:ext uri="{FF2B5EF4-FFF2-40B4-BE49-F238E27FC236}">
                <a16:creationId xmlns:a16="http://schemas.microsoft.com/office/drawing/2014/main" id="{260F33BE-78BE-9C12-3372-B8EEA7471C8A}"/>
              </a:ext>
            </a:extLst>
          </p:cNvPr>
          <p:cNvSpPr>
            <a:spLocks noChangeArrowheads="1"/>
          </p:cNvSpPr>
          <p:nvPr/>
        </p:nvSpPr>
        <p:spPr bwMode="auto">
          <a:xfrm>
            <a:off x="7838946" y="5376244"/>
            <a:ext cx="1942612"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hello</a:t>
            </a:r>
            <a:r>
              <a:rPr kumimoji="0" lang="fr-FR" altLang="fr-FR" sz="1600" b="0" i="0" u="none" strike="noStrike" cap="none" normalizeH="0" dirty="0">
                <a:ln>
                  <a:noFill/>
                </a:ln>
                <a:solidFill>
                  <a:schemeClr val="tx1"/>
                </a:solidFill>
                <a:effectLst/>
                <a:latin typeface="Arial" panose="020B0604020202020204" pitchFamily="34" charset="0"/>
              </a:rPr>
              <a:t> default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baseline="0" dirty="0">
                <a:solidFill>
                  <a:schemeClr val="tx1"/>
                </a:solidFill>
                <a:latin typeface="Arial" panose="020B0604020202020204" pitchFamily="34" charset="0"/>
              </a:rPr>
              <a:t>hello world</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cxnSp>
        <p:nvCxnSpPr>
          <p:cNvPr id="14" name="Connecteur droit 13">
            <a:extLst>
              <a:ext uri="{FF2B5EF4-FFF2-40B4-BE49-F238E27FC236}">
                <a16:creationId xmlns:a16="http://schemas.microsoft.com/office/drawing/2014/main" id="{DA375925-A48E-4C66-9BBE-5F1EE6D66079}"/>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64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0" grpId="0" animBg="1"/>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r>
              <a:rPr lang="fr-FR" dirty="0"/>
              <a:t>Permet de faire collaborer des objets ou classes ayant des interfaces normalement incompatibles</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261</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Adaptateur</a:t>
            </a:r>
          </a:p>
        </p:txBody>
      </p:sp>
      <p:sp>
        <p:nvSpPr>
          <p:cNvPr id="6" name="Espace réservé du texte 5">
            <a:extLst>
              <a:ext uri="{FF2B5EF4-FFF2-40B4-BE49-F238E27FC236}">
                <a16:creationId xmlns:a16="http://schemas.microsoft.com/office/drawing/2014/main" id="{C78A43C4-B1F9-44D3-8D81-F1D0DFB19F68}"/>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103AEF1E-1381-44BB-A74A-43191D0E02C8}"/>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026" name="Picture 2" descr="Patron de conception adaptateur">
            <a:extLst>
              <a:ext uri="{FF2B5EF4-FFF2-40B4-BE49-F238E27FC236}">
                <a16:creationId xmlns:a16="http://schemas.microsoft.com/office/drawing/2014/main" id="{1FCB6159-A82E-4273-B92C-38AC18F45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22" y="2906889"/>
            <a:ext cx="47244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2025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r>
              <a:rPr lang="fr-FR" dirty="0"/>
              <a:t>L’adaptateur implémente l’interface d’un objet et en encapsule un autre</a:t>
            </a:r>
          </a:p>
          <a:p>
            <a:pPr lvl="1"/>
            <a:r>
              <a:rPr lang="fr-CA" b="1" dirty="0"/>
              <a:t>Client</a:t>
            </a:r>
            <a:r>
              <a:rPr lang="fr-CA" dirty="0"/>
              <a:t> : classe qui contient le code du programme</a:t>
            </a:r>
          </a:p>
          <a:p>
            <a:pPr lvl="1"/>
            <a:r>
              <a:rPr lang="fr-CA" b="1" dirty="0" err="1"/>
              <a:t>ClientInterface</a:t>
            </a:r>
            <a:r>
              <a:rPr lang="fr-CA" dirty="0"/>
              <a:t>: Interface que les autres classes doivent implémenter</a:t>
            </a:r>
          </a:p>
          <a:p>
            <a:pPr lvl="1"/>
            <a:r>
              <a:rPr lang="fr-FR" b="1" dirty="0"/>
              <a:t>Adapter</a:t>
            </a:r>
            <a:r>
              <a:rPr lang="fr-FR" dirty="0"/>
              <a:t>: interagir à la fois avec le client et le service</a:t>
            </a:r>
          </a:p>
          <a:p>
            <a:pPr lvl="1"/>
            <a:r>
              <a:rPr lang="fr-FR" b="1" dirty="0"/>
              <a:t>Service</a:t>
            </a:r>
            <a:r>
              <a:rPr lang="fr-FR" dirty="0"/>
              <a:t>: classe incompatible avec le client que l’on veut utiliser dans le client</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262</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normAutofit/>
          </a:bodyPr>
          <a:lstStyle/>
          <a:p>
            <a:r>
              <a:rPr lang="fr-FR" dirty="0"/>
              <a:t>Adaptateur d’objet</a:t>
            </a:r>
          </a:p>
        </p:txBody>
      </p:sp>
      <p:sp>
        <p:nvSpPr>
          <p:cNvPr id="6" name="Espace réservé du texte 5">
            <a:extLst>
              <a:ext uri="{FF2B5EF4-FFF2-40B4-BE49-F238E27FC236}">
                <a16:creationId xmlns:a16="http://schemas.microsoft.com/office/drawing/2014/main" id="{5E58243F-E630-4A2E-B48A-60F29494C9C9}"/>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1" name="ZoneTexte 10">
            <a:extLst>
              <a:ext uri="{FF2B5EF4-FFF2-40B4-BE49-F238E27FC236}">
                <a16:creationId xmlns:a16="http://schemas.microsoft.com/office/drawing/2014/main" id="{F9B0E26D-82CA-9D05-7762-205D7C2AAD6C}"/>
              </a:ext>
            </a:extLst>
          </p:cNvPr>
          <p:cNvSpPr txBox="1"/>
          <p:nvPr/>
        </p:nvSpPr>
        <p:spPr>
          <a:xfrm>
            <a:off x="3749488" y="5782756"/>
            <a:ext cx="4693024" cy="93871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CA" sz="1100" dirty="0">
                <a:solidFill>
                  <a:srgbClr val="608B4E"/>
                </a:solidFill>
                <a:latin typeface="Consolas" panose="020B0609020204030204" pitchFamily="49" charset="0"/>
              </a:rPr>
              <a:t>// </a:t>
            </a:r>
            <a:r>
              <a:rPr lang="fr-FR" sz="1100" dirty="0">
                <a:solidFill>
                  <a:srgbClr val="608B4E"/>
                </a:solidFill>
                <a:latin typeface="Consolas" panose="020B0609020204030204" pitchFamily="49" charset="0"/>
              </a:rPr>
              <a:t>Envoyer data (format Client) au Service (format Service)</a:t>
            </a:r>
            <a:endParaRPr lang="en-US" sz="1100" b="0" dirty="0">
              <a:solidFill>
                <a:srgbClr val="0000FF"/>
              </a:solidFill>
              <a:effectLst/>
              <a:latin typeface="Consolas" panose="020B0609020204030204" pitchFamily="49" charset="0"/>
            </a:endParaRPr>
          </a:p>
          <a:p>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Adapter::method(data){</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specialData</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convertToServiceFormat</a:t>
            </a:r>
            <a:r>
              <a:rPr lang="en-US" sz="1100" b="0" dirty="0">
                <a:solidFill>
                  <a:srgbClr val="000000"/>
                </a:solidFill>
                <a:effectLst/>
                <a:latin typeface="Consolas" panose="020B0609020204030204" pitchFamily="49" charset="0"/>
              </a:rPr>
              <a:t>(data);</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adaptee.serviceMethod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specialData</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a:t>
            </a:r>
          </a:p>
        </p:txBody>
      </p:sp>
      <p:cxnSp>
        <p:nvCxnSpPr>
          <p:cNvPr id="10" name="Connecteur droit 9">
            <a:extLst>
              <a:ext uri="{FF2B5EF4-FFF2-40B4-BE49-F238E27FC236}">
                <a16:creationId xmlns:a16="http://schemas.microsoft.com/office/drawing/2014/main" id="{D6833ADE-69CC-4ADD-ACFE-0D48CD03703C}"/>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3074" name="Picture 2" descr="PlantUML diagram">
            <a:extLst>
              <a:ext uri="{FF2B5EF4-FFF2-40B4-BE49-F238E27FC236}">
                <a16:creationId xmlns:a16="http://schemas.microsoft.com/office/drawing/2014/main" id="{035BB130-11E0-4186-B7D1-C144BD8FE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186" y="3941869"/>
            <a:ext cx="5348082" cy="175042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avec flèche 12">
            <a:extLst>
              <a:ext uri="{FF2B5EF4-FFF2-40B4-BE49-F238E27FC236}">
                <a16:creationId xmlns:a16="http://schemas.microsoft.com/office/drawing/2014/main" id="{54E5C507-1EEE-15C6-1BE5-3893EF5F3688}"/>
              </a:ext>
            </a:extLst>
          </p:cNvPr>
          <p:cNvCxnSpPr>
            <a:cxnSpLocks/>
          </p:cNvCxnSpPr>
          <p:nvPr/>
        </p:nvCxnSpPr>
        <p:spPr>
          <a:xfrm flipH="1">
            <a:off x="5029200" y="5333059"/>
            <a:ext cx="1175658" cy="44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r>
              <a:rPr lang="fr-FR" dirty="0"/>
              <a:t>L’adaptateur hérite de l’interface des deux objets en même temps</a:t>
            </a:r>
          </a:p>
          <a:p>
            <a:pPr lvl="1"/>
            <a:r>
              <a:rPr lang="fr-CA" b="1" dirty="0"/>
              <a:t>Client</a:t>
            </a:r>
            <a:r>
              <a:rPr lang="fr-CA" dirty="0"/>
              <a:t> : classe qui contient le code du programme</a:t>
            </a:r>
          </a:p>
          <a:p>
            <a:pPr lvl="1"/>
            <a:r>
              <a:rPr lang="fr-CA" b="1" dirty="0" err="1"/>
              <a:t>ClientInterface</a:t>
            </a:r>
            <a:r>
              <a:rPr lang="fr-CA" dirty="0"/>
              <a:t>: Interface que les autres classes doivent implémenter</a:t>
            </a:r>
          </a:p>
          <a:p>
            <a:pPr lvl="1"/>
            <a:r>
              <a:rPr lang="fr-FR" b="1" dirty="0"/>
              <a:t>Adapter</a:t>
            </a:r>
            <a:r>
              <a:rPr lang="fr-FR" dirty="0"/>
              <a:t>: interagir à la fois avec le client et le service</a:t>
            </a:r>
          </a:p>
          <a:p>
            <a:pPr lvl="1"/>
            <a:r>
              <a:rPr lang="fr-FR" b="1" dirty="0"/>
              <a:t>Service</a:t>
            </a:r>
            <a:r>
              <a:rPr lang="fr-FR" dirty="0"/>
              <a:t>: classe incompatible avec le client que l’on veut utiliser dans le client</a:t>
            </a:r>
          </a:p>
          <a:p>
            <a:pPr lvl="1"/>
            <a:endParaRPr lang="fr-FR" dirty="0"/>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263</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normAutofit/>
          </a:bodyPr>
          <a:lstStyle/>
          <a:p>
            <a:r>
              <a:rPr lang="fr-FR" dirty="0"/>
              <a:t>Adaptateur de classe</a:t>
            </a:r>
          </a:p>
        </p:txBody>
      </p:sp>
      <p:sp>
        <p:nvSpPr>
          <p:cNvPr id="6" name="Espace réservé du texte 5">
            <a:extLst>
              <a:ext uri="{FF2B5EF4-FFF2-40B4-BE49-F238E27FC236}">
                <a16:creationId xmlns:a16="http://schemas.microsoft.com/office/drawing/2014/main" id="{3443AB16-A3AA-42C7-A062-EF01CB740A84}"/>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2" name="Connecteur droit 11">
            <a:extLst>
              <a:ext uri="{FF2B5EF4-FFF2-40B4-BE49-F238E27FC236}">
                <a16:creationId xmlns:a16="http://schemas.microsoft.com/office/drawing/2014/main" id="{BFCBF4CF-F4C5-4A61-9236-8E2C3F54DA1E}"/>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2050" name="Picture 2" descr="PlantUML diagram">
            <a:extLst>
              <a:ext uri="{FF2B5EF4-FFF2-40B4-BE49-F238E27FC236}">
                <a16:creationId xmlns:a16="http://schemas.microsoft.com/office/drawing/2014/main" id="{C963B203-BA7F-47A8-ABDA-29ABD5292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318" y="4443181"/>
            <a:ext cx="5211978" cy="158010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a:extLst>
              <a:ext uri="{FF2B5EF4-FFF2-40B4-BE49-F238E27FC236}">
                <a16:creationId xmlns:a16="http://schemas.microsoft.com/office/drawing/2014/main" id="{1FE6DE5B-8848-BBB6-086D-F98B2312CE0B}"/>
              </a:ext>
            </a:extLst>
          </p:cNvPr>
          <p:cNvCxnSpPr>
            <a:cxnSpLocks/>
            <a:endCxn id="10" idx="1"/>
          </p:cNvCxnSpPr>
          <p:nvPr/>
        </p:nvCxnSpPr>
        <p:spPr>
          <a:xfrm flipV="1">
            <a:off x="6229167" y="5842541"/>
            <a:ext cx="1082336" cy="1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97FACEE3-D394-A4BA-D0E5-4DE16574144A}"/>
              </a:ext>
            </a:extLst>
          </p:cNvPr>
          <p:cNvSpPr txBox="1"/>
          <p:nvPr/>
        </p:nvSpPr>
        <p:spPr>
          <a:xfrm>
            <a:off x="7311503" y="5373181"/>
            <a:ext cx="4682443" cy="93871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CA" sz="1100" dirty="0">
                <a:solidFill>
                  <a:srgbClr val="608B4E"/>
                </a:solidFill>
                <a:latin typeface="Consolas" panose="020B0609020204030204" pitchFamily="49" charset="0"/>
              </a:rPr>
              <a:t>// </a:t>
            </a:r>
            <a:r>
              <a:rPr lang="fr-FR" sz="1100" dirty="0">
                <a:solidFill>
                  <a:srgbClr val="608B4E"/>
                </a:solidFill>
                <a:latin typeface="Consolas" panose="020B0609020204030204" pitchFamily="49" charset="0"/>
              </a:rPr>
              <a:t>Envoyer data (format Client) au Service (format Service)</a:t>
            </a:r>
            <a:endParaRPr lang="en-US" sz="1100" dirty="0">
              <a:solidFill>
                <a:srgbClr val="0000FF"/>
              </a:solidFill>
              <a:latin typeface="Consolas" panose="020B0609020204030204" pitchFamily="49" charset="0"/>
            </a:endParaRPr>
          </a:p>
          <a:p>
            <a:r>
              <a:rPr lang="en-US" sz="1100" dirty="0">
                <a:solidFill>
                  <a:srgbClr val="0000FF"/>
                </a:solidFill>
                <a:latin typeface="Consolas" panose="020B0609020204030204" pitchFamily="49" charset="0"/>
              </a:rPr>
              <a:t>void </a:t>
            </a:r>
            <a:r>
              <a:rPr lang="en-US" sz="1100" b="0" dirty="0">
                <a:solidFill>
                  <a:srgbClr val="000000"/>
                </a:solidFill>
                <a:effectLst/>
                <a:latin typeface="Consolas" panose="020B0609020204030204" pitchFamily="49" charset="0"/>
              </a:rPr>
              <a:t>Adapter::method(data){</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specialData</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convertToServiceFormat</a:t>
            </a:r>
            <a:r>
              <a:rPr lang="en-US" sz="1100" b="0" dirty="0">
                <a:solidFill>
                  <a:srgbClr val="000000"/>
                </a:solidFill>
                <a:effectLst/>
                <a:latin typeface="Consolas" panose="020B0609020204030204" pitchFamily="49" charset="0"/>
              </a:rPr>
              <a:t>(data);</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serviceMethod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specialData</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946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pPr algn="just"/>
            <a:r>
              <a:rPr lang="fr-FR" dirty="0"/>
              <a:t>Procure une interface offrant un accès simplifié à une librairie, un </a:t>
            </a:r>
            <a:r>
              <a:rPr lang="fr-FR" dirty="0" err="1"/>
              <a:t>framework</a:t>
            </a:r>
            <a:r>
              <a:rPr lang="fr-FR" dirty="0"/>
              <a:t> ou à n’importe quel ensemble complexe de classes</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264</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err="1"/>
              <a:t>Facade</a:t>
            </a:r>
            <a:endParaRPr lang="fr-FR" dirty="0"/>
          </a:p>
        </p:txBody>
      </p:sp>
      <p:sp>
        <p:nvSpPr>
          <p:cNvPr id="6" name="Espace réservé du texte 5">
            <a:extLst>
              <a:ext uri="{FF2B5EF4-FFF2-40B4-BE49-F238E27FC236}">
                <a16:creationId xmlns:a16="http://schemas.microsoft.com/office/drawing/2014/main" id="{5113B682-21AB-43B4-B346-D1163CC1001E}"/>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C4734D60-4B50-A99B-A694-A78DC6BABEA5}"/>
              </a:ext>
            </a:extLst>
          </p:cNvPr>
          <p:cNvSpPr txBox="1"/>
          <p:nvPr/>
        </p:nvSpPr>
        <p:spPr>
          <a:xfrm>
            <a:off x="6547546" y="4253161"/>
            <a:ext cx="3802261" cy="769441"/>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Facade::</a:t>
            </a:r>
            <a:r>
              <a:rPr lang="en-US" sz="1100" b="0" dirty="0" err="1">
                <a:solidFill>
                  <a:srgbClr val="000000"/>
                </a:solidFill>
                <a:effectLst/>
                <a:latin typeface="Consolas" panose="020B0609020204030204" pitchFamily="49" charset="0"/>
              </a:rPr>
              <a:t>simple_method</a:t>
            </a:r>
            <a:r>
              <a:rPr lang="en-US" sz="1100" b="0" dirty="0">
                <a:solidFill>
                  <a:srgbClr val="000000"/>
                </a:solidFill>
                <a:effectLst/>
                <a:latin typeface="Consolas" panose="020B0609020204030204" pitchFamily="49" charset="0"/>
              </a:rPr>
              <a:t>(data){</a:t>
            </a:r>
          </a:p>
          <a:p>
            <a:r>
              <a:rPr lang="en-US" sz="1100" b="0" dirty="0">
                <a:solidFill>
                  <a:srgbClr val="000000"/>
                </a:solidFill>
                <a:effectLst/>
                <a:latin typeface="Consolas" panose="020B0609020204030204" pitchFamily="49" charset="0"/>
              </a:rPr>
              <a:t>    </a:t>
            </a:r>
            <a:r>
              <a:rPr lang="en-US" sz="1100" dirty="0">
                <a:solidFill>
                  <a:srgbClr val="000000"/>
                </a:solidFill>
                <a:latin typeface="Consolas" panose="020B0609020204030204" pitchFamily="49" charset="0"/>
              </a:rPr>
              <a:t>service.method_1(data);</a:t>
            </a:r>
          </a:p>
          <a:p>
            <a:r>
              <a:rPr lang="en-US" sz="1100" b="0" dirty="0">
                <a:solidFill>
                  <a:srgbClr val="000000"/>
                </a:solidFill>
                <a:effectLst/>
                <a:latin typeface="Consolas" panose="020B0609020204030204" pitchFamily="49" charset="0"/>
              </a:rPr>
              <a:t>    service.method_2();</a:t>
            </a:r>
          </a:p>
          <a:p>
            <a:r>
              <a:rPr lang="en-US" sz="1100" b="0" dirty="0">
                <a:solidFill>
                  <a:srgbClr val="000000"/>
                </a:solidFill>
                <a:effectLst/>
                <a:latin typeface="Consolas" panose="020B0609020204030204" pitchFamily="49" charset="0"/>
              </a:rPr>
              <a:t>}</a:t>
            </a:r>
          </a:p>
        </p:txBody>
      </p:sp>
      <p:cxnSp>
        <p:nvCxnSpPr>
          <p:cNvPr id="9" name="Connecteur droit avec flèche 8">
            <a:extLst>
              <a:ext uri="{FF2B5EF4-FFF2-40B4-BE49-F238E27FC236}">
                <a16:creationId xmlns:a16="http://schemas.microsoft.com/office/drawing/2014/main" id="{DD162CD3-E812-78C8-F8EB-C51D0C9702E4}"/>
              </a:ext>
            </a:extLst>
          </p:cNvPr>
          <p:cNvCxnSpPr>
            <a:cxnSpLocks/>
            <a:endCxn id="8" idx="1"/>
          </p:cNvCxnSpPr>
          <p:nvPr/>
        </p:nvCxnSpPr>
        <p:spPr>
          <a:xfrm>
            <a:off x="6096000" y="4637882"/>
            <a:ext cx="451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41D01EAE-5036-EF70-0E75-945CC9120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025" y="2916237"/>
            <a:ext cx="1704975" cy="3257550"/>
          </a:xfrm>
          <a:prstGeom prst="rect">
            <a:avLst/>
          </a:prstGeom>
        </p:spPr>
      </p:pic>
      <p:cxnSp>
        <p:nvCxnSpPr>
          <p:cNvPr id="10" name="Connecteur droit 9">
            <a:extLst>
              <a:ext uri="{FF2B5EF4-FFF2-40B4-BE49-F238E27FC236}">
                <a16:creationId xmlns:a16="http://schemas.microsoft.com/office/drawing/2014/main" id="{41022E4E-9693-4351-83FA-0A65D9057700}"/>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98745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r>
              <a:rPr lang="fr-FR" dirty="0"/>
              <a:t>Permet de modifier le comportement d’un objet lorsque son état interne change. L’objet donne l’impression qu’il change de classe</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265</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Etat</a:t>
            </a:r>
          </a:p>
        </p:txBody>
      </p:sp>
      <p:sp>
        <p:nvSpPr>
          <p:cNvPr id="6" name="Espace réservé du texte 5">
            <a:extLst>
              <a:ext uri="{FF2B5EF4-FFF2-40B4-BE49-F238E27FC236}">
                <a16:creationId xmlns:a16="http://schemas.microsoft.com/office/drawing/2014/main" id="{1916B313-1105-4E20-9108-5A00BBA143E2}"/>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95171EC5-C554-4671-B600-1C5232BD3667}"/>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4098" name="Picture 2" descr="Les états possibles d’un objet document">
            <a:extLst>
              <a:ext uri="{FF2B5EF4-FFF2-40B4-BE49-F238E27FC236}">
                <a16:creationId xmlns:a16="http://schemas.microsoft.com/office/drawing/2014/main" id="{4ADE458B-1ECF-42A8-B84F-99DBE8B57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351" y="2932259"/>
            <a:ext cx="4141413" cy="325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428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04954-8DC4-8E5B-2633-E9F3D1520F01}"/>
              </a:ext>
            </a:extLst>
          </p:cNvPr>
          <p:cNvSpPr>
            <a:spLocks noGrp="1"/>
          </p:cNvSpPr>
          <p:nvPr>
            <p:ph idx="1"/>
          </p:nvPr>
        </p:nvSpPr>
        <p:spPr/>
        <p:txBody>
          <a:bodyPr/>
          <a:lstStyle/>
          <a:p>
            <a:pPr algn="just"/>
            <a:r>
              <a:rPr lang="fr-FR" dirty="0"/>
              <a:t>Permet de modifier le comportement d’un objet lorsque son état interne change. L’objet donne l’impression qu’il change de classe</a:t>
            </a:r>
          </a:p>
        </p:txBody>
      </p:sp>
      <p:sp>
        <p:nvSpPr>
          <p:cNvPr id="5" name="Espace réservé du numéro de diapositive 4">
            <a:extLst>
              <a:ext uri="{FF2B5EF4-FFF2-40B4-BE49-F238E27FC236}">
                <a16:creationId xmlns:a16="http://schemas.microsoft.com/office/drawing/2014/main" id="{A49C9180-7D42-7AD8-A73D-ABF3B6C9E057}"/>
              </a:ext>
            </a:extLst>
          </p:cNvPr>
          <p:cNvSpPr>
            <a:spLocks noGrp="1"/>
          </p:cNvSpPr>
          <p:nvPr>
            <p:ph type="sldNum" sz="quarter" idx="12"/>
          </p:nvPr>
        </p:nvSpPr>
        <p:spPr/>
        <p:txBody>
          <a:bodyPr/>
          <a:lstStyle/>
          <a:p>
            <a:fld id="{24A0B9CD-547A-41ED-8AE5-D104F1A8003E}" type="slidenum">
              <a:rPr lang="fr-FR" smtClean="0"/>
              <a:t>266</a:t>
            </a:fld>
            <a:endParaRPr lang="fr-FR"/>
          </a:p>
        </p:txBody>
      </p:sp>
      <p:sp>
        <p:nvSpPr>
          <p:cNvPr id="2" name="Titre 1">
            <a:extLst>
              <a:ext uri="{FF2B5EF4-FFF2-40B4-BE49-F238E27FC236}">
                <a16:creationId xmlns:a16="http://schemas.microsoft.com/office/drawing/2014/main" id="{6075FA01-DB92-9ACC-9558-387A1C0BAF9C}"/>
              </a:ext>
            </a:extLst>
          </p:cNvPr>
          <p:cNvSpPr>
            <a:spLocks noGrp="1"/>
          </p:cNvSpPr>
          <p:nvPr>
            <p:ph type="title"/>
          </p:nvPr>
        </p:nvSpPr>
        <p:spPr/>
        <p:txBody>
          <a:bodyPr/>
          <a:lstStyle/>
          <a:p>
            <a:r>
              <a:rPr lang="fr-FR" dirty="0"/>
              <a:t>Etat</a:t>
            </a:r>
          </a:p>
        </p:txBody>
      </p:sp>
      <p:sp>
        <p:nvSpPr>
          <p:cNvPr id="6" name="Espace réservé du texte 5">
            <a:extLst>
              <a:ext uri="{FF2B5EF4-FFF2-40B4-BE49-F238E27FC236}">
                <a16:creationId xmlns:a16="http://schemas.microsoft.com/office/drawing/2014/main" id="{1916B313-1105-4E20-9108-5A00BBA143E2}"/>
              </a:ext>
            </a:extLst>
          </p:cNvPr>
          <p:cNvSpPr>
            <a:spLocks noGrp="1"/>
          </p:cNvSpPr>
          <p:nvPr>
            <p:ph type="body" sz="quarter" idx="13"/>
          </p:nvPr>
        </p:nvSpPr>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C4734D60-4B50-A99B-A694-A78DC6BABEA5}"/>
              </a:ext>
            </a:extLst>
          </p:cNvPr>
          <p:cNvSpPr txBox="1"/>
          <p:nvPr/>
        </p:nvSpPr>
        <p:spPr>
          <a:xfrm>
            <a:off x="3256905" y="5384879"/>
            <a:ext cx="3802261" cy="1107996"/>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100" b="0" dirty="0">
                <a:solidFill>
                  <a:srgbClr val="0000FF"/>
                </a:solidFill>
                <a:effectLst/>
                <a:latin typeface="Consolas" panose="020B0609020204030204" pitchFamily="49" charset="0"/>
              </a:rPr>
              <a:t>if</a:t>
            </a:r>
            <a:r>
              <a:rPr lang="fr-FR" sz="1100" b="0" dirty="0">
                <a:solidFill>
                  <a:srgbClr val="000000"/>
                </a:solidFill>
                <a:effectLst/>
                <a:latin typeface="Consolas" panose="020B0609020204030204" pitchFamily="49" charset="0"/>
              </a:rPr>
              <a:t>(</a:t>
            </a:r>
            <a:r>
              <a:rPr lang="fr-FR" sz="1100" b="0" dirty="0" err="1">
                <a:solidFill>
                  <a:srgbClr val="000000"/>
                </a:solidFill>
                <a:effectLst/>
                <a:latin typeface="Consolas" panose="020B0609020204030204" pitchFamily="49" charset="0"/>
              </a:rPr>
              <a:t>user.isAdmin</a:t>
            </a:r>
            <a:r>
              <a:rPr lang="fr-FR" sz="1100" b="0" dirty="0">
                <a:solidFill>
                  <a:srgbClr val="000000"/>
                </a:solidFill>
                <a:effectLst/>
                <a:latin typeface="Consolas" panose="020B0609020204030204" pitchFamily="49" charset="0"/>
              </a:rPr>
              <a:t>)</a:t>
            </a:r>
          </a:p>
          <a:p>
            <a:r>
              <a:rPr lang="fr-FR" sz="1100" b="0" dirty="0">
                <a:solidFill>
                  <a:srgbClr val="000000"/>
                </a:solidFill>
                <a:effectLst/>
                <a:latin typeface="Consolas" panose="020B0609020204030204" pitchFamily="49" charset="0"/>
              </a:rPr>
              <a:t>    </a:t>
            </a:r>
            <a:r>
              <a:rPr lang="fr-FR" sz="1100" b="0" dirty="0" err="1">
                <a:solidFill>
                  <a:srgbClr val="000000"/>
                </a:solidFill>
                <a:effectLst/>
                <a:latin typeface="Consolas" panose="020B0609020204030204" pitchFamily="49" charset="0"/>
              </a:rPr>
              <a:t>document.changeState</a:t>
            </a:r>
            <a:r>
              <a:rPr lang="fr-FR" sz="1100" b="0" dirty="0">
                <a:solidFill>
                  <a:srgbClr val="000000"/>
                </a:solidFill>
                <a:effectLst/>
                <a:latin typeface="Consolas" panose="020B0609020204030204" pitchFamily="49" charset="0"/>
              </a:rPr>
              <a:t>(</a:t>
            </a:r>
            <a:r>
              <a:rPr lang="fr-FR" sz="1100" b="0" dirty="0">
                <a:solidFill>
                  <a:srgbClr val="0000FF"/>
                </a:solidFill>
                <a:effectLst/>
                <a:latin typeface="Consolas" panose="020B0609020204030204" pitchFamily="49" charset="0"/>
              </a:rPr>
              <a:t>new</a:t>
            </a:r>
            <a:r>
              <a:rPr lang="fr-FR" sz="1100" b="0" dirty="0">
                <a:solidFill>
                  <a:srgbClr val="000000"/>
                </a:solidFill>
                <a:effectLst/>
                <a:latin typeface="Consolas" panose="020B0609020204030204" pitchFamily="49" charset="0"/>
              </a:rPr>
              <a:t> </a:t>
            </a:r>
            <a:r>
              <a:rPr lang="fr-FR" sz="1100" b="0" dirty="0" err="1">
                <a:solidFill>
                  <a:srgbClr val="000000"/>
                </a:solidFill>
                <a:effectLst/>
                <a:latin typeface="Consolas" panose="020B0609020204030204" pitchFamily="49" charset="0"/>
              </a:rPr>
              <a:t>Published</a:t>
            </a:r>
            <a:r>
              <a:rPr lang="fr-FR" sz="1100" b="0" dirty="0">
                <a:solidFill>
                  <a:srgbClr val="000000"/>
                </a:solidFill>
                <a:effectLst/>
                <a:latin typeface="Consolas" panose="020B0609020204030204" pitchFamily="49" charset="0"/>
              </a:rPr>
              <a:t>(document));</a:t>
            </a:r>
          </a:p>
          <a:p>
            <a:r>
              <a:rPr lang="fr-FR" sz="1100" b="0" dirty="0" err="1">
                <a:solidFill>
                  <a:srgbClr val="0000FF"/>
                </a:solidFill>
                <a:effectLst/>
                <a:latin typeface="Consolas" panose="020B0609020204030204" pitchFamily="49" charset="0"/>
              </a:rPr>
              <a:t>else</a:t>
            </a:r>
            <a:endParaRPr lang="fr-FR" sz="1100" b="0" dirty="0">
              <a:solidFill>
                <a:srgbClr val="000000"/>
              </a:solidFill>
              <a:effectLst/>
              <a:latin typeface="Consolas" panose="020B0609020204030204" pitchFamily="49" charset="0"/>
            </a:endParaRPr>
          </a:p>
          <a:p>
            <a:r>
              <a:rPr lang="fr-FR" sz="1100" b="0" dirty="0">
                <a:solidFill>
                  <a:srgbClr val="000000"/>
                </a:solidFill>
                <a:effectLst/>
                <a:latin typeface="Consolas" panose="020B0609020204030204" pitchFamily="49" charset="0"/>
              </a:rPr>
              <a:t>    </a:t>
            </a:r>
            <a:r>
              <a:rPr lang="fr-FR" sz="1100" b="0" dirty="0" err="1">
                <a:solidFill>
                  <a:srgbClr val="000000"/>
                </a:solidFill>
                <a:effectLst/>
                <a:latin typeface="Consolas" panose="020B0609020204030204" pitchFamily="49" charset="0"/>
              </a:rPr>
              <a:t>document.changeState</a:t>
            </a:r>
            <a:r>
              <a:rPr lang="fr-FR" sz="1100" b="0" dirty="0">
                <a:solidFill>
                  <a:srgbClr val="000000"/>
                </a:solidFill>
                <a:effectLst/>
                <a:latin typeface="Consolas" panose="020B0609020204030204" pitchFamily="49" charset="0"/>
              </a:rPr>
              <a:t>(</a:t>
            </a:r>
            <a:r>
              <a:rPr lang="fr-FR" sz="1100" b="0" dirty="0">
                <a:solidFill>
                  <a:srgbClr val="0000FF"/>
                </a:solidFill>
                <a:effectLst/>
                <a:latin typeface="Consolas" panose="020B0609020204030204" pitchFamily="49" charset="0"/>
              </a:rPr>
              <a:t>new</a:t>
            </a:r>
            <a:r>
              <a:rPr lang="fr-FR" sz="1100" b="0" dirty="0">
                <a:solidFill>
                  <a:srgbClr val="000000"/>
                </a:solidFill>
                <a:effectLst/>
                <a:latin typeface="Consolas" panose="020B0609020204030204" pitchFamily="49" charset="0"/>
              </a:rPr>
              <a:t> </a:t>
            </a:r>
            <a:r>
              <a:rPr lang="fr-FR" sz="1100" b="0" dirty="0" err="1">
                <a:solidFill>
                  <a:srgbClr val="000000"/>
                </a:solidFill>
                <a:effectLst/>
                <a:latin typeface="Consolas" panose="020B0609020204030204" pitchFamily="49" charset="0"/>
              </a:rPr>
              <a:t>Review</a:t>
            </a:r>
            <a:r>
              <a:rPr lang="fr-FR" sz="1100" b="0" dirty="0">
                <a:solidFill>
                  <a:srgbClr val="000000"/>
                </a:solidFill>
                <a:effectLst/>
                <a:latin typeface="Consolas" panose="020B0609020204030204" pitchFamily="49" charset="0"/>
              </a:rPr>
              <a:t>(document));</a:t>
            </a:r>
          </a:p>
          <a:p>
            <a:endParaRPr lang="en-US" sz="1100" b="0" dirty="0">
              <a:solidFill>
                <a:srgbClr val="000000"/>
              </a:solidFill>
              <a:effectLst/>
              <a:latin typeface="Consolas" panose="020B0609020204030204" pitchFamily="49" charset="0"/>
            </a:endParaRPr>
          </a:p>
        </p:txBody>
      </p:sp>
      <p:pic>
        <p:nvPicPr>
          <p:cNvPr id="7" name="Image 6">
            <a:extLst>
              <a:ext uri="{FF2B5EF4-FFF2-40B4-BE49-F238E27FC236}">
                <a16:creationId xmlns:a16="http://schemas.microsoft.com/office/drawing/2014/main" id="{271E21B7-6724-50CD-AD77-75E745D8B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43" y="2894876"/>
            <a:ext cx="3520382" cy="3128407"/>
          </a:xfrm>
          <a:prstGeom prst="rect">
            <a:avLst/>
          </a:prstGeom>
        </p:spPr>
      </p:pic>
      <p:cxnSp>
        <p:nvCxnSpPr>
          <p:cNvPr id="10" name="Connecteur droit 9">
            <a:extLst>
              <a:ext uri="{FF2B5EF4-FFF2-40B4-BE49-F238E27FC236}">
                <a16:creationId xmlns:a16="http://schemas.microsoft.com/office/drawing/2014/main" id="{95171EC5-C554-4671-B600-1C5232BD3667}"/>
              </a:ext>
            </a:extLst>
          </p:cNvPr>
          <p:cNvCxnSpPr>
            <a:cxnSpLocks/>
          </p:cNvCxnSpPr>
          <p:nvPr/>
        </p:nvCxnSpPr>
        <p:spPr>
          <a:xfrm>
            <a:off x="198054" y="602328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Connecteur droit avec flèche 8">
            <a:extLst>
              <a:ext uri="{FF2B5EF4-FFF2-40B4-BE49-F238E27FC236}">
                <a16:creationId xmlns:a16="http://schemas.microsoft.com/office/drawing/2014/main" id="{DD162CD3-E812-78C8-F8EB-C51D0C9702E4}"/>
              </a:ext>
            </a:extLst>
          </p:cNvPr>
          <p:cNvCxnSpPr>
            <a:cxnSpLocks/>
          </p:cNvCxnSpPr>
          <p:nvPr/>
        </p:nvCxnSpPr>
        <p:spPr>
          <a:xfrm flipH="1">
            <a:off x="7059167" y="5924939"/>
            <a:ext cx="6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CA9166C1-F238-47CB-B769-7E6DD51E1E72}"/>
              </a:ext>
            </a:extLst>
          </p:cNvPr>
          <p:cNvSpPr txBox="1"/>
          <p:nvPr/>
        </p:nvSpPr>
        <p:spPr>
          <a:xfrm>
            <a:off x="3256904" y="4130248"/>
            <a:ext cx="3802261" cy="93871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100" b="0" dirty="0">
                <a:solidFill>
                  <a:srgbClr val="0000FF"/>
                </a:solidFill>
                <a:effectLst/>
                <a:latin typeface="Consolas" panose="020B0609020204030204" pitchFamily="49" charset="0"/>
              </a:rPr>
              <a:t>if</a:t>
            </a:r>
            <a:r>
              <a:rPr lang="fr-FR" sz="1100" b="0" dirty="0">
                <a:solidFill>
                  <a:srgbClr val="000000"/>
                </a:solidFill>
                <a:effectLst/>
                <a:latin typeface="Consolas" panose="020B0609020204030204" pitchFamily="49" charset="0"/>
              </a:rPr>
              <a:t>(</a:t>
            </a:r>
            <a:r>
              <a:rPr lang="fr-FR" sz="1100" b="0" dirty="0" err="1">
                <a:solidFill>
                  <a:srgbClr val="000000"/>
                </a:solidFill>
                <a:effectLst/>
                <a:latin typeface="Consolas" panose="020B0609020204030204" pitchFamily="49" charset="0"/>
              </a:rPr>
              <a:t>user.isAdmin</a:t>
            </a:r>
            <a:r>
              <a:rPr lang="fr-FR" sz="1100" b="0" dirty="0">
                <a:solidFill>
                  <a:srgbClr val="000000"/>
                </a:solidFill>
                <a:effectLst/>
                <a:latin typeface="Consolas" panose="020B0609020204030204" pitchFamily="49" charset="0"/>
              </a:rPr>
              <a:t> || </a:t>
            </a:r>
            <a:r>
              <a:rPr lang="fr-FR" sz="1100" b="0" dirty="0" err="1">
                <a:solidFill>
                  <a:srgbClr val="000000"/>
                </a:solidFill>
                <a:effectLst/>
                <a:latin typeface="Consolas" panose="020B0609020204030204" pitchFamily="49" charset="0"/>
              </a:rPr>
              <a:t>user.isAutho</a:t>
            </a:r>
            <a:r>
              <a:rPr lang="fr-FR" sz="1100" dirty="0" err="1">
                <a:solidFill>
                  <a:srgbClr val="000000"/>
                </a:solidFill>
                <a:latin typeface="Consolas" panose="020B0609020204030204" pitchFamily="49" charset="0"/>
              </a:rPr>
              <a:t>r</a:t>
            </a:r>
            <a:r>
              <a:rPr lang="fr-FR" sz="1100" b="0" dirty="0">
                <a:solidFill>
                  <a:srgbClr val="000000"/>
                </a:solidFill>
                <a:effectLst/>
                <a:latin typeface="Consolas" panose="020B0609020204030204" pitchFamily="49" charset="0"/>
              </a:rPr>
              <a:t>)</a:t>
            </a:r>
          </a:p>
          <a:p>
            <a:r>
              <a:rPr lang="fr-FR" sz="1100" b="0" dirty="0">
                <a:solidFill>
                  <a:srgbClr val="000000"/>
                </a:solidFill>
                <a:effectLst/>
                <a:latin typeface="Consolas" panose="020B0609020204030204" pitchFamily="49" charset="0"/>
              </a:rPr>
              <a:t>    </a:t>
            </a:r>
            <a:r>
              <a:rPr lang="fr-FR" sz="1100" b="0" dirty="0" err="1">
                <a:solidFill>
                  <a:srgbClr val="000000"/>
                </a:solidFill>
                <a:effectLst/>
                <a:latin typeface="Consolas" panose="020B0609020204030204" pitchFamily="49" charset="0"/>
              </a:rPr>
              <a:t>document.show</a:t>
            </a:r>
            <a:r>
              <a:rPr lang="fr-FR" sz="1100" b="0" dirty="0">
                <a:solidFill>
                  <a:srgbClr val="000000"/>
                </a:solidFill>
                <a:effectLst/>
                <a:latin typeface="Consolas" panose="020B0609020204030204" pitchFamily="49" charset="0"/>
              </a:rPr>
              <a:t>()</a:t>
            </a:r>
          </a:p>
          <a:p>
            <a:r>
              <a:rPr lang="fr-FR" sz="1100" b="0" dirty="0" err="1">
                <a:solidFill>
                  <a:srgbClr val="0000FF"/>
                </a:solidFill>
                <a:effectLst/>
                <a:latin typeface="Consolas" panose="020B0609020204030204" pitchFamily="49" charset="0"/>
              </a:rPr>
              <a:t>else</a:t>
            </a:r>
            <a:endParaRPr lang="fr-FR" sz="1100" b="0" dirty="0">
              <a:solidFill>
                <a:srgbClr val="000000"/>
              </a:solidFill>
              <a:effectLst/>
              <a:latin typeface="Consolas" panose="020B0609020204030204" pitchFamily="49" charset="0"/>
            </a:endParaRPr>
          </a:p>
          <a:p>
            <a:r>
              <a:rPr lang="fr-FR" sz="1100" b="0" dirty="0">
                <a:solidFill>
                  <a:srgbClr val="000000"/>
                </a:solidFill>
                <a:effectLst/>
                <a:latin typeface="Consolas" panose="020B0609020204030204" pitchFamily="49" charset="0"/>
              </a:rPr>
              <a:t>    </a:t>
            </a:r>
            <a:r>
              <a:rPr lang="fr-FR" sz="1100" dirty="0" err="1">
                <a:solidFill>
                  <a:srgbClr val="000000"/>
                </a:solidFill>
                <a:latin typeface="Consolas" panose="020B0609020204030204" pitchFamily="49" charset="0"/>
              </a:rPr>
              <a:t>print_error</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no_right</a:t>
            </a:r>
            <a:r>
              <a:rPr lang="fr-FR" sz="1100" dirty="0">
                <a:solidFill>
                  <a:srgbClr val="000000"/>
                </a:solidFill>
                <a:latin typeface="Consolas" panose="020B0609020204030204" pitchFamily="49" charset="0"/>
              </a:rPr>
              <a:t>)</a:t>
            </a:r>
            <a:endParaRPr lang="fr-FR" sz="1100" b="0" dirty="0">
              <a:solidFill>
                <a:srgbClr val="000000"/>
              </a:solidFill>
              <a:effectLst/>
              <a:latin typeface="Consolas" panose="020B0609020204030204" pitchFamily="49" charset="0"/>
            </a:endParaRPr>
          </a:p>
          <a:p>
            <a:endParaRPr lang="en-US" sz="1100" b="0" dirty="0">
              <a:solidFill>
                <a:srgbClr val="000000"/>
              </a:solidFill>
              <a:effectLst/>
              <a:latin typeface="Consolas" panose="020B0609020204030204" pitchFamily="49" charset="0"/>
            </a:endParaRPr>
          </a:p>
        </p:txBody>
      </p:sp>
      <p:cxnSp>
        <p:nvCxnSpPr>
          <p:cNvPr id="14" name="Connecteur droit avec flèche 13">
            <a:extLst>
              <a:ext uri="{FF2B5EF4-FFF2-40B4-BE49-F238E27FC236}">
                <a16:creationId xmlns:a16="http://schemas.microsoft.com/office/drawing/2014/main" id="{631FBD2F-DEE3-401E-839B-29956D31C482}"/>
              </a:ext>
            </a:extLst>
          </p:cNvPr>
          <p:cNvCxnSpPr>
            <a:cxnSpLocks/>
            <a:endCxn id="13" idx="3"/>
          </p:cNvCxnSpPr>
          <p:nvPr/>
        </p:nvCxnSpPr>
        <p:spPr>
          <a:xfrm flipH="1" flipV="1">
            <a:off x="7059165" y="4599608"/>
            <a:ext cx="647922" cy="119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4212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ED87D1A2-16A5-4B02-BD57-809854AC8AC9}"/>
              </a:ext>
            </a:extLst>
          </p:cNvPr>
          <p:cNvSpPr>
            <a:spLocks noGrp="1"/>
          </p:cNvSpPr>
          <p:nvPr>
            <p:ph type="ctrTitle"/>
          </p:nvPr>
        </p:nvSpPr>
        <p:spPr/>
        <p:txBody>
          <a:bodyPr/>
          <a:lstStyle/>
          <a:p>
            <a:r>
              <a:rPr lang="fr-FR" dirty="0"/>
              <a:t>QUESTIONS ?</a:t>
            </a:r>
            <a:endParaRPr lang="fr-CA" dirty="0"/>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267</a:t>
            </a:fld>
            <a:endParaRPr lang="fr-FR"/>
          </a:p>
        </p:txBody>
      </p:sp>
    </p:spTree>
    <p:extLst>
      <p:ext uri="{BB962C8B-B14F-4D97-AF65-F5344CB8AC3E}">
        <p14:creationId xmlns:p14="http://schemas.microsoft.com/office/powerpoint/2010/main" val="272217540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95E6A-713E-45E8-9CDC-239497D9F5AF}"/>
              </a:ext>
            </a:extLst>
          </p:cNvPr>
          <p:cNvSpPr>
            <a:spLocks noGrp="1"/>
          </p:cNvSpPr>
          <p:nvPr>
            <p:ph type="ctrTitle"/>
          </p:nvPr>
        </p:nvSpPr>
        <p:spPr/>
        <p:txBody>
          <a:bodyPr/>
          <a:lstStyle/>
          <a:p>
            <a:r>
              <a:rPr lang="fr-FR" dirty="0"/>
              <a:t>MERCI</a:t>
            </a:r>
            <a:endParaRPr lang="fr-CA" dirty="0"/>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268</a:t>
            </a:fld>
            <a:endParaRPr lang="fr-FR"/>
          </a:p>
        </p:txBody>
      </p:sp>
    </p:spTree>
    <p:extLst>
      <p:ext uri="{BB962C8B-B14F-4D97-AF65-F5344CB8AC3E}">
        <p14:creationId xmlns:p14="http://schemas.microsoft.com/office/powerpoint/2010/main" val="129270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fontScale="85000" lnSpcReduction="20000"/>
          </a:bodyPr>
          <a:lstStyle/>
          <a:p>
            <a:pPr>
              <a:lnSpc>
                <a:spcPct val="100000"/>
              </a:lnSpc>
            </a:pPr>
            <a:r>
              <a:rPr lang="fr-FR" dirty="0"/>
              <a:t>Types Fondamentaux</a:t>
            </a:r>
          </a:p>
          <a:p>
            <a:pPr>
              <a:lnSpc>
                <a:spcPct val="100000"/>
              </a:lnSpc>
            </a:pPr>
            <a:endParaRPr lang="fr-FR" dirty="0"/>
          </a:p>
          <a:p>
            <a:pPr lvl="1">
              <a:lnSpc>
                <a:spcPct val="100000"/>
              </a:lnSpc>
            </a:pPr>
            <a:r>
              <a:rPr lang="fr-FR" dirty="0"/>
              <a:t>Charactères ( C++ 11 )</a:t>
            </a:r>
          </a:p>
          <a:p>
            <a:pPr lvl="2">
              <a:lnSpc>
                <a:spcPct val="100000"/>
              </a:lnSpc>
              <a:buClr>
                <a:schemeClr val="tx1"/>
              </a:buClr>
            </a:pPr>
            <a:r>
              <a:rPr lang="fr-FR" dirty="0">
                <a:solidFill>
                  <a:schemeClr val="accent1"/>
                </a:solidFill>
              </a:rPr>
              <a:t>char32_t</a:t>
            </a:r>
            <a:r>
              <a:rPr lang="fr-FR" dirty="0"/>
              <a:t> </a:t>
            </a:r>
          </a:p>
          <a:p>
            <a:pPr lvl="3">
              <a:lnSpc>
                <a:spcPct val="100000"/>
              </a:lnSpc>
              <a:buClr>
                <a:schemeClr val="tx1"/>
              </a:buClr>
            </a:pPr>
            <a:r>
              <a:rPr lang="fr-FR" dirty="0"/>
              <a:t>&gt;= 4 octets</a:t>
            </a:r>
          </a:p>
          <a:p>
            <a:pPr lvl="3">
              <a:lnSpc>
                <a:spcPct val="100000"/>
              </a:lnSpc>
              <a:buClr>
                <a:schemeClr val="tx1"/>
              </a:buClr>
            </a:pPr>
            <a:r>
              <a:rPr lang="fr-FR" dirty="0"/>
              <a:t>Taille minimale 32 bits garantie par le standard</a:t>
            </a:r>
          </a:p>
          <a:p>
            <a:pPr lvl="3">
              <a:lnSpc>
                <a:spcPct val="100000"/>
              </a:lnSpc>
              <a:buClr>
                <a:schemeClr val="tx1"/>
              </a:buClr>
            </a:pPr>
            <a:r>
              <a:rPr lang="fr-FR" dirty="0"/>
              <a:t>Equivalent à </a:t>
            </a:r>
            <a:r>
              <a:rPr lang="fr-FR" dirty="0" err="1">
                <a:solidFill>
                  <a:schemeClr val="accent1"/>
                </a:solidFill>
              </a:rPr>
              <a:t>unsigned</a:t>
            </a:r>
            <a:r>
              <a:rPr lang="fr-FR" dirty="0">
                <a:solidFill>
                  <a:schemeClr val="accent1"/>
                </a:solidFill>
              </a:rPr>
              <a:t> </a:t>
            </a:r>
            <a:r>
              <a:rPr lang="fr-FR" dirty="0" err="1">
                <a:solidFill>
                  <a:schemeClr val="accent1"/>
                </a:solidFill>
              </a:rPr>
              <a:t>int</a:t>
            </a:r>
            <a:endParaRPr lang="fr-FR" dirty="0">
              <a:solidFill>
                <a:schemeClr val="accent1"/>
              </a:solidFill>
            </a:endParaRPr>
          </a:p>
          <a:p>
            <a:pPr lvl="3">
              <a:lnSpc>
                <a:spcPct val="100000"/>
              </a:lnSpc>
              <a:buClr>
                <a:schemeClr val="tx1"/>
              </a:buClr>
            </a:pPr>
            <a:r>
              <a:rPr lang="fr-FR" dirty="0"/>
              <a:t>Uniquement pour les caractères Unicode de largeur fixe</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signed</a:t>
            </a:r>
            <a:r>
              <a:rPr lang="fr-FR" dirty="0">
                <a:solidFill>
                  <a:schemeClr val="accent1"/>
                </a:solidFill>
              </a:rPr>
              <a:t> char32_t </a:t>
            </a:r>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signed</a:t>
            </a:r>
            <a:r>
              <a:rPr lang="fr-FR" dirty="0">
                <a:solidFill>
                  <a:schemeClr val="accent1"/>
                </a:solidFill>
              </a:rPr>
              <a:t> </a:t>
            </a:r>
            <a:r>
              <a:rPr lang="fr-FR" dirty="0" err="1">
                <a:solidFill>
                  <a:schemeClr val="accent1"/>
                </a:solidFill>
              </a:rPr>
              <a:t>int</a:t>
            </a:r>
            <a:r>
              <a:rPr lang="fr-FR" dirty="0"/>
              <a:t> ou </a:t>
            </a:r>
            <a:r>
              <a:rPr lang="fr-FR" dirty="0">
                <a:solidFill>
                  <a:schemeClr val="accent1"/>
                </a:solidFill>
              </a:rPr>
              <a:t>int32_t</a:t>
            </a:r>
          </a:p>
          <a:p>
            <a:pPr lvl="3">
              <a:lnSpc>
                <a:spcPct val="100000"/>
              </a:lnSpc>
              <a:buClr>
                <a:schemeClr val="tx1"/>
              </a:buClr>
            </a:pPr>
            <a:endParaRPr lang="fr-FR" dirty="0"/>
          </a:p>
          <a:p>
            <a:pPr lvl="2">
              <a:lnSpc>
                <a:spcPct val="100000"/>
              </a:lnSpc>
              <a:buClr>
                <a:schemeClr val="tx1"/>
              </a:buClr>
            </a:pPr>
            <a:r>
              <a:rPr lang="fr-FR" dirty="0" err="1">
                <a:solidFill>
                  <a:schemeClr val="accent1"/>
                </a:solidFill>
              </a:rPr>
              <a:t>unsigned</a:t>
            </a:r>
            <a:r>
              <a:rPr lang="fr-FR" dirty="0">
                <a:solidFill>
                  <a:schemeClr val="accent1"/>
                </a:solidFill>
              </a:rPr>
              <a:t> char32_t</a:t>
            </a:r>
            <a:endParaRPr lang="fr-FR" dirty="0"/>
          </a:p>
          <a:p>
            <a:pPr lvl="3">
              <a:lnSpc>
                <a:spcPct val="100000"/>
              </a:lnSpc>
              <a:buClr>
                <a:schemeClr val="tx1"/>
              </a:buClr>
            </a:pPr>
            <a:r>
              <a:rPr lang="fr-FR" dirty="0"/>
              <a:t>Non défini par le standard</a:t>
            </a:r>
          </a:p>
          <a:p>
            <a:pPr lvl="3">
              <a:lnSpc>
                <a:spcPct val="100000"/>
              </a:lnSpc>
              <a:buClr>
                <a:schemeClr val="tx1"/>
              </a:buClr>
            </a:pPr>
            <a:r>
              <a:rPr lang="fr-FR" dirty="0"/>
              <a:t>Utiliser </a:t>
            </a:r>
            <a:r>
              <a:rPr lang="fr-FR" dirty="0" err="1">
                <a:solidFill>
                  <a:schemeClr val="accent1"/>
                </a:solidFill>
              </a:rPr>
              <a:t>unsigned</a:t>
            </a:r>
            <a:r>
              <a:rPr lang="fr-FR" dirty="0">
                <a:solidFill>
                  <a:schemeClr val="accent1"/>
                </a:solidFill>
              </a:rPr>
              <a:t> </a:t>
            </a:r>
            <a:r>
              <a:rPr lang="fr-FR" dirty="0" err="1">
                <a:solidFill>
                  <a:schemeClr val="accent1"/>
                </a:solidFill>
              </a:rPr>
              <a:t>int</a:t>
            </a:r>
            <a:r>
              <a:rPr lang="fr-FR" dirty="0"/>
              <a:t> ou </a:t>
            </a:r>
            <a:r>
              <a:rPr lang="fr-FR" dirty="0">
                <a:solidFill>
                  <a:schemeClr val="accent1"/>
                </a:solidFill>
              </a:rPr>
              <a:t>uint32_t</a:t>
            </a: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27</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10" name="Espace réservé du texte 9">
            <a:extLst>
              <a:ext uri="{FF2B5EF4-FFF2-40B4-BE49-F238E27FC236}">
                <a16:creationId xmlns:a16="http://schemas.microsoft.com/office/drawing/2014/main" id="{D7322324-73AB-4007-B984-A0D1CEA2E35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cxnSp>
        <p:nvCxnSpPr>
          <p:cNvPr id="4" name="Connecteur droit 3">
            <a:extLst>
              <a:ext uri="{FF2B5EF4-FFF2-40B4-BE49-F238E27FC236}">
                <a16:creationId xmlns:a16="http://schemas.microsoft.com/office/drawing/2014/main" id="{EC315CF7-2D50-B8B4-603E-05CF945B57E4}"/>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0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3" name="Espace réservé du contenu 2">
            <a:extLst>
              <a:ext uri="{FF2B5EF4-FFF2-40B4-BE49-F238E27FC236}">
                <a16:creationId xmlns:a16="http://schemas.microsoft.com/office/drawing/2014/main" id="{1AF4868B-45E1-11F7-FC6B-3E5D59A30216}"/>
              </a:ext>
            </a:extLst>
          </p:cNvPr>
          <p:cNvSpPr>
            <a:spLocks noGrp="1"/>
          </p:cNvSpPr>
          <p:nvPr>
            <p:ph sz="half" idx="1"/>
          </p:nvPr>
        </p:nvSpPr>
        <p:spPr/>
        <p:txBody>
          <a:bodyPr>
            <a:normAutofit/>
          </a:bodyPr>
          <a:lstStyle/>
          <a:p>
            <a:pPr>
              <a:lnSpc>
                <a:spcPct val="100000"/>
              </a:lnSpc>
            </a:pPr>
            <a:r>
              <a:rPr lang="fr-FR" dirty="0"/>
              <a:t>Types complexes</a:t>
            </a:r>
          </a:p>
          <a:p>
            <a:pPr lvl="1">
              <a:lnSpc>
                <a:spcPct val="100000"/>
              </a:lnSpc>
            </a:pPr>
            <a:r>
              <a:rPr lang="fr-FR" dirty="0"/>
              <a:t>Les structures</a:t>
            </a:r>
          </a:p>
          <a:p>
            <a:pPr lvl="2">
              <a:lnSpc>
                <a:spcPct val="150000"/>
              </a:lnSpc>
            </a:pPr>
            <a:r>
              <a:rPr lang="fr-FR" dirty="0"/>
              <a:t>Tous les membres sont accessibles par défaut</a:t>
            </a:r>
          </a:p>
          <a:p>
            <a:pPr lvl="2">
              <a:lnSpc>
                <a:spcPct val="150000"/>
              </a:lnSpc>
            </a:pPr>
            <a:r>
              <a:rPr lang="fr-FR" dirty="0"/>
              <a:t>Taille </a:t>
            </a:r>
            <a:r>
              <a:rPr lang="fr-FR" dirty="0" err="1">
                <a:solidFill>
                  <a:schemeClr val="accent1"/>
                </a:solidFill>
              </a:rPr>
              <a:t>struct</a:t>
            </a:r>
            <a:r>
              <a:rPr lang="fr-FR" b="1" dirty="0"/>
              <a:t>  &gt;=  </a:t>
            </a:r>
            <a:r>
              <a:rPr lang="fr-FR" dirty="0"/>
              <a:t>∑ (taille des champs)</a:t>
            </a:r>
          </a:p>
          <a:p>
            <a:pPr lvl="2">
              <a:lnSpc>
                <a:spcPct val="150000"/>
              </a:lnSpc>
            </a:pPr>
            <a:r>
              <a:rPr lang="fr-FR" dirty="0"/>
              <a:t>Adresse objet </a:t>
            </a:r>
            <a:r>
              <a:rPr lang="fr-FR" dirty="0" err="1">
                <a:solidFill>
                  <a:schemeClr val="accent1"/>
                </a:solidFill>
              </a:rPr>
              <a:t>struct</a:t>
            </a:r>
            <a:r>
              <a:rPr lang="fr-FR" dirty="0"/>
              <a:t> == adresse du premier champ</a:t>
            </a:r>
          </a:p>
          <a:p>
            <a:pPr lvl="2">
              <a:lnSpc>
                <a:spcPct val="100000"/>
              </a:lnSpc>
            </a:pPr>
            <a:endParaRPr lang="fr-FR" dirty="0"/>
          </a:p>
        </p:txBody>
      </p:sp>
      <p:sp>
        <p:nvSpPr>
          <p:cNvPr id="4" name="Espace réservé du contenu 3">
            <a:extLst>
              <a:ext uri="{FF2B5EF4-FFF2-40B4-BE49-F238E27FC236}">
                <a16:creationId xmlns:a16="http://schemas.microsoft.com/office/drawing/2014/main" id="{BAFBA7B7-35D4-B67C-C7E8-A528A4F618C6}"/>
              </a:ext>
            </a:extLst>
          </p:cNvPr>
          <p:cNvSpPr>
            <a:spLocks noGrp="1"/>
          </p:cNvSpPr>
          <p:nvPr>
            <p:ph sz="half" idx="2"/>
          </p:nvPr>
        </p:nvSpPr>
        <p:spPr/>
        <p:txBody>
          <a:bodyPr/>
          <a:lstStyle/>
          <a:p>
            <a:endParaRPr lang="fr-F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28</a:t>
            </a:fld>
            <a:endParaRPr lang="fr-FR" dirty="0"/>
          </a:p>
        </p:txBody>
      </p:sp>
      <p:sp>
        <p:nvSpPr>
          <p:cNvPr id="6" name="Espace réservé du texte 5">
            <a:extLst>
              <a:ext uri="{FF2B5EF4-FFF2-40B4-BE49-F238E27FC236}">
                <a16:creationId xmlns:a16="http://schemas.microsoft.com/office/drawing/2014/main" id="{B2B9CCFC-875F-4073-B364-F79A9CE2A647}"/>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4" name="ZoneTexte 13">
            <a:extLst>
              <a:ext uri="{FF2B5EF4-FFF2-40B4-BE49-F238E27FC236}">
                <a16:creationId xmlns:a16="http://schemas.microsoft.com/office/drawing/2014/main" id="{2AD4E82A-6912-3B42-F4B3-AF729C0BBA6F}"/>
              </a:ext>
            </a:extLst>
          </p:cNvPr>
          <p:cNvSpPr txBox="1"/>
          <p:nvPr/>
        </p:nvSpPr>
        <p:spPr>
          <a:xfrm>
            <a:off x="7878249" y="1828675"/>
            <a:ext cx="2952308"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nom_structure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type champ_0;</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type </a:t>
            </a:r>
            <a:r>
              <a:rPr lang="fr-FR" sz="1600" b="0" dirty="0" err="1">
                <a:solidFill>
                  <a:srgbClr val="000000"/>
                </a:solidFill>
                <a:effectLst/>
                <a:latin typeface="Consolas" panose="020B0609020204030204" pitchFamily="49" charset="0"/>
              </a:rPr>
              <a:t>champ_x</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grpSp>
        <p:nvGrpSpPr>
          <p:cNvPr id="28" name="Groupe 27">
            <a:extLst>
              <a:ext uri="{FF2B5EF4-FFF2-40B4-BE49-F238E27FC236}">
                <a16:creationId xmlns:a16="http://schemas.microsoft.com/office/drawing/2014/main" id="{66A50F20-32AC-C882-3C91-F7E3BC7E5C79}"/>
              </a:ext>
            </a:extLst>
          </p:cNvPr>
          <p:cNvGrpSpPr/>
          <p:nvPr/>
        </p:nvGrpSpPr>
        <p:grpSpPr>
          <a:xfrm>
            <a:off x="8670072" y="3577722"/>
            <a:ext cx="1487606" cy="2168089"/>
            <a:chOff x="7866797" y="3818807"/>
            <a:chExt cx="1487606" cy="2168089"/>
          </a:xfrm>
        </p:grpSpPr>
        <p:sp>
          <p:nvSpPr>
            <p:cNvPr id="20" name="Rectangle 19">
              <a:extLst>
                <a:ext uri="{FF2B5EF4-FFF2-40B4-BE49-F238E27FC236}">
                  <a16:creationId xmlns:a16="http://schemas.microsoft.com/office/drawing/2014/main" id="{0FB2E567-A7F5-D8D6-1236-1B15B51727D1}"/>
                </a:ext>
              </a:extLst>
            </p:cNvPr>
            <p:cNvSpPr/>
            <p:nvPr/>
          </p:nvSpPr>
          <p:spPr>
            <a:xfrm>
              <a:off x="7866797" y="3818807"/>
              <a:ext cx="1487606" cy="216808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fr-FR" dirty="0" err="1">
                  <a:solidFill>
                    <a:srgbClr val="0000FF"/>
                  </a:solidFill>
                  <a:latin typeface="Consolas" panose="020B0609020204030204" pitchFamily="49" charset="0"/>
                </a:rPr>
                <a:t>struct</a:t>
              </a:r>
              <a:r>
                <a:rPr lang="fr-FR" dirty="0"/>
                <a:t> S</a:t>
              </a:r>
            </a:p>
          </p:txBody>
        </p:sp>
        <p:grpSp>
          <p:nvGrpSpPr>
            <p:cNvPr id="21" name="Groupe 20">
              <a:extLst>
                <a:ext uri="{FF2B5EF4-FFF2-40B4-BE49-F238E27FC236}">
                  <a16:creationId xmlns:a16="http://schemas.microsoft.com/office/drawing/2014/main" id="{835D42EB-7478-73ED-E9A2-346E411EC82A}"/>
                </a:ext>
              </a:extLst>
            </p:cNvPr>
            <p:cNvGrpSpPr/>
            <p:nvPr/>
          </p:nvGrpSpPr>
          <p:grpSpPr>
            <a:xfrm>
              <a:off x="7941819" y="4326060"/>
              <a:ext cx="1277204" cy="1391146"/>
              <a:chOff x="8276150" y="4187225"/>
              <a:chExt cx="1277204" cy="1391146"/>
            </a:xfrm>
          </p:grpSpPr>
          <p:sp>
            <p:nvSpPr>
              <p:cNvPr id="8" name="Rectangle 7">
                <a:extLst>
                  <a:ext uri="{FF2B5EF4-FFF2-40B4-BE49-F238E27FC236}">
                    <a16:creationId xmlns:a16="http://schemas.microsoft.com/office/drawing/2014/main" id="{7608116F-4799-7020-558A-F73CE85A594F}"/>
                  </a:ext>
                </a:extLst>
              </p:cNvPr>
              <p:cNvSpPr/>
              <p:nvPr/>
            </p:nvSpPr>
            <p:spPr>
              <a:xfrm>
                <a:off x="8276151" y="4187225"/>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champ_0</a:t>
                </a:r>
              </a:p>
            </p:txBody>
          </p:sp>
          <p:sp>
            <p:nvSpPr>
              <p:cNvPr id="10" name="Rectangle 9">
                <a:extLst>
                  <a:ext uri="{FF2B5EF4-FFF2-40B4-BE49-F238E27FC236}">
                    <a16:creationId xmlns:a16="http://schemas.microsoft.com/office/drawing/2014/main" id="{D3508FFE-3996-959D-3B32-B1575BF51F97}"/>
                  </a:ext>
                </a:extLst>
              </p:cNvPr>
              <p:cNvSpPr/>
              <p:nvPr/>
            </p:nvSpPr>
            <p:spPr>
              <a:xfrm>
                <a:off x="8276151" y="4537209"/>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champ_1</a:t>
                </a:r>
              </a:p>
            </p:txBody>
          </p:sp>
          <p:sp>
            <p:nvSpPr>
              <p:cNvPr id="11" name="Rectangle 10">
                <a:extLst>
                  <a:ext uri="{FF2B5EF4-FFF2-40B4-BE49-F238E27FC236}">
                    <a16:creationId xmlns:a16="http://schemas.microsoft.com/office/drawing/2014/main" id="{FE650782-4A4A-4345-15CA-F3FB20D8388B}"/>
                  </a:ext>
                </a:extLst>
              </p:cNvPr>
              <p:cNvSpPr/>
              <p:nvPr/>
            </p:nvSpPr>
            <p:spPr>
              <a:xfrm>
                <a:off x="8276150" y="4887193"/>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
            <p:nvSpPr>
              <p:cNvPr id="12" name="Rectangle 11">
                <a:extLst>
                  <a:ext uri="{FF2B5EF4-FFF2-40B4-BE49-F238E27FC236}">
                    <a16:creationId xmlns:a16="http://schemas.microsoft.com/office/drawing/2014/main" id="{7B55BB38-EFD6-6129-BCDF-E79D86166369}"/>
                  </a:ext>
                </a:extLst>
              </p:cNvPr>
              <p:cNvSpPr/>
              <p:nvPr/>
            </p:nvSpPr>
            <p:spPr>
              <a:xfrm>
                <a:off x="8276151" y="5237177"/>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champ_x</a:t>
                </a:r>
                <a:endParaRPr lang="fr-FR" dirty="0"/>
              </a:p>
            </p:txBody>
          </p:sp>
        </p:grpSp>
      </p:grpSp>
      <p:cxnSp>
        <p:nvCxnSpPr>
          <p:cNvPr id="7" name="Connecteur droit 6">
            <a:extLst>
              <a:ext uri="{FF2B5EF4-FFF2-40B4-BE49-F238E27FC236}">
                <a16:creationId xmlns:a16="http://schemas.microsoft.com/office/drawing/2014/main" id="{7824B683-D2C8-4E61-41EF-84922EDACE7A}"/>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63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3" name="Espace réservé du contenu 2">
            <a:extLst>
              <a:ext uri="{FF2B5EF4-FFF2-40B4-BE49-F238E27FC236}">
                <a16:creationId xmlns:a16="http://schemas.microsoft.com/office/drawing/2014/main" id="{1AF4868B-45E1-11F7-FC6B-3E5D59A30216}"/>
              </a:ext>
            </a:extLst>
          </p:cNvPr>
          <p:cNvSpPr>
            <a:spLocks noGrp="1"/>
          </p:cNvSpPr>
          <p:nvPr>
            <p:ph sz="half" idx="1"/>
          </p:nvPr>
        </p:nvSpPr>
        <p:spPr/>
        <p:txBody>
          <a:bodyPr>
            <a:normAutofit/>
          </a:bodyPr>
          <a:lstStyle/>
          <a:p>
            <a:pPr>
              <a:lnSpc>
                <a:spcPct val="100000"/>
              </a:lnSpc>
            </a:pPr>
            <a:r>
              <a:rPr lang="fr-FR" dirty="0"/>
              <a:t>Types complexes</a:t>
            </a:r>
          </a:p>
          <a:p>
            <a:pPr lvl="1">
              <a:lnSpc>
                <a:spcPct val="100000"/>
              </a:lnSpc>
            </a:pPr>
            <a:r>
              <a:rPr lang="fr-FR" dirty="0"/>
              <a:t>Les classes</a:t>
            </a:r>
          </a:p>
          <a:p>
            <a:pPr lvl="2">
              <a:lnSpc>
                <a:spcPct val="150000"/>
              </a:lnSpc>
            </a:pPr>
            <a:r>
              <a:rPr lang="fr-FR" dirty="0"/>
              <a:t>Tous les membres ne sont pas accessibles par défaut</a:t>
            </a:r>
          </a:p>
          <a:p>
            <a:pPr lvl="2">
              <a:lnSpc>
                <a:spcPct val="150000"/>
              </a:lnSpc>
            </a:pPr>
            <a:r>
              <a:rPr lang="fr-FR" dirty="0"/>
              <a:t>Taille </a:t>
            </a:r>
            <a:r>
              <a:rPr lang="fr-FR" dirty="0">
                <a:solidFill>
                  <a:schemeClr val="accent1"/>
                </a:solidFill>
              </a:rPr>
              <a:t>class</a:t>
            </a:r>
            <a:r>
              <a:rPr lang="fr-FR" b="1" dirty="0"/>
              <a:t>  &gt;=  </a:t>
            </a:r>
            <a:r>
              <a:rPr lang="fr-FR" dirty="0"/>
              <a:t>∑ (taille des champs)</a:t>
            </a:r>
          </a:p>
          <a:p>
            <a:pPr lvl="2">
              <a:lnSpc>
                <a:spcPct val="150000"/>
              </a:lnSpc>
            </a:pPr>
            <a:r>
              <a:rPr lang="fr-FR" dirty="0"/>
              <a:t>Adresse objet </a:t>
            </a:r>
            <a:r>
              <a:rPr lang="fr-FR" dirty="0">
                <a:solidFill>
                  <a:schemeClr val="accent1"/>
                </a:solidFill>
              </a:rPr>
              <a:t>class</a:t>
            </a:r>
            <a:r>
              <a:rPr lang="fr-FR" dirty="0"/>
              <a:t> == adresse du premier champ</a:t>
            </a:r>
          </a:p>
          <a:p>
            <a:pPr lvl="2">
              <a:lnSpc>
                <a:spcPct val="100000"/>
              </a:lnSpc>
            </a:pPr>
            <a:endParaRPr lang="fr-FR" dirty="0"/>
          </a:p>
        </p:txBody>
      </p:sp>
      <p:sp>
        <p:nvSpPr>
          <p:cNvPr id="4" name="Espace réservé du contenu 3">
            <a:extLst>
              <a:ext uri="{FF2B5EF4-FFF2-40B4-BE49-F238E27FC236}">
                <a16:creationId xmlns:a16="http://schemas.microsoft.com/office/drawing/2014/main" id="{DD0BBE1D-09EB-897F-1072-75CA3FF7DCD6}"/>
              </a:ext>
            </a:extLst>
          </p:cNvPr>
          <p:cNvSpPr>
            <a:spLocks noGrp="1"/>
          </p:cNvSpPr>
          <p:nvPr>
            <p:ph sz="half" idx="2"/>
          </p:nvPr>
        </p:nvSpPr>
        <p:spPr/>
        <p:txBody>
          <a:bodyPr/>
          <a:lstStyle/>
          <a:p>
            <a:endParaRPr lang="fr-F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29</a:t>
            </a:fld>
            <a:endParaRPr lang="fr-FR" dirty="0"/>
          </a:p>
        </p:txBody>
      </p:sp>
      <p:sp>
        <p:nvSpPr>
          <p:cNvPr id="19" name="Espace réservé du texte 18">
            <a:extLst>
              <a:ext uri="{FF2B5EF4-FFF2-40B4-BE49-F238E27FC236}">
                <a16:creationId xmlns:a16="http://schemas.microsoft.com/office/drawing/2014/main" id="{45138D8A-52FC-44D5-902A-5795CF02FF84}"/>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4" name="ZoneTexte 13">
            <a:extLst>
              <a:ext uri="{FF2B5EF4-FFF2-40B4-BE49-F238E27FC236}">
                <a16:creationId xmlns:a16="http://schemas.microsoft.com/office/drawing/2014/main" id="{2AD4E82A-6912-3B42-F4B3-AF729C0BBA6F}"/>
              </a:ext>
            </a:extLst>
          </p:cNvPr>
          <p:cNvSpPr txBox="1"/>
          <p:nvPr/>
        </p:nvSpPr>
        <p:spPr>
          <a:xfrm>
            <a:off x="7881582" y="1825625"/>
            <a:ext cx="2952308"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nom_classe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type champ;</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type champ;</a:t>
            </a:r>
          </a:p>
          <a:p>
            <a:r>
              <a:rPr lang="fr-FR" sz="1600" b="0" dirty="0">
                <a:solidFill>
                  <a:srgbClr val="000000"/>
                </a:solidFill>
                <a:effectLst/>
                <a:latin typeface="Consolas" panose="020B0609020204030204" pitchFamily="49" charset="0"/>
              </a:rPr>
              <a:t>};</a:t>
            </a:r>
          </a:p>
        </p:txBody>
      </p:sp>
      <p:grpSp>
        <p:nvGrpSpPr>
          <p:cNvPr id="18" name="Groupe 17">
            <a:extLst>
              <a:ext uri="{FF2B5EF4-FFF2-40B4-BE49-F238E27FC236}">
                <a16:creationId xmlns:a16="http://schemas.microsoft.com/office/drawing/2014/main" id="{70AA29E0-ACEE-2C78-7950-251C0EA4CD6B}"/>
              </a:ext>
            </a:extLst>
          </p:cNvPr>
          <p:cNvGrpSpPr/>
          <p:nvPr/>
        </p:nvGrpSpPr>
        <p:grpSpPr>
          <a:xfrm>
            <a:off x="8717697" y="3574672"/>
            <a:ext cx="1487606" cy="2168089"/>
            <a:chOff x="7866797" y="3818807"/>
            <a:chExt cx="1487606" cy="2168089"/>
          </a:xfrm>
        </p:grpSpPr>
        <p:sp>
          <p:nvSpPr>
            <p:cNvPr id="6" name="Rectangle 5">
              <a:extLst>
                <a:ext uri="{FF2B5EF4-FFF2-40B4-BE49-F238E27FC236}">
                  <a16:creationId xmlns:a16="http://schemas.microsoft.com/office/drawing/2014/main" id="{902155B1-BF75-9F50-4CA7-216DF66AF213}"/>
                </a:ext>
              </a:extLst>
            </p:cNvPr>
            <p:cNvSpPr/>
            <p:nvPr/>
          </p:nvSpPr>
          <p:spPr>
            <a:xfrm>
              <a:off x="7866797" y="3818807"/>
              <a:ext cx="1487606" cy="216808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fr-FR" dirty="0">
                  <a:solidFill>
                    <a:srgbClr val="0000FF"/>
                  </a:solidFill>
                  <a:latin typeface="Consolas" panose="020B0609020204030204" pitchFamily="49" charset="0"/>
                </a:rPr>
                <a:t>class</a:t>
              </a:r>
              <a:r>
                <a:rPr lang="fr-FR" dirty="0"/>
                <a:t> C</a:t>
              </a:r>
            </a:p>
          </p:txBody>
        </p:sp>
        <p:grpSp>
          <p:nvGrpSpPr>
            <p:cNvPr id="8" name="Groupe 7">
              <a:extLst>
                <a:ext uri="{FF2B5EF4-FFF2-40B4-BE49-F238E27FC236}">
                  <a16:creationId xmlns:a16="http://schemas.microsoft.com/office/drawing/2014/main" id="{6C7CBFD0-4353-0B2C-FABF-C5A8EFA5EC0D}"/>
                </a:ext>
              </a:extLst>
            </p:cNvPr>
            <p:cNvGrpSpPr/>
            <p:nvPr/>
          </p:nvGrpSpPr>
          <p:grpSpPr>
            <a:xfrm>
              <a:off x="7941816" y="4326060"/>
              <a:ext cx="1277207" cy="1391146"/>
              <a:chOff x="8276147" y="4187225"/>
              <a:chExt cx="1277207" cy="1391146"/>
            </a:xfrm>
          </p:grpSpPr>
          <p:sp>
            <p:nvSpPr>
              <p:cNvPr id="9" name="Rectangle 8">
                <a:extLst>
                  <a:ext uri="{FF2B5EF4-FFF2-40B4-BE49-F238E27FC236}">
                    <a16:creationId xmlns:a16="http://schemas.microsoft.com/office/drawing/2014/main" id="{ED145222-4489-4CBA-9EC1-CC6C7F01F6A0}"/>
                  </a:ext>
                </a:extLst>
              </p:cNvPr>
              <p:cNvSpPr/>
              <p:nvPr/>
            </p:nvSpPr>
            <p:spPr>
              <a:xfrm>
                <a:off x="8276151" y="4187225"/>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champ_0</a:t>
                </a:r>
              </a:p>
            </p:txBody>
          </p:sp>
          <p:sp>
            <p:nvSpPr>
              <p:cNvPr id="10" name="Rectangle 9">
                <a:extLst>
                  <a:ext uri="{FF2B5EF4-FFF2-40B4-BE49-F238E27FC236}">
                    <a16:creationId xmlns:a16="http://schemas.microsoft.com/office/drawing/2014/main" id="{D06F0279-B677-E392-6A68-75AF9A92F7A9}"/>
                  </a:ext>
                </a:extLst>
              </p:cNvPr>
              <p:cNvSpPr/>
              <p:nvPr/>
            </p:nvSpPr>
            <p:spPr>
              <a:xfrm>
                <a:off x="8276151" y="4537209"/>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champ_1</a:t>
                </a:r>
              </a:p>
            </p:txBody>
          </p:sp>
          <p:sp>
            <p:nvSpPr>
              <p:cNvPr id="11" name="Rectangle 10">
                <a:extLst>
                  <a:ext uri="{FF2B5EF4-FFF2-40B4-BE49-F238E27FC236}">
                    <a16:creationId xmlns:a16="http://schemas.microsoft.com/office/drawing/2014/main" id="{22B31363-8D66-71C0-C5B0-A42F0E1F7CEC}"/>
                  </a:ext>
                </a:extLst>
              </p:cNvPr>
              <p:cNvSpPr/>
              <p:nvPr/>
            </p:nvSpPr>
            <p:spPr>
              <a:xfrm>
                <a:off x="8276148" y="4887193"/>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
            <p:nvSpPr>
              <p:cNvPr id="12" name="Rectangle 11">
                <a:extLst>
                  <a:ext uri="{FF2B5EF4-FFF2-40B4-BE49-F238E27FC236}">
                    <a16:creationId xmlns:a16="http://schemas.microsoft.com/office/drawing/2014/main" id="{2305B545-074E-9FA8-BA26-18F2911C4782}"/>
                  </a:ext>
                </a:extLst>
              </p:cNvPr>
              <p:cNvSpPr/>
              <p:nvPr/>
            </p:nvSpPr>
            <p:spPr>
              <a:xfrm>
                <a:off x="8276147" y="5237177"/>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champ_x</a:t>
                </a:r>
                <a:endParaRPr lang="fr-FR" dirty="0"/>
              </a:p>
            </p:txBody>
          </p:sp>
        </p:grpSp>
      </p:grpSp>
      <p:cxnSp>
        <p:nvCxnSpPr>
          <p:cNvPr id="7" name="Connecteur droit 6">
            <a:extLst>
              <a:ext uri="{FF2B5EF4-FFF2-40B4-BE49-F238E27FC236}">
                <a16:creationId xmlns:a16="http://schemas.microsoft.com/office/drawing/2014/main" id="{3A22E970-56CF-A498-DBBF-91379649D11D}"/>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Formateur</a:t>
            </a:r>
          </a:p>
          <a:p>
            <a:pPr lvl="1"/>
            <a:r>
              <a:rPr lang="fr-FR" dirty="0"/>
              <a:t>C++ 11/14/17/20</a:t>
            </a:r>
          </a:p>
          <a:p>
            <a:pPr lvl="1"/>
            <a:r>
              <a:rPr lang="fr-FR" dirty="0"/>
              <a:t>Jeux vidéo </a:t>
            </a:r>
          </a:p>
          <a:p>
            <a:pPr lvl="2"/>
            <a:r>
              <a:rPr lang="fr-FR" dirty="0"/>
              <a:t>Mathématiques appliquées</a:t>
            </a:r>
          </a:p>
          <a:p>
            <a:pPr lvl="2"/>
            <a:r>
              <a:rPr lang="fr-FR" dirty="0"/>
              <a:t>Physique appliquée</a:t>
            </a:r>
          </a:p>
          <a:p>
            <a:pPr lvl="2"/>
            <a:r>
              <a:rPr lang="fr-FR" dirty="0"/>
              <a:t>Performances temps réel</a:t>
            </a:r>
          </a:p>
          <a:p>
            <a:pPr lvl="1"/>
            <a:r>
              <a:rPr lang="fr-FR" dirty="0"/>
              <a:t>Bonnes pratiques</a:t>
            </a:r>
          </a:p>
          <a:p>
            <a:pPr lvl="2"/>
            <a:r>
              <a:rPr lang="fr-FR" dirty="0"/>
              <a:t>Sécurité et productivité</a:t>
            </a:r>
          </a:p>
          <a:p>
            <a:pPr lvl="2"/>
            <a:r>
              <a:rPr lang="fr-FR" dirty="0"/>
              <a:t>Outils de travail</a:t>
            </a:r>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3</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Qui suis-je?</a:t>
            </a:r>
          </a:p>
        </p:txBody>
      </p:sp>
      <p:sp>
        <p:nvSpPr>
          <p:cNvPr id="4" name="Espace réservé du texte 3">
            <a:extLst>
              <a:ext uri="{FF2B5EF4-FFF2-40B4-BE49-F238E27FC236}">
                <a16:creationId xmlns:a16="http://schemas.microsoft.com/office/drawing/2014/main" id="{44CA5E0E-5FAB-4B03-A364-9047CDE1DF6E}"/>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0" name="Connecteur droit 9">
            <a:extLst>
              <a:ext uri="{FF2B5EF4-FFF2-40B4-BE49-F238E27FC236}">
                <a16:creationId xmlns:a16="http://schemas.microsoft.com/office/drawing/2014/main" id="{D894CBE7-3A74-431E-8C20-64BC650C166D}"/>
              </a:ext>
            </a:extLst>
          </p:cNvPr>
          <p:cNvCxnSpPr>
            <a:cxnSpLocks/>
          </p:cNvCxnSpPr>
          <p:nvPr/>
        </p:nvCxnSpPr>
        <p:spPr>
          <a:xfrm>
            <a:off x="198054" y="21049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5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3" name="Espace réservé du contenu 2">
            <a:extLst>
              <a:ext uri="{FF2B5EF4-FFF2-40B4-BE49-F238E27FC236}">
                <a16:creationId xmlns:a16="http://schemas.microsoft.com/office/drawing/2014/main" id="{1AF4868B-45E1-11F7-FC6B-3E5D59A30216}"/>
              </a:ext>
            </a:extLst>
          </p:cNvPr>
          <p:cNvSpPr>
            <a:spLocks noGrp="1"/>
          </p:cNvSpPr>
          <p:nvPr>
            <p:ph sz="half" idx="1"/>
          </p:nvPr>
        </p:nvSpPr>
        <p:spPr/>
        <p:txBody>
          <a:bodyPr>
            <a:normAutofit/>
          </a:bodyPr>
          <a:lstStyle/>
          <a:p>
            <a:pPr>
              <a:lnSpc>
                <a:spcPct val="100000"/>
              </a:lnSpc>
            </a:pPr>
            <a:r>
              <a:rPr lang="fr-FR" dirty="0"/>
              <a:t>Types complexes</a:t>
            </a:r>
          </a:p>
          <a:p>
            <a:pPr lvl="1">
              <a:lnSpc>
                <a:spcPct val="100000"/>
              </a:lnSpc>
            </a:pPr>
            <a:r>
              <a:rPr lang="fr-FR" dirty="0"/>
              <a:t>Les unions</a:t>
            </a:r>
          </a:p>
          <a:p>
            <a:pPr lvl="2">
              <a:lnSpc>
                <a:spcPct val="150000"/>
              </a:lnSpc>
            </a:pPr>
            <a:r>
              <a:rPr lang="fr-FR" dirty="0"/>
              <a:t>Tous les membres sont accessibles par défaut</a:t>
            </a:r>
          </a:p>
          <a:p>
            <a:pPr lvl="2">
              <a:lnSpc>
                <a:spcPct val="150000"/>
              </a:lnSpc>
            </a:pPr>
            <a:r>
              <a:rPr lang="fr-FR" dirty="0"/>
              <a:t>Taille </a:t>
            </a:r>
            <a:r>
              <a:rPr lang="fr-FR" dirty="0">
                <a:solidFill>
                  <a:schemeClr val="accent1"/>
                </a:solidFill>
              </a:rPr>
              <a:t>union</a:t>
            </a:r>
            <a:r>
              <a:rPr lang="fr-FR" b="1" dirty="0"/>
              <a:t>  &gt;=  </a:t>
            </a:r>
            <a:r>
              <a:rPr lang="fr-FR" dirty="0"/>
              <a:t>taille du plus grand champ</a:t>
            </a:r>
          </a:p>
          <a:p>
            <a:pPr lvl="2">
              <a:lnSpc>
                <a:spcPct val="150000"/>
              </a:lnSpc>
            </a:pPr>
            <a:r>
              <a:rPr lang="fr-FR" dirty="0"/>
              <a:t>Adresse objet </a:t>
            </a:r>
            <a:r>
              <a:rPr lang="fr-FR" dirty="0">
                <a:solidFill>
                  <a:schemeClr val="accent1"/>
                </a:solidFill>
              </a:rPr>
              <a:t>union</a:t>
            </a:r>
            <a:r>
              <a:rPr lang="fr-FR" dirty="0"/>
              <a:t> == adresse des champs</a:t>
            </a:r>
          </a:p>
          <a:p>
            <a:pPr lvl="2">
              <a:lnSpc>
                <a:spcPct val="100000"/>
              </a:lnSpc>
            </a:pPr>
            <a:endParaRPr lang="fr-FR" dirty="0"/>
          </a:p>
        </p:txBody>
      </p:sp>
      <p:sp>
        <p:nvSpPr>
          <p:cNvPr id="4" name="Espace réservé du contenu 3">
            <a:extLst>
              <a:ext uri="{FF2B5EF4-FFF2-40B4-BE49-F238E27FC236}">
                <a16:creationId xmlns:a16="http://schemas.microsoft.com/office/drawing/2014/main" id="{B330F3AC-6778-6F4C-1D5D-B252F965028F}"/>
              </a:ext>
            </a:extLst>
          </p:cNvPr>
          <p:cNvSpPr>
            <a:spLocks noGrp="1"/>
          </p:cNvSpPr>
          <p:nvPr>
            <p:ph sz="half" idx="2"/>
          </p:nvPr>
        </p:nvSpPr>
        <p:spPr/>
        <p:txBody>
          <a:bodyPr/>
          <a:lstStyle/>
          <a:p>
            <a:endParaRPr lang="fr-F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30</a:t>
            </a:fld>
            <a:endParaRPr lang="fr-FR" dirty="0"/>
          </a:p>
        </p:txBody>
      </p:sp>
      <p:sp>
        <p:nvSpPr>
          <p:cNvPr id="8" name="Espace réservé du texte 7">
            <a:extLst>
              <a:ext uri="{FF2B5EF4-FFF2-40B4-BE49-F238E27FC236}">
                <a16:creationId xmlns:a16="http://schemas.microsoft.com/office/drawing/2014/main" id="{59571EB8-8DD5-45F0-AA26-9872033E5A02}"/>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4" name="ZoneTexte 13">
            <a:extLst>
              <a:ext uri="{FF2B5EF4-FFF2-40B4-BE49-F238E27FC236}">
                <a16:creationId xmlns:a16="http://schemas.microsoft.com/office/drawing/2014/main" id="{2AD4E82A-6912-3B42-F4B3-AF729C0BBA6F}"/>
              </a:ext>
            </a:extLst>
          </p:cNvPr>
          <p:cNvSpPr txBox="1"/>
          <p:nvPr/>
        </p:nvSpPr>
        <p:spPr>
          <a:xfrm>
            <a:off x="7847747" y="1825625"/>
            <a:ext cx="2952308"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nom_union</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type champ_0;</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type </a:t>
            </a:r>
            <a:r>
              <a:rPr lang="fr-FR" sz="1600" b="0" dirty="0" err="1">
                <a:solidFill>
                  <a:srgbClr val="000000"/>
                </a:solidFill>
                <a:effectLst/>
                <a:latin typeface="Consolas" panose="020B0609020204030204" pitchFamily="49" charset="0"/>
              </a:rPr>
              <a:t>champ_x</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grpSp>
        <p:nvGrpSpPr>
          <p:cNvPr id="18" name="Groupe 17">
            <a:extLst>
              <a:ext uri="{FF2B5EF4-FFF2-40B4-BE49-F238E27FC236}">
                <a16:creationId xmlns:a16="http://schemas.microsoft.com/office/drawing/2014/main" id="{939D60A0-A487-0445-55ED-94109BEA75C1}"/>
              </a:ext>
            </a:extLst>
          </p:cNvPr>
          <p:cNvGrpSpPr/>
          <p:nvPr/>
        </p:nvGrpSpPr>
        <p:grpSpPr>
          <a:xfrm>
            <a:off x="8580098" y="3691736"/>
            <a:ext cx="1487606" cy="1094387"/>
            <a:chOff x="7866797" y="3818807"/>
            <a:chExt cx="1487606" cy="1094387"/>
          </a:xfrm>
        </p:grpSpPr>
        <p:sp>
          <p:nvSpPr>
            <p:cNvPr id="6" name="Rectangle 5">
              <a:extLst>
                <a:ext uri="{FF2B5EF4-FFF2-40B4-BE49-F238E27FC236}">
                  <a16:creationId xmlns:a16="http://schemas.microsoft.com/office/drawing/2014/main" id="{50C5AF46-5F21-2AF8-45A3-D22269A40628}"/>
                </a:ext>
              </a:extLst>
            </p:cNvPr>
            <p:cNvSpPr/>
            <p:nvPr/>
          </p:nvSpPr>
          <p:spPr>
            <a:xfrm>
              <a:off x="7866797" y="3818807"/>
              <a:ext cx="1487606" cy="1094387"/>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fr-FR" dirty="0">
                  <a:solidFill>
                    <a:srgbClr val="0000FF"/>
                  </a:solidFill>
                  <a:latin typeface="Consolas" panose="020B0609020204030204" pitchFamily="49" charset="0"/>
                </a:rPr>
                <a:t>union</a:t>
              </a:r>
              <a:r>
                <a:rPr lang="fr-FR" dirty="0"/>
                <a:t> S</a:t>
              </a:r>
            </a:p>
          </p:txBody>
        </p:sp>
        <p:sp>
          <p:nvSpPr>
            <p:cNvPr id="9" name="Rectangle 8">
              <a:extLst>
                <a:ext uri="{FF2B5EF4-FFF2-40B4-BE49-F238E27FC236}">
                  <a16:creationId xmlns:a16="http://schemas.microsoft.com/office/drawing/2014/main" id="{6ABC2C08-54CF-6564-5A61-F68F62C4EDD9}"/>
                </a:ext>
              </a:extLst>
            </p:cNvPr>
            <p:cNvSpPr/>
            <p:nvPr/>
          </p:nvSpPr>
          <p:spPr>
            <a:xfrm>
              <a:off x="7941820" y="4326060"/>
              <a:ext cx="1277203" cy="3411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champ_0</a:t>
              </a:r>
            </a:p>
          </p:txBody>
        </p:sp>
      </p:grpSp>
      <p:cxnSp>
        <p:nvCxnSpPr>
          <p:cNvPr id="7" name="Connecteur droit 6">
            <a:extLst>
              <a:ext uri="{FF2B5EF4-FFF2-40B4-BE49-F238E27FC236}">
                <a16:creationId xmlns:a16="http://schemas.microsoft.com/office/drawing/2014/main" id="{39DCB94D-874B-4470-9602-3B1A2151F2C7}"/>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0101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structures de données</a:t>
            </a:r>
            <a:endParaRPr lang="en-US" dirty="0"/>
          </a:p>
        </p:txBody>
      </p:sp>
      <p:sp>
        <p:nvSpPr>
          <p:cNvPr id="3" name="Espace réservé du contenu 2">
            <a:extLst>
              <a:ext uri="{FF2B5EF4-FFF2-40B4-BE49-F238E27FC236}">
                <a16:creationId xmlns:a16="http://schemas.microsoft.com/office/drawing/2014/main" id="{1AF4868B-45E1-11F7-FC6B-3E5D59A30216}"/>
              </a:ext>
            </a:extLst>
          </p:cNvPr>
          <p:cNvSpPr>
            <a:spLocks noGrp="1"/>
          </p:cNvSpPr>
          <p:nvPr>
            <p:ph sz="half" idx="1"/>
          </p:nvPr>
        </p:nvSpPr>
        <p:spPr/>
        <p:txBody>
          <a:bodyPr>
            <a:normAutofit/>
          </a:bodyPr>
          <a:lstStyle/>
          <a:p>
            <a:pPr>
              <a:lnSpc>
                <a:spcPct val="100000"/>
              </a:lnSpc>
            </a:pPr>
            <a:r>
              <a:rPr lang="fr-FR" dirty="0"/>
              <a:t>Types complexes</a:t>
            </a:r>
          </a:p>
          <a:p>
            <a:pPr lvl="1">
              <a:lnSpc>
                <a:spcPct val="100000"/>
              </a:lnSpc>
            </a:pPr>
            <a:r>
              <a:rPr lang="fr-FR" dirty="0"/>
              <a:t>Les champs de bits</a:t>
            </a:r>
          </a:p>
          <a:p>
            <a:pPr lvl="2">
              <a:lnSpc>
                <a:spcPct val="150000"/>
              </a:lnSpc>
            </a:pPr>
            <a:r>
              <a:rPr lang="fr-FR" dirty="0"/>
              <a:t>Taille </a:t>
            </a:r>
            <a:r>
              <a:rPr lang="fr-FR" dirty="0" err="1">
                <a:solidFill>
                  <a:schemeClr val="accent1"/>
                </a:solidFill>
              </a:rPr>
              <a:t>struct</a:t>
            </a:r>
            <a:r>
              <a:rPr lang="fr-FR" dirty="0"/>
              <a:t>/</a:t>
            </a:r>
            <a:r>
              <a:rPr lang="fr-FR" dirty="0">
                <a:solidFill>
                  <a:schemeClr val="accent1"/>
                </a:solidFill>
              </a:rPr>
              <a:t>class</a:t>
            </a:r>
            <a:r>
              <a:rPr lang="fr-FR" b="1" dirty="0"/>
              <a:t>  &gt;=  </a:t>
            </a:r>
            <a:r>
              <a:rPr lang="fr-FR" dirty="0"/>
              <a:t>∑ (taille des champs)</a:t>
            </a:r>
          </a:p>
          <a:p>
            <a:pPr lvl="2">
              <a:lnSpc>
                <a:spcPct val="150000"/>
              </a:lnSpc>
            </a:pPr>
            <a:r>
              <a:rPr lang="fr-FR" dirty="0"/>
              <a:t>Taille d’un champ &lt;= </a:t>
            </a:r>
            <a:r>
              <a:rPr lang="fr-FR" dirty="0" err="1"/>
              <a:t>sizeof</a:t>
            </a:r>
            <a:r>
              <a:rPr lang="fr-FR" dirty="0"/>
              <a:t>(</a:t>
            </a:r>
            <a:r>
              <a:rPr lang="fr-FR" dirty="0" err="1"/>
              <a:t>int</a:t>
            </a:r>
            <a:r>
              <a:rPr lang="fr-FR" dirty="0"/>
              <a:t>)</a:t>
            </a:r>
          </a:p>
          <a:p>
            <a:pPr lvl="2">
              <a:lnSpc>
                <a:spcPct val="150000"/>
              </a:lnSpc>
            </a:pPr>
            <a:r>
              <a:rPr lang="fr-FR" dirty="0"/>
              <a:t>Taille exprimée en bits</a:t>
            </a:r>
          </a:p>
        </p:txBody>
      </p:sp>
      <p:sp>
        <p:nvSpPr>
          <p:cNvPr id="26" name="Espace réservé du contenu 25">
            <a:extLst>
              <a:ext uri="{FF2B5EF4-FFF2-40B4-BE49-F238E27FC236}">
                <a16:creationId xmlns:a16="http://schemas.microsoft.com/office/drawing/2014/main" id="{E292FEB5-2EA1-9381-B8D2-FD641DA7E55E}"/>
              </a:ext>
            </a:extLst>
          </p:cNvPr>
          <p:cNvSpPr>
            <a:spLocks noGrp="1"/>
          </p:cNvSpPr>
          <p:nvPr>
            <p:ph sz="half" idx="2"/>
          </p:nvPr>
        </p:nvSpPr>
        <p:spPr/>
        <p:txBody>
          <a:bodyPr/>
          <a:lstStyle/>
          <a:p>
            <a:endParaRPr lang="fr-F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31</a:t>
            </a:fld>
            <a:endParaRPr lang="fr-FR" dirty="0"/>
          </a:p>
        </p:txBody>
      </p:sp>
      <p:sp>
        <p:nvSpPr>
          <p:cNvPr id="20" name="Espace réservé du texte 19">
            <a:extLst>
              <a:ext uri="{FF2B5EF4-FFF2-40B4-BE49-F238E27FC236}">
                <a16:creationId xmlns:a16="http://schemas.microsoft.com/office/drawing/2014/main" id="{3C7B4A4E-D918-43EA-B683-F31791408C35}"/>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4" name="ZoneTexte 13">
            <a:extLst>
              <a:ext uri="{FF2B5EF4-FFF2-40B4-BE49-F238E27FC236}">
                <a16:creationId xmlns:a16="http://schemas.microsoft.com/office/drawing/2014/main" id="{2AD4E82A-6912-3B42-F4B3-AF729C0BBA6F}"/>
              </a:ext>
            </a:extLst>
          </p:cNvPr>
          <p:cNvSpPr txBox="1"/>
          <p:nvPr/>
        </p:nvSpPr>
        <p:spPr>
          <a:xfrm>
            <a:off x="7606227" y="1825625"/>
            <a:ext cx="396982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chemeClr val="tx1"/>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chemeClr val="tx1"/>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chemeClr val="tx1"/>
                </a:solidFill>
                <a:effectLst/>
                <a:latin typeface="Consolas" panose="020B0609020204030204" pitchFamily="49" charset="0"/>
              </a:rPr>
              <a: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nom_champ_de_bits</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type champ_0 : taille;</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type </a:t>
            </a:r>
            <a:r>
              <a:rPr lang="fr-FR" sz="1600" dirty="0" err="1">
                <a:solidFill>
                  <a:srgbClr val="000000"/>
                </a:solidFill>
                <a:latin typeface="Consolas" panose="020B0609020204030204" pitchFamily="49" charset="0"/>
              </a:rPr>
              <a:t>champ_x</a:t>
            </a:r>
            <a:r>
              <a:rPr lang="fr-FR" sz="1600" dirty="0">
                <a:solidFill>
                  <a:srgbClr val="000000"/>
                </a:solidFill>
                <a:latin typeface="Consolas" panose="020B0609020204030204" pitchFamily="49" charset="0"/>
              </a:rPr>
              <a:t> : taille;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grpSp>
        <p:nvGrpSpPr>
          <p:cNvPr id="24" name="Groupe 23">
            <a:extLst>
              <a:ext uri="{FF2B5EF4-FFF2-40B4-BE49-F238E27FC236}">
                <a16:creationId xmlns:a16="http://schemas.microsoft.com/office/drawing/2014/main" id="{CB4E3F55-D5B8-ACCA-2FED-787521B3D4CE}"/>
              </a:ext>
            </a:extLst>
          </p:cNvPr>
          <p:cNvGrpSpPr/>
          <p:nvPr/>
        </p:nvGrpSpPr>
        <p:grpSpPr>
          <a:xfrm>
            <a:off x="8847335" y="3574672"/>
            <a:ext cx="1487606" cy="2168089"/>
            <a:chOff x="7122994" y="3865537"/>
            <a:chExt cx="1487606" cy="2168089"/>
          </a:xfrm>
        </p:grpSpPr>
        <p:sp>
          <p:nvSpPr>
            <p:cNvPr id="6" name="Rectangle 5">
              <a:extLst>
                <a:ext uri="{FF2B5EF4-FFF2-40B4-BE49-F238E27FC236}">
                  <a16:creationId xmlns:a16="http://schemas.microsoft.com/office/drawing/2014/main" id="{BC305DFE-AB92-1A8E-15DF-B785359D73BA}"/>
                </a:ext>
              </a:extLst>
            </p:cNvPr>
            <p:cNvSpPr/>
            <p:nvPr/>
          </p:nvSpPr>
          <p:spPr>
            <a:xfrm>
              <a:off x="7122994" y="3865537"/>
              <a:ext cx="1487606" cy="216808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fr-FR" dirty="0" err="1">
                  <a:solidFill>
                    <a:srgbClr val="0000FF"/>
                  </a:solidFill>
                  <a:latin typeface="Consolas" panose="020B0609020204030204" pitchFamily="49" charset="0"/>
                </a:rPr>
                <a:t>struct</a:t>
              </a:r>
              <a:r>
                <a:rPr lang="fr-FR" dirty="0"/>
                <a:t> C</a:t>
              </a:r>
            </a:p>
          </p:txBody>
        </p:sp>
        <p:grpSp>
          <p:nvGrpSpPr>
            <p:cNvPr id="8" name="Groupe 7">
              <a:extLst>
                <a:ext uri="{FF2B5EF4-FFF2-40B4-BE49-F238E27FC236}">
                  <a16:creationId xmlns:a16="http://schemas.microsoft.com/office/drawing/2014/main" id="{887863C4-4651-0386-3AF8-8776ADEE0351}"/>
                </a:ext>
              </a:extLst>
            </p:cNvPr>
            <p:cNvGrpSpPr/>
            <p:nvPr/>
          </p:nvGrpSpPr>
          <p:grpSpPr>
            <a:xfrm>
              <a:off x="7198016" y="4372790"/>
              <a:ext cx="1277204" cy="1389885"/>
              <a:chOff x="8276150" y="4187225"/>
              <a:chExt cx="1277204" cy="1389885"/>
            </a:xfrm>
          </p:grpSpPr>
          <p:sp>
            <p:nvSpPr>
              <p:cNvPr id="9" name="Rectangle 8">
                <a:extLst>
                  <a:ext uri="{FF2B5EF4-FFF2-40B4-BE49-F238E27FC236}">
                    <a16:creationId xmlns:a16="http://schemas.microsoft.com/office/drawing/2014/main" id="{0C294386-352C-6A98-A710-AD7D9CE049C9}"/>
                  </a:ext>
                </a:extLst>
              </p:cNvPr>
              <p:cNvSpPr/>
              <p:nvPr/>
            </p:nvSpPr>
            <p:spPr>
              <a:xfrm>
                <a:off x="8276151" y="4187225"/>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champ_0</a:t>
                </a:r>
              </a:p>
            </p:txBody>
          </p:sp>
          <p:sp>
            <p:nvSpPr>
              <p:cNvPr id="10" name="Rectangle 9">
                <a:extLst>
                  <a:ext uri="{FF2B5EF4-FFF2-40B4-BE49-F238E27FC236}">
                    <a16:creationId xmlns:a16="http://schemas.microsoft.com/office/drawing/2014/main" id="{FAA5C8B3-029D-D170-2740-689D15670C06}"/>
                  </a:ext>
                </a:extLst>
              </p:cNvPr>
              <p:cNvSpPr/>
              <p:nvPr/>
            </p:nvSpPr>
            <p:spPr>
              <a:xfrm>
                <a:off x="8276151" y="4537209"/>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champ_1</a:t>
                </a:r>
              </a:p>
            </p:txBody>
          </p:sp>
          <p:sp>
            <p:nvSpPr>
              <p:cNvPr id="11" name="Rectangle 10">
                <a:extLst>
                  <a:ext uri="{FF2B5EF4-FFF2-40B4-BE49-F238E27FC236}">
                    <a16:creationId xmlns:a16="http://schemas.microsoft.com/office/drawing/2014/main" id="{5EC29D54-A763-2C25-52EC-E9414E12D103}"/>
                  </a:ext>
                </a:extLst>
              </p:cNvPr>
              <p:cNvSpPr/>
              <p:nvPr/>
            </p:nvSpPr>
            <p:spPr>
              <a:xfrm>
                <a:off x="8276151" y="4887193"/>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t>
                </a:r>
              </a:p>
            </p:txBody>
          </p:sp>
          <p:sp>
            <p:nvSpPr>
              <p:cNvPr id="12" name="Rectangle 11">
                <a:extLst>
                  <a:ext uri="{FF2B5EF4-FFF2-40B4-BE49-F238E27FC236}">
                    <a16:creationId xmlns:a16="http://schemas.microsoft.com/office/drawing/2014/main" id="{4EA7657E-3B18-0B64-CBF1-14583AB2E3F3}"/>
                  </a:ext>
                </a:extLst>
              </p:cNvPr>
              <p:cNvSpPr/>
              <p:nvPr/>
            </p:nvSpPr>
            <p:spPr>
              <a:xfrm>
                <a:off x="8276150" y="5235916"/>
                <a:ext cx="1277203" cy="3411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champ_x</a:t>
                </a:r>
                <a:endParaRPr lang="fr-FR" dirty="0"/>
              </a:p>
            </p:txBody>
          </p:sp>
        </p:grpSp>
      </p:grpSp>
      <p:cxnSp>
        <p:nvCxnSpPr>
          <p:cNvPr id="27" name="Connecteur droit 26">
            <a:extLst>
              <a:ext uri="{FF2B5EF4-FFF2-40B4-BE49-F238E27FC236}">
                <a16:creationId xmlns:a16="http://schemas.microsoft.com/office/drawing/2014/main" id="{80A91F91-9FFE-CFD8-3C66-47E1513853CC}"/>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9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2FF2C197-BC85-4531-B3CF-16DC498E00FB}"/>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Les objets sont des instanciations de classes, de structures ou d’unions</a:t>
            </a:r>
          </a:p>
          <a:p>
            <a:pPr lvl="1">
              <a:lnSpc>
                <a:spcPct val="100000"/>
              </a:lnSpc>
            </a:pPr>
            <a:endParaRPr lang="fr-FR" dirty="0"/>
          </a:p>
          <a:p>
            <a:pPr lvl="1">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32</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objets</a:t>
            </a:r>
            <a:endParaRPr lang="en-US" dirty="0"/>
          </a:p>
        </p:txBody>
      </p:sp>
      <p:sp>
        <p:nvSpPr>
          <p:cNvPr id="8" name="ZoneTexte 7">
            <a:extLst>
              <a:ext uri="{FF2B5EF4-FFF2-40B4-BE49-F238E27FC236}">
                <a16:creationId xmlns:a16="http://schemas.microsoft.com/office/drawing/2014/main" id="{A993E34D-E7E7-4F13-1083-A87AE913732C}"/>
              </a:ext>
            </a:extLst>
          </p:cNvPr>
          <p:cNvSpPr txBox="1"/>
          <p:nvPr/>
        </p:nvSpPr>
        <p:spPr>
          <a:xfrm>
            <a:off x="5036701" y="3216464"/>
            <a:ext cx="3646714"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8000"/>
                </a:solidFill>
                <a:effectLst/>
                <a:latin typeface="Consolas" panose="020B0609020204030204" pitchFamily="49" charset="0"/>
              </a:rPr>
              <a:t>// objet est une instance de S</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S objet;</a:t>
            </a:r>
          </a:p>
        </p:txBody>
      </p:sp>
      <p:cxnSp>
        <p:nvCxnSpPr>
          <p:cNvPr id="7" name="Connecteur droit 6">
            <a:extLst>
              <a:ext uri="{FF2B5EF4-FFF2-40B4-BE49-F238E27FC236}">
                <a16:creationId xmlns:a16="http://schemas.microsoft.com/office/drawing/2014/main" id="{E524267B-E4E0-EC9D-C105-F32BABFC1122}"/>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48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champ est appelé attribut de classe ou attribut de structure</a:t>
            </a:r>
          </a:p>
          <a:p>
            <a:pPr marL="457200" lvl="1" indent="0">
              <a:lnSpc>
                <a:spcPct val="100000"/>
              </a:lnSpc>
              <a:buNone/>
            </a:pPr>
            <a:endParaRPr lang="fr-FR" dirty="0"/>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33</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6" name="Espace réservé du texte 5">
            <a:extLst>
              <a:ext uri="{FF2B5EF4-FFF2-40B4-BE49-F238E27FC236}">
                <a16:creationId xmlns:a16="http://schemas.microsoft.com/office/drawing/2014/main" id="{1AD53FF9-D7A7-4E18-9B99-528BA23FEFA1}"/>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2" name="ZoneTexte 11">
            <a:extLst>
              <a:ext uri="{FF2B5EF4-FFF2-40B4-BE49-F238E27FC236}">
                <a16:creationId xmlns:a16="http://schemas.microsoft.com/office/drawing/2014/main" id="{80DAB954-74B3-6C62-3901-0440B37185D2}"/>
              </a:ext>
            </a:extLst>
          </p:cNvPr>
          <p:cNvSpPr txBox="1"/>
          <p:nvPr/>
        </p:nvSpPr>
        <p:spPr>
          <a:xfrm>
            <a:off x="5453061" y="3462685"/>
            <a:ext cx="2694215" cy="10772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266BA3B7-4F2A-4882-DE6A-CEB57DF7F544}"/>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28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attribut peut être statique ou membre</a:t>
            </a:r>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34</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6" name="Espace réservé du texte 5">
            <a:extLst>
              <a:ext uri="{FF2B5EF4-FFF2-40B4-BE49-F238E27FC236}">
                <a16:creationId xmlns:a16="http://schemas.microsoft.com/office/drawing/2014/main" id="{809C0CBE-8B86-4028-B32E-2AB0B07980C0}"/>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4545508" y="2600910"/>
            <a:ext cx="4629100" cy="280076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Attribut membre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Attribut statique ( Déclaration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a:solidFill>
                  <a:srgbClr val="008000"/>
                </a:solidFill>
                <a:effectLst/>
                <a:latin typeface="Consolas" panose="020B0609020204030204" pitchFamily="49" charset="0"/>
              </a:rPr>
              <a:t>// Définition obligatoire</a:t>
            </a:r>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S::attribut_2;</a:t>
            </a:r>
          </a:p>
        </p:txBody>
      </p:sp>
      <p:cxnSp>
        <p:nvCxnSpPr>
          <p:cNvPr id="9" name="Connecteur droit 8">
            <a:extLst>
              <a:ext uri="{FF2B5EF4-FFF2-40B4-BE49-F238E27FC236}">
                <a16:creationId xmlns:a16="http://schemas.microsoft.com/office/drawing/2014/main" id="{4A350173-ABFC-5256-8A7D-99E3FAF61713}"/>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69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attribut membre doit être accédé avec un objet</a:t>
            </a:r>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35</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6" name="Espace réservé du texte 5">
            <a:extLst>
              <a:ext uri="{FF2B5EF4-FFF2-40B4-BE49-F238E27FC236}">
                <a16:creationId xmlns:a16="http://schemas.microsoft.com/office/drawing/2014/main" id="{642349D5-23A3-469A-9E17-FFC27AFEEF0A}"/>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4480583" y="2724021"/>
            <a:ext cx="4639172" cy="255454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Attribut membre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S objet;</a:t>
            </a:r>
          </a:p>
          <a:p>
            <a:br>
              <a:rPr lang="fr-FR" sz="1600" b="0" dirty="0">
                <a:solidFill>
                  <a:srgbClr val="000000"/>
                </a:solidFill>
                <a:effectLst/>
                <a:latin typeface="Consolas" panose="020B0609020204030204" pitchFamily="49" charset="0"/>
              </a:rPr>
            </a:br>
            <a:r>
              <a:rPr lang="fr-FR" sz="1600" b="0" dirty="0">
                <a:solidFill>
                  <a:srgbClr val="008000"/>
                </a:solidFill>
                <a:effectLst/>
                <a:latin typeface="Consolas" panose="020B0609020204030204" pitchFamily="49" charset="0"/>
              </a:rPr>
              <a:t>// Lecture de l'attribut membre de objet</a:t>
            </a:r>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valeur = objet.attribut_1;</a:t>
            </a:r>
          </a:p>
        </p:txBody>
      </p:sp>
      <p:cxnSp>
        <p:nvCxnSpPr>
          <p:cNvPr id="9" name="Connecteur droit 8">
            <a:extLst>
              <a:ext uri="{FF2B5EF4-FFF2-40B4-BE49-F238E27FC236}">
                <a16:creationId xmlns:a16="http://schemas.microsoft.com/office/drawing/2014/main" id="{C96313F8-17F1-BECE-8826-A625A6E026C7}"/>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071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attribut statique n’a pas besoin d’objet pour être accédé</a:t>
            </a:r>
          </a:p>
          <a:p>
            <a:pPr lvl="1">
              <a:lnSpc>
                <a:spcPct val="100000"/>
              </a:lnSpc>
            </a:pPr>
            <a:r>
              <a:rPr lang="fr-FR" dirty="0"/>
              <a:t>Un attribut statique est initialisé à 0 par défaut</a:t>
            </a:r>
          </a:p>
          <a:p>
            <a:pPr lvl="1">
              <a:lnSpc>
                <a:spcPct val="100000"/>
              </a:lnSpc>
            </a:pPr>
            <a:endParaRPr lang="fr-FR" dirty="0"/>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36</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6" name="Espace réservé du texte 5">
            <a:extLst>
              <a:ext uri="{FF2B5EF4-FFF2-40B4-BE49-F238E27FC236}">
                <a16:creationId xmlns:a16="http://schemas.microsoft.com/office/drawing/2014/main" id="{110D5295-EF4E-47ED-8623-BDC3EEA419C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3426975" y="2734233"/>
            <a:ext cx="6866165" cy="280076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Attribut statique ( Déclaration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8000"/>
                </a:solidFill>
                <a:effectLst/>
                <a:latin typeface="Consolas" panose="020B0609020204030204" pitchFamily="49" charset="0"/>
              </a:rPr>
              <a:t>// Définition dans .</a:t>
            </a:r>
            <a:r>
              <a:rPr lang="fr-FR" sz="1600" b="0" dirty="0" err="1">
                <a:solidFill>
                  <a:srgbClr val="008000"/>
                </a:solidFill>
                <a:effectLst/>
                <a:latin typeface="Consolas" panose="020B0609020204030204" pitchFamily="49" charset="0"/>
              </a:rPr>
              <a:t>cpp</a:t>
            </a:r>
            <a:r>
              <a:rPr lang="fr-FR" sz="1600" b="0" dirty="0">
                <a:solidFill>
                  <a:srgbClr val="008000"/>
                </a:solidFill>
                <a:effectLst/>
                <a:latin typeface="Consolas" panose="020B0609020204030204" pitchFamily="49" charset="0"/>
              </a:rPr>
              <a:t> obligatoire</a:t>
            </a:r>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S::attribut_2; </a:t>
            </a:r>
            <a:r>
              <a:rPr lang="fr-FR" sz="1600" b="0" dirty="0">
                <a:solidFill>
                  <a:srgbClr val="008000"/>
                </a:solidFill>
                <a:effectLst/>
                <a:latin typeface="Consolas" panose="020B0609020204030204" pitchFamily="49" charset="0"/>
              </a:rPr>
              <a:t>// 0 </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r>
              <a:rPr lang="fr-FR" sz="1600" b="0" dirty="0">
                <a:solidFill>
                  <a:srgbClr val="008000"/>
                </a:solidFill>
                <a:effectLst/>
                <a:latin typeface="Consolas" panose="020B0609020204030204" pitchFamily="49" charset="0"/>
              </a:rPr>
              <a:t>// Lecture de l'attribut statique de la class/</a:t>
            </a:r>
            <a:r>
              <a:rPr lang="fr-FR" sz="1600" b="0" dirty="0" err="1">
                <a:solidFill>
                  <a:srgbClr val="008000"/>
                </a:solidFill>
                <a:effectLst/>
                <a:latin typeface="Consolas" panose="020B0609020204030204" pitchFamily="49" charset="0"/>
              </a:rPr>
              <a:t>struct</a:t>
            </a:r>
            <a:r>
              <a:rPr lang="fr-FR" sz="1600" b="0" dirty="0">
                <a:solidFill>
                  <a:srgbClr val="008000"/>
                </a:solidFill>
                <a:effectLst/>
                <a:latin typeface="Consolas" panose="020B0609020204030204" pitchFamily="49" charset="0"/>
              </a:rPr>
              <a:t>/union S</a:t>
            </a:r>
            <a:endParaRPr lang="fr-FR" sz="1600" b="0" dirty="0">
              <a:solidFill>
                <a:srgbClr val="000000"/>
              </a:solidFill>
              <a:effectLst/>
              <a:latin typeface="Consolas" panose="020B0609020204030204" pitchFamily="49" charset="0"/>
            </a:endParaRP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valeur = S::attribut_2;</a:t>
            </a:r>
          </a:p>
        </p:txBody>
      </p:sp>
      <p:cxnSp>
        <p:nvCxnSpPr>
          <p:cNvPr id="9" name="Connecteur droit 8">
            <a:extLst>
              <a:ext uri="{FF2B5EF4-FFF2-40B4-BE49-F238E27FC236}">
                <a16:creationId xmlns:a16="http://schemas.microsoft.com/office/drawing/2014/main" id="{24461BBF-2C79-3B14-0BD1-1147D699E487}"/>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501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champ peut être accessible ou non</a:t>
            </a:r>
          </a:p>
          <a:p>
            <a:pPr lvl="1">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37</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7" name="Espace réservé du texte 6">
            <a:extLst>
              <a:ext uri="{FF2B5EF4-FFF2-40B4-BE49-F238E27FC236}">
                <a16:creationId xmlns:a16="http://schemas.microsoft.com/office/drawing/2014/main" id="{9ED092A2-B99C-454C-B6DD-C43675677C79}"/>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2927979" y="2600910"/>
            <a:ext cx="7864158" cy="280076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à partir d’ici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 </a:t>
            </a:r>
            <a:r>
              <a:rPr lang="fr-FR" sz="1600" b="0" dirty="0">
                <a:solidFill>
                  <a:srgbClr val="008000"/>
                </a:solidFill>
                <a:effectLst/>
                <a:latin typeface="Consolas" panose="020B0609020204030204" pitchFamily="49" charset="0"/>
              </a:rPr>
              <a:t>// Modifiable</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 à partir d’ici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attribut_3;</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 à partir d’ici</a:t>
            </a:r>
            <a:r>
              <a:rPr lang="fr-FR" sz="1600" dirty="0">
                <a:solidFill>
                  <a:srgbClr val="000000"/>
                </a:solidFill>
                <a:latin typeface="Consolas" panose="020B0609020204030204" pitchFamily="49" charset="0"/>
              </a:rPr>
              <a:t> </a:t>
            </a:r>
            <a:r>
              <a:rPr lang="fr-FR" sz="1600" b="0" dirty="0">
                <a:solidFill>
                  <a:srgbClr val="008000"/>
                </a:solidFill>
                <a:effectLst/>
                <a:latin typeface="Consolas" panose="020B0609020204030204" pitchFamily="49" charset="0"/>
              </a:rPr>
              <a:t>( Sauf enfants directs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attribut_4;</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11F961B1-AA59-5AA0-E95B-999B87763294}"/>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567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champ peut être modifiable ou non</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38</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attributs</a:t>
            </a:r>
            <a:endParaRPr lang="en-US" dirty="0"/>
          </a:p>
        </p:txBody>
      </p:sp>
      <p:sp>
        <p:nvSpPr>
          <p:cNvPr id="6" name="Espace réservé du texte 5">
            <a:extLst>
              <a:ext uri="{FF2B5EF4-FFF2-40B4-BE49-F238E27FC236}">
                <a16:creationId xmlns:a16="http://schemas.microsoft.com/office/drawing/2014/main" id="{7A038899-BB3B-4FEA-9537-999E77E83F7E}"/>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0" name="ZoneTexte 9">
            <a:extLst>
              <a:ext uri="{FF2B5EF4-FFF2-40B4-BE49-F238E27FC236}">
                <a16:creationId xmlns:a16="http://schemas.microsoft.com/office/drawing/2014/main" id="{87B64114-FEDC-8B68-3E91-2A79ACFE0EB1}"/>
              </a:ext>
            </a:extLst>
          </p:cNvPr>
          <p:cNvSpPr txBox="1"/>
          <p:nvPr/>
        </p:nvSpPr>
        <p:spPr>
          <a:xfrm>
            <a:off x="2989394" y="2477800"/>
            <a:ext cx="7741328"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à partir d’ici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 </a:t>
            </a:r>
            <a:r>
              <a:rPr lang="fr-FR" sz="1600" b="0" dirty="0">
                <a:solidFill>
                  <a:srgbClr val="008000"/>
                </a:solidFill>
                <a:effectLst/>
                <a:latin typeface="Consolas" panose="020B0609020204030204" pitchFamily="49" charset="0"/>
              </a:rPr>
              <a:t>// Modifiable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 </a:t>
            </a:r>
            <a:r>
              <a:rPr lang="fr-FR" sz="1600" b="0" dirty="0">
                <a:solidFill>
                  <a:srgbClr val="008000"/>
                </a:solidFill>
                <a:effectLst/>
                <a:latin typeface="Consolas" panose="020B0609020204030204" pitchFamily="49" charset="0"/>
              </a:rPr>
              <a:t>// Non modifiable</a:t>
            </a:r>
            <a:endParaRPr lang="fr-FR" sz="1600" b="0" dirty="0">
              <a:solidFill>
                <a:srgbClr val="000000"/>
              </a:solidFill>
              <a:effectLst/>
              <a:latin typeface="Consolas" panose="020B0609020204030204" pitchFamily="49" charset="0"/>
            </a:endParaRP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 à partir d’ici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attribut_3;</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 à partir d’ici ( Sauf enfants direct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attribut_4;</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7E2FBF2B-76FC-3899-428A-C0EA66920DED}"/>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774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est appelée fonction de classe ou fonction de structure</a:t>
            </a:r>
          </a:p>
          <a:p>
            <a:pPr marL="457200" lvl="1" indent="0">
              <a:lnSpc>
                <a:spcPct val="100000"/>
              </a:lnSpc>
              <a:buNone/>
            </a:pPr>
            <a:endParaRPr lang="fr-FR" dirty="0"/>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39</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6" name="Espace réservé du texte 5">
            <a:extLst>
              <a:ext uri="{FF2B5EF4-FFF2-40B4-BE49-F238E27FC236}">
                <a16:creationId xmlns:a16="http://schemas.microsoft.com/office/drawing/2014/main" id="{3B0EFE3C-4464-4F6F-A08A-0E2B7394785F}"/>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12" name="ZoneTexte 11">
            <a:extLst>
              <a:ext uri="{FF2B5EF4-FFF2-40B4-BE49-F238E27FC236}">
                <a16:creationId xmlns:a16="http://schemas.microsoft.com/office/drawing/2014/main" id="{80DAB954-74B3-6C62-3901-0440B37185D2}"/>
              </a:ext>
            </a:extLst>
          </p:cNvPr>
          <p:cNvSpPr txBox="1"/>
          <p:nvPr/>
        </p:nvSpPr>
        <p:spPr>
          <a:xfrm>
            <a:off x="5512950" y="3462685"/>
            <a:ext cx="2694215" cy="10772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a:t>
            </a:r>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815B9785-97F7-5EE6-5A55-02B253AABBCD}"/>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4153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Pausez des questions</a:t>
            </a:r>
          </a:p>
          <a:p>
            <a:endParaRPr lang="fr-FR" dirty="0"/>
          </a:p>
          <a:p>
            <a:r>
              <a:rPr lang="fr-FR" dirty="0"/>
              <a:t>Discutez de vos expériences</a:t>
            </a:r>
          </a:p>
          <a:p>
            <a:endParaRPr lang="fr-FR" dirty="0"/>
          </a:p>
          <a:p>
            <a:r>
              <a:rPr lang="fr-FR" dirty="0"/>
              <a:t>Proposez des solutions alternatives</a:t>
            </a:r>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4</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N’oubliez pas</a:t>
            </a:r>
          </a:p>
        </p:txBody>
      </p:sp>
      <p:sp>
        <p:nvSpPr>
          <p:cNvPr id="4" name="Espace réservé du texte 3">
            <a:extLst>
              <a:ext uri="{FF2B5EF4-FFF2-40B4-BE49-F238E27FC236}">
                <a16:creationId xmlns:a16="http://schemas.microsoft.com/office/drawing/2014/main" id="{C95D312F-64DA-4096-B46B-C26CB052B7AA}"/>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61341F5D-384F-4047-B4FE-23D9661AE92A}"/>
              </a:ext>
            </a:extLst>
          </p:cNvPr>
          <p:cNvCxnSpPr>
            <a:cxnSpLocks/>
          </p:cNvCxnSpPr>
          <p:nvPr/>
        </p:nvCxnSpPr>
        <p:spPr>
          <a:xfrm>
            <a:off x="198054" y="21049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012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peut être statique ou membre</a:t>
            </a:r>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40</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6" name="Espace réservé du texte 5">
            <a:extLst>
              <a:ext uri="{FF2B5EF4-FFF2-40B4-BE49-F238E27FC236}">
                <a16:creationId xmlns:a16="http://schemas.microsoft.com/office/drawing/2014/main" id="{963261AF-ACB8-4235-8059-16DA600CD840}"/>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a:p>
            <a:endParaRPr lang="fr-CA" dirty="0"/>
          </a:p>
          <a:p>
            <a:endParaRPr lang="fr-CA"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4746334" y="2892371"/>
            <a:ext cx="4227447"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Fonction membre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fonction_membre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Fonction statique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fonction_statique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CD06761B-1C52-FD69-B658-0B5A3E939EDC}"/>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718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membre doit être accédée avec un objet</a:t>
            </a:r>
          </a:p>
          <a:p>
            <a:pPr lvl="1">
              <a:lnSpc>
                <a:spcPct val="100000"/>
              </a:lnSpc>
            </a:pPr>
            <a:r>
              <a:rPr lang="fr-FR" dirty="0"/>
              <a:t>Une fonction membre à accès à tous les attributs membres de sa classe</a:t>
            </a:r>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41</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6" name="Espace réservé du texte 5">
            <a:extLst>
              <a:ext uri="{FF2B5EF4-FFF2-40B4-BE49-F238E27FC236}">
                <a16:creationId xmlns:a16="http://schemas.microsoft.com/office/drawing/2014/main" id="{BF087772-8C53-4D11-9C44-B8CB0DCF3E85}"/>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4574687" y="3055314"/>
            <a:ext cx="4570742" cy="2554545"/>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dirty="0">
                <a:solidFill>
                  <a:srgbClr val="008000"/>
                </a:solidFill>
                <a:latin typeface="Consolas" panose="020B0609020204030204" pitchFamily="49" charset="0"/>
              </a:rPr>
              <a:t>/</a:t>
            </a:r>
            <a:r>
              <a:rPr lang="fr-FR" sz="1600" b="0" dirty="0">
                <a:solidFill>
                  <a:srgbClr val="008000"/>
                </a:solidFill>
                <a:effectLst/>
                <a:latin typeface="Consolas" panose="020B0609020204030204" pitchFamily="49" charset="0"/>
              </a:rPr>
              <a:t>/ Fonction membre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fonction_membre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S objet;</a:t>
            </a:r>
          </a:p>
          <a:p>
            <a:endParaRPr lang="fr-FR" sz="1600" dirty="0">
              <a:solidFill>
                <a:srgbClr val="000000"/>
              </a:solidFill>
              <a:latin typeface="Consolas" panose="020B0609020204030204" pitchFamily="49" charset="0"/>
            </a:endParaRPr>
          </a:p>
          <a:p>
            <a:r>
              <a:rPr lang="fr-FR" sz="1600" b="0" dirty="0">
                <a:solidFill>
                  <a:srgbClr val="008000"/>
                </a:solidFill>
                <a:effectLst/>
                <a:latin typeface="Consolas" panose="020B0609020204030204" pitchFamily="49" charset="0"/>
              </a:rPr>
              <a:t>// Appel de la fonction membre de objet</a:t>
            </a: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valeur = </a:t>
            </a:r>
            <a:r>
              <a:rPr lang="fr-FR" sz="1600" b="0" dirty="0" err="1">
                <a:solidFill>
                  <a:srgbClr val="000000"/>
                </a:solidFill>
                <a:effectLst/>
                <a:latin typeface="Consolas" panose="020B0609020204030204" pitchFamily="49" charset="0"/>
              </a:rPr>
              <a:t>objet.fonction_membre</a:t>
            </a:r>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548A9525-3843-503A-1ECB-2CF98684752C}"/>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501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statique n’a pas besoin d’objet pour être appelée</a:t>
            </a:r>
          </a:p>
          <a:p>
            <a:pPr lvl="1">
              <a:lnSpc>
                <a:spcPct val="100000"/>
              </a:lnSpc>
            </a:pPr>
            <a:r>
              <a:rPr lang="fr-FR" dirty="0"/>
              <a:t>Une fonction statique n’a accès qu’aux membres statiques de sa classe</a:t>
            </a:r>
          </a:p>
          <a:p>
            <a:pPr lvl="1">
              <a:lnSpc>
                <a:spcPct val="100000"/>
              </a:lnSpc>
            </a:pPr>
            <a:endParaRPr lang="fr-FR" dirty="0"/>
          </a:p>
          <a:p>
            <a:pPr marL="457200" lvl="1" indent="0">
              <a:lnSpc>
                <a:spcPct val="100000"/>
              </a:lnSpc>
              <a:buNone/>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42</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6" name="Espace réservé du texte 5">
            <a:extLst>
              <a:ext uri="{FF2B5EF4-FFF2-40B4-BE49-F238E27FC236}">
                <a16:creationId xmlns:a16="http://schemas.microsoft.com/office/drawing/2014/main" id="{6E2B0B60-A661-44C6-9FFA-A3D1EE9CAB47}"/>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E7B980CB-1F9A-1755-DF60-5B7E9104D06E}"/>
              </a:ext>
            </a:extLst>
          </p:cNvPr>
          <p:cNvSpPr txBox="1"/>
          <p:nvPr/>
        </p:nvSpPr>
        <p:spPr>
          <a:xfrm>
            <a:off x="4148367" y="3055314"/>
            <a:ext cx="5423382"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dirty="0">
                <a:solidFill>
                  <a:srgbClr val="008000"/>
                </a:solidFill>
                <a:latin typeface="Consolas" panose="020B0609020204030204" pitchFamily="49" charset="0"/>
              </a:rPr>
              <a:t>/</a:t>
            </a:r>
            <a:r>
              <a:rPr lang="fr-FR" sz="1600" b="0" dirty="0">
                <a:solidFill>
                  <a:srgbClr val="008000"/>
                </a:solidFill>
                <a:effectLst/>
                <a:latin typeface="Consolas" panose="020B0609020204030204" pitchFamily="49" charset="0"/>
              </a:rPr>
              <a:t>/ Fonction statique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fonction_statique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8000"/>
                </a:solidFill>
                <a:effectLst/>
                <a:latin typeface="Consolas" panose="020B0609020204030204" pitchFamily="49" charset="0"/>
              </a:rPr>
              <a:t>// Appel de la fonction statique de la classe S</a:t>
            </a: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valeur = S::fonction_statique();</a:t>
            </a:r>
          </a:p>
        </p:txBody>
      </p:sp>
      <p:cxnSp>
        <p:nvCxnSpPr>
          <p:cNvPr id="9" name="Connecteur droit 8">
            <a:extLst>
              <a:ext uri="{FF2B5EF4-FFF2-40B4-BE49-F238E27FC236}">
                <a16:creationId xmlns:a16="http://schemas.microsoft.com/office/drawing/2014/main" id="{F849DC6A-0F58-69D8-CDF2-656B8381967E}"/>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567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membre peut être accessible publiquement ou non</a:t>
            </a:r>
          </a:p>
          <a:p>
            <a:pPr lvl="1">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43</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7" name="Espace réservé du texte 6">
            <a:extLst>
              <a:ext uri="{FF2B5EF4-FFF2-40B4-BE49-F238E27FC236}">
                <a16:creationId xmlns:a16="http://schemas.microsoft.com/office/drawing/2014/main" id="{F335FDFB-4CF4-457F-BE7D-9237D06177A3}"/>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3812203" y="2391311"/>
            <a:ext cx="6095710"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b="0" dirty="0">
              <a:solidFill>
                <a:srgbClr val="000000"/>
              </a:solidFill>
              <a:effectLst/>
              <a:latin typeface="Consolas" panose="020B0609020204030204" pitchFamily="49" charset="0"/>
            </a:endParaRPr>
          </a:p>
          <a:p>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en dessous</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fonction_2();</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Non accessible ( Sauf enfants directs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fonction_3();</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C1E95E9C-18CF-7676-5478-D6711A1CBBF3}"/>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555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membre peut modifier son objet ou non</a:t>
            </a:r>
          </a:p>
          <a:p>
            <a:pPr lvl="2">
              <a:lnSpc>
                <a:spcPct val="100000"/>
              </a:lnSpc>
            </a:pPr>
            <a:r>
              <a:rPr lang="fr-FR" dirty="0"/>
              <a:t>L’objet est accessible par le mot clé </a:t>
            </a:r>
            <a:r>
              <a:rPr lang="fr-FR" sz="1600" dirty="0" err="1">
                <a:solidFill>
                  <a:srgbClr val="0000FF"/>
                </a:solidFill>
                <a:highlight>
                  <a:srgbClr val="F2F2F2"/>
                </a:highlight>
                <a:latin typeface="Consolas" panose="020B0609020204030204" pitchFamily="49" charset="0"/>
              </a:rPr>
              <a:t>this</a:t>
            </a:r>
            <a:endParaRPr lang="fr-FR" sz="1600" dirty="0">
              <a:solidFill>
                <a:srgbClr val="0000FF"/>
              </a:solidFill>
              <a:highlight>
                <a:srgbClr val="F2F2F2"/>
              </a:highlight>
              <a:latin typeface="Consolas" panose="020B0609020204030204" pitchFamily="49" charset="0"/>
            </a:endParaRPr>
          </a:p>
          <a:p>
            <a:pPr lvl="3">
              <a:lnSpc>
                <a:spcPct val="100000"/>
              </a:lnSpc>
              <a:buClr>
                <a:schemeClr val="tx1"/>
              </a:buClr>
            </a:pPr>
            <a:r>
              <a:rPr lang="fr-FR" sz="1400" dirty="0" err="1">
                <a:solidFill>
                  <a:srgbClr val="0000FF"/>
                </a:solidFill>
                <a:highlight>
                  <a:srgbClr val="F2F2F2"/>
                </a:highlight>
                <a:latin typeface="Consolas" panose="020B0609020204030204" pitchFamily="49" charset="0"/>
              </a:rPr>
              <a:t>this</a:t>
            </a:r>
            <a:r>
              <a:rPr lang="fr-FR" sz="2000" dirty="0"/>
              <a:t> est un pointeur sur l’objet</a:t>
            </a:r>
          </a:p>
          <a:p>
            <a:pPr lvl="1">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44</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fonctions</a:t>
            </a:r>
            <a:endParaRPr lang="en-US" dirty="0"/>
          </a:p>
        </p:txBody>
      </p:sp>
      <p:sp>
        <p:nvSpPr>
          <p:cNvPr id="7" name="Espace réservé du texte 6">
            <a:extLst>
              <a:ext uri="{FF2B5EF4-FFF2-40B4-BE49-F238E27FC236}">
                <a16:creationId xmlns:a16="http://schemas.microsoft.com/office/drawing/2014/main" id="{0A5F6005-E8AF-4B9B-9BB9-A05BAF96F92F}"/>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3257496" y="3429000"/>
            <a:ext cx="7557083" cy="156966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 </a:t>
            </a:r>
            <a:r>
              <a:rPr lang="fr-FR" sz="1600" b="0" dirty="0">
                <a:solidFill>
                  <a:srgbClr val="008000"/>
                </a:solidFill>
                <a:effectLst/>
                <a:latin typeface="Consolas" panose="020B0609020204030204" pitchFamily="49" charset="0"/>
              </a:rPr>
              <a:t>// Peut modifier l’objet appelant</a:t>
            </a:r>
          </a:p>
          <a:p>
            <a:endParaRPr lang="fr-FR" sz="1600" b="0" dirty="0">
              <a:solidFill>
                <a:srgbClr val="008000"/>
              </a:solidFill>
              <a:effectLst/>
              <a:latin typeface="Consolas" panose="020B0609020204030204" pitchFamily="49" charset="0"/>
            </a:endParaRP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fonction() </a:t>
            </a:r>
            <a:r>
              <a:rPr lang="fr-FR" sz="1600" dirty="0" err="1">
                <a:solidFill>
                  <a:srgbClr val="0000FF"/>
                </a:solidFill>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
            </a:r>
            <a:r>
              <a:rPr lang="fr-FR" sz="1600" dirty="0">
                <a:solidFill>
                  <a:srgbClr val="008000"/>
                </a:solidFill>
                <a:latin typeface="Consolas" panose="020B0609020204030204" pitchFamily="49" charset="0"/>
              </a:rPr>
              <a:t>Ne p</a:t>
            </a:r>
            <a:r>
              <a:rPr lang="fr-FR" sz="1600" b="0" dirty="0">
                <a:solidFill>
                  <a:srgbClr val="008000"/>
                </a:solidFill>
                <a:effectLst/>
                <a:latin typeface="Consolas" panose="020B0609020204030204" pitchFamily="49" charset="0"/>
              </a:rPr>
              <a:t>eut pas modifier l’objet appelant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4FB5DB9D-DFEA-3A8E-2ABF-F221B3036066}"/>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200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membre spéciale</a:t>
            </a:r>
          </a:p>
          <a:p>
            <a:pPr lvl="2">
              <a:lnSpc>
                <a:spcPct val="100000"/>
              </a:lnSpc>
            </a:pPr>
            <a:r>
              <a:rPr lang="fr-FR" dirty="0"/>
              <a:t>Appelée 1 fois à la création d’un objet de la classe</a:t>
            </a:r>
          </a:p>
          <a:p>
            <a:pPr lvl="2">
              <a:lnSpc>
                <a:spcPct val="100000"/>
              </a:lnSpc>
            </a:pPr>
            <a:r>
              <a:rPr lang="fr-FR" dirty="0"/>
              <a:t>Les règles de visibilité s’appliquent aux constructeurs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45</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7" name="Espace réservé du texte 6">
            <a:extLst>
              <a:ext uri="{FF2B5EF4-FFF2-40B4-BE49-F238E27FC236}">
                <a16:creationId xmlns:a16="http://schemas.microsoft.com/office/drawing/2014/main" id="{D019DC25-1458-4ECE-B030-B381BCDFEC33}"/>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3647613" y="3129975"/>
            <a:ext cx="6424890"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Construit un objet S et initialise ses attributs</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 {</a:t>
            </a:r>
          </a:p>
          <a:p>
            <a:r>
              <a:rPr lang="fr-FR" sz="1600" b="0" dirty="0">
                <a:solidFill>
                  <a:srgbClr val="000000"/>
                </a:solidFill>
                <a:effectLst/>
                <a:latin typeface="Consolas" panose="020B0609020204030204" pitchFamily="49" charset="0"/>
              </a:rPr>
              <a:t>        attribut_1 = </a:t>
            </a:r>
            <a:r>
              <a:rPr lang="fr-FR" sz="1600" b="0" dirty="0">
                <a:solidFill>
                  <a:srgbClr val="098658"/>
                </a:solidFill>
                <a:effectLst/>
                <a:latin typeface="Consolas" panose="020B0609020204030204" pitchFamily="49" charset="0"/>
              </a:rPr>
              <a:t>1</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82E3B2BF-39B8-DB27-1221-222F4500B241}"/>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846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est dit ‘</a:t>
            </a:r>
            <a:r>
              <a:rPr lang="fr-FR" i="1" dirty="0"/>
              <a:t>par défaut</a:t>
            </a:r>
            <a:r>
              <a:rPr lang="fr-FR" dirty="0"/>
              <a:t>’ si il n’a aucun paramètre</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46</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7" name="Espace réservé du texte 6">
            <a:extLst>
              <a:ext uri="{FF2B5EF4-FFF2-40B4-BE49-F238E27FC236}">
                <a16:creationId xmlns:a16="http://schemas.microsoft.com/office/drawing/2014/main" id="{C2A9D437-0E62-4FB5-8CF5-303EAEB72BF9}"/>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5079033" y="2611123"/>
            <a:ext cx="3562049"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défaut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 {</a:t>
            </a:r>
          </a:p>
          <a:p>
            <a:r>
              <a:rPr lang="fr-FR" sz="1600" b="0" dirty="0">
                <a:solidFill>
                  <a:srgbClr val="000000"/>
                </a:solidFill>
                <a:effectLst/>
                <a:latin typeface="Consolas" panose="020B0609020204030204" pitchFamily="49" charset="0"/>
              </a:rPr>
              <a:t>        attribut_1 = </a:t>
            </a:r>
            <a:r>
              <a:rPr lang="fr-FR" sz="1600" b="0" dirty="0">
                <a:solidFill>
                  <a:srgbClr val="098658"/>
                </a:solidFill>
                <a:effectLst/>
                <a:latin typeface="Consolas" panose="020B0609020204030204" pitchFamily="49" charset="0"/>
              </a:rPr>
              <a:t>1</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2B3B8F93-F4E5-2448-CA48-6C03E945EBB8}"/>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932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est dit ‘</a:t>
            </a:r>
            <a:r>
              <a:rPr lang="fr-FR" i="1" dirty="0"/>
              <a:t>paramétrique</a:t>
            </a:r>
            <a:r>
              <a:rPr lang="fr-FR" dirty="0"/>
              <a:t>’ si il a des paramètres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47</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7" name="Espace réservé du texte 6">
            <a:extLst>
              <a:ext uri="{FF2B5EF4-FFF2-40B4-BE49-F238E27FC236}">
                <a16:creationId xmlns:a16="http://schemas.microsoft.com/office/drawing/2014/main" id="{6BFD38F3-2162-4600-9DAA-B39E28A7014C}"/>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4970787" y="2477800"/>
            <a:ext cx="3778542"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paramétrique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valeur) {</a:t>
            </a:r>
          </a:p>
          <a:p>
            <a:r>
              <a:rPr lang="fr-FR" sz="1600" b="0" dirty="0">
                <a:solidFill>
                  <a:srgbClr val="000000"/>
                </a:solidFill>
                <a:effectLst/>
                <a:latin typeface="Consolas" panose="020B0609020204030204" pitchFamily="49" charset="0"/>
              </a:rPr>
              <a:t>        attribut_1 = valeur;</a:t>
            </a:r>
          </a:p>
          <a:p>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F88DB851-E60B-3372-CC13-44BA98F98F5C}"/>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91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est dit ‘</a:t>
            </a:r>
            <a:r>
              <a:rPr lang="fr-FR" i="1" dirty="0"/>
              <a:t>par copie</a:t>
            </a:r>
            <a:r>
              <a:rPr lang="fr-FR" dirty="0"/>
              <a:t>’ si il a une référence ‘</a:t>
            </a:r>
            <a:r>
              <a:rPr lang="fr-FR" i="1" dirty="0"/>
              <a:t>l-value</a:t>
            </a:r>
            <a:r>
              <a:rPr lang="fr-FR" dirty="0"/>
              <a:t>’ d’un objet non modifiable de la même classe pour paramètre</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48</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7" name="Espace réservé du texte 6">
            <a:extLst>
              <a:ext uri="{FF2B5EF4-FFF2-40B4-BE49-F238E27FC236}">
                <a16:creationId xmlns:a16="http://schemas.microsoft.com/office/drawing/2014/main" id="{334DFFDF-C633-4F4C-9BDE-DCFA18EA72EA}"/>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4544921" y="2892371"/>
            <a:ext cx="4630273"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copie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a:t>
            </a:r>
            <a:r>
              <a:rPr lang="fr-FR" sz="1600" dirty="0" err="1">
                <a:solidFill>
                  <a:srgbClr val="0000FF"/>
                </a:solidFill>
                <a:latin typeface="Consolas" panose="020B0609020204030204" pitchFamily="49" charset="0"/>
              </a:rPr>
              <a:t>const</a:t>
            </a:r>
            <a:r>
              <a:rPr lang="fr-FR" sz="1600" dirty="0">
                <a:solidFill>
                  <a:srgbClr val="0000FF"/>
                </a:solidFill>
                <a:latin typeface="Consolas" panose="020B0609020204030204" pitchFamily="49" charset="0"/>
              </a:rPr>
              <a:t> </a:t>
            </a:r>
            <a:r>
              <a:rPr lang="fr-FR" sz="1600" dirty="0">
                <a:solidFill>
                  <a:srgbClr val="000000"/>
                </a:solidFill>
                <a:latin typeface="Consolas" panose="020B0609020204030204" pitchFamily="49" charset="0"/>
              </a:rPr>
              <a:t>S&amp; </a:t>
            </a:r>
            <a:r>
              <a:rPr lang="fr-FR" sz="1600" b="0" dirty="0" err="1">
                <a:solidFill>
                  <a:srgbClr val="000000"/>
                </a:solidFill>
                <a:effectLst/>
                <a:latin typeface="Consolas" panose="020B0609020204030204" pitchFamily="49" charset="0"/>
              </a:rPr>
              <a:t>autre_S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attribut_1 = autre_S.attribut_1;</a:t>
            </a:r>
          </a:p>
          <a:p>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949AD875-B34B-6AE1-B795-30BADF732EC5}"/>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685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est dit ‘</a:t>
            </a:r>
            <a:r>
              <a:rPr lang="fr-FR" i="1" dirty="0"/>
              <a:t>par mouvement</a:t>
            </a:r>
            <a:r>
              <a:rPr lang="fr-FR" dirty="0"/>
              <a:t>’ si il a une référence ‘</a:t>
            </a:r>
            <a:r>
              <a:rPr lang="fr-FR" i="1" dirty="0"/>
              <a:t>r-value</a:t>
            </a:r>
            <a:r>
              <a:rPr lang="fr-FR" dirty="0"/>
              <a:t>’ d’un objet modifiable de la même classe pour paramètre</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49</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7" name="Espace réservé du texte 6">
            <a:extLst>
              <a:ext uri="{FF2B5EF4-FFF2-40B4-BE49-F238E27FC236}">
                <a16:creationId xmlns:a16="http://schemas.microsoft.com/office/drawing/2014/main" id="{9BD6533E-2B44-45CC-8639-5A9B73D6A776}"/>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4540648" y="2892371"/>
            <a:ext cx="4638819"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mouvement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a:t>
            </a:r>
            <a:r>
              <a:rPr lang="fr-FR" sz="1600" dirty="0">
                <a:solidFill>
                  <a:srgbClr val="000000"/>
                </a:solidFill>
                <a:latin typeface="Consolas" panose="020B0609020204030204" pitchFamily="49" charset="0"/>
              </a:rPr>
              <a:t>S&amp;&amp; </a:t>
            </a:r>
            <a:r>
              <a:rPr lang="fr-FR" sz="1600" b="0" dirty="0" err="1">
                <a:solidFill>
                  <a:srgbClr val="000000"/>
                </a:solidFill>
                <a:effectLst/>
                <a:latin typeface="Consolas" panose="020B0609020204030204" pitchFamily="49" charset="0"/>
              </a:rPr>
              <a:t>autre_S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attribut_1 = autre_S.attribut_1;</a:t>
            </a:r>
          </a:p>
          <a:p>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E0EA8FC2-66FD-168C-4316-AB1BC44BA684}"/>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70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993A226-13B2-43BA-916E-C1F6DA6000E2}"/>
              </a:ext>
            </a:extLst>
          </p:cNvPr>
          <p:cNvSpPr>
            <a:spLocks noGrp="1"/>
          </p:cNvSpPr>
          <p:nvPr>
            <p:ph type="title"/>
          </p:nvPr>
        </p:nvSpPr>
        <p:spPr/>
        <p:txBody>
          <a:bodyPr/>
          <a:lstStyle/>
          <a:p>
            <a:r>
              <a:rPr lang="fr-FR" dirty="0"/>
              <a:t>HISTOIRE DU C++</a:t>
            </a:r>
            <a:endParaRPr lang="fr-CA" dirty="0"/>
          </a:p>
        </p:txBody>
      </p:sp>
      <p:sp>
        <p:nvSpPr>
          <p:cNvPr id="7" name="Espace réservé du texte 6">
            <a:extLst>
              <a:ext uri="{FF2B5EF4-FFF2-40B4-BE49-F238E27FC236}">
                <a16:creationId xmlns:a16="http://schemas.microsoft.com/office/drawing/2014/main" id="{27E5D9CF-765F-46C9-876F-53911904BE76}"/>
              </a:ext>
            </a:extLst>
          </p:cNvPr>
          <p:cNvSpPr>
            <a:spLocks noGrp="1"/>
          </p:cNvSpPr>
          <p:nvPr>
            <p:ph type="body" idx="1"/>
          </p:nvPr>
        </p:nvSpPr>
        <p:spPr/>
        <p:txBody>
          <a:bodyPr/>
          <a:lstStyle/>
          <a:p>
            <a:endParaRPr lang="fr-CA" dirty="0"/>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5</a:t>
            </a:fld>
            <a:endParaRPr lang="fr-FR" dirty="0"/>
          </a:p>
        </p:txBody>
      </p:sp>
    </p:spTree>
    <p:extLst>
      <p:ext uri="{BB962C8B-B14F-4D97-AF65-F5344CB8AC3E}">
        <p14:creationId xmlns:p14="http://schemas.microsoft.com/office/powerpoint/2010/main" val="73639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initialise ses membres dans l’ordre de leurs déclarations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50</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6" name="Espace réservé du texte 5">
            <a:extLst>
              <a:ext uri="{FF2B5EF4-FFF2-40B4-BE49-F238E27FC236}">
                <a16:creationId xmlns:a16="http://schemas.microsoft.com/office/drawing/2014/main" id="{92600A88-9CA1-444F-ACAF-FE301787FC91}"/>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859908" y="2892371"/>
            <a:ext cx="4000299"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en premier</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après attribut_1</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2E7BE73E-0EE0-EE8B-F5ED-3A053379C525}"/>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472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constructeur peut initialiser ses membres constants avec une liste d’initialisation</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51</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9" name="Espace réservé du texte 8">
            <a:extLst>
              <a:ext uri="{FF2B5EF4-FFF2-40B4-BE49-F238E27FC236}">
                <a16:creationId xmlns:a16="http://schemas.microsoft.com/office/drawing/2014/main" id="{8CAA8E1A-1A43-463E-B8C7-DC98A67C9A98}"/>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317757" y="2707223"/>
            <a:ext cx="5084602"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Initialise </a:t>
            </a:r>
            <a:r>
              <a:rPr lang="fr-FR" sz="1600" dirty="0">
                <a:solidFill>
                  <a:srgbClr val="008000"/>
                </a:solidFill>
                <a:latin typeface="Consolas" panose="020B0609020204030204" pitchFamily="49" charset="0"/>
              </a:rPr>
              <a:t>attribut_1 et attribut_2 </a:t>
            </a:r>
          </a:p>
          <a:p>
            <a:r>
              <a:rPr lang="fr-FR" sz="1600" dirty="0">
                <a:solidFill>
                  <a:srgbClr val="008000"/>
                </a:solidFill>
                <a:latin typeface="Consolas" panose="020B0609020204030204" pitchFamily="49" charset="0"/>
              </a:rPr>
              <a:t>       avant d’entrer dans le constructeur</a:t>
            </a:r>
          </a:p>
          <a:p>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      : attribut_1(1)</a:t>
            </a:r>
          </a:p>
          <a:p>
            <a:r>
              <a:rPr lang="fr-FR" sz="1600" dirty="0">
                <a:solidFill>
                  <a:srgbClr val="000000"/>
                </a:solidFill>
                <a:latin typeface="Consolas" panose="020B0609020204030204" pitchFamily="49" charset="0"/>
              </a:rPr>
              <a:t>      ,</a:t>
            </a:r>
            <a:r>
              <a:rPr lang="fr-FR" sz="1600" b="0" dirty="0">
                <a:solidFill>
                  <a:srgbClr val="000000"/>
                </a:solidFill>
                <a:effectLst/>
                <a:latin typeface="Consolas" panose="020B0609020204030204" pitchFamily="49" charset="0"/>
              </a:rPr>
              <a:t> attribut_2(2)</a:t>
            </a:r>
          </a:p>
          <a:p>
            <a:pPr lvl="1"/>
            <a:r>
              <a:rPr lang="fr-FR" sz="1600" b="0" dirty="0">
                <a:solidFill>
                  <a:srgbClr val="000000"/>
                </a:solidFill>
                <a:effectLst/>
                <a:latin typeface="Consolas" panose="020B0609020204030204" pitchFamily="49" charset="0"/>
              </a:rPr>
              <a:t>{</a:t>
            </a:r>
            <a:r>
              <a:rPr lang="fr-FR" sz="1600" dirty="0">
                <a:solidFill>
                  <a:srgbClr val="000000"/>
                </a:solidFill>
                <a:latin typeface="Consolas" panose="020B0609020204030204" pitchFamily="49" charset="0"/>
              </a:rPr>
              <a:t>}</a:t>
            </a:r>
          </a:p>
          <a:p>
            <a:pPr lvl="1"/>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en premier</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après attribut_1</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4FC35493-94F6-FB4A-40C8-43F93F2AC3D3}"/>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335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Depuis C++11, un constructeur par défaut peut être simplifié si son corps est vide</a:t>
            </a:r>
          </a:p>
          <a:p>
            <a:pPr lvl="1">
              <a:lnSpc>
                <a:spcPct val="100000"/>
              </a:lnSpc>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52</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8" name="Espace réservé du texte 7">
            <a:extLst>
              <a:ext uri="{FF2B5EF4-FFF2-40B4-BE49-F238E27FC236}">
                <a16:creationId xmlns:a16="http://schemas.microsoft.com/office/drawing/2014/main" id="{68B41FA5-5FCD-4FCD-8167-DBF075BC54AD}"/>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851363" y="2892371"/>
            <a:ext cx="4017390"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en premier</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après attribut_1</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attribut_2{2};</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4A1D302E-F1D1-CFFA-9941-CAE78C048963}"/>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552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buClr>
                <a:schemeClr val="tx1"/>
              </a:buClr>
            </a:pPr>
            <a:r>
              <a:rPr lang="fr-FR" sz="2400" dirty="0" err="1">
                <a:solidFill>
                  <a:srgbClr val="0000FF"/>
                </a:solidFill>
                <a:highlight>
                  <a:srgbClr val="F2F2F2"/>
                </a:highlight>
                <a:latin typeface="Consolas" panose="020B0609020204030204" pitchFamily="49" charset="0"/>
              </a:rPr>
              <a:t>this</a:t>
            </a:r>
            <a:r>
              <a:rPr lang="fr-FR" dirty="0"/>
              <a:t> est valide dans le constructeur</a:t>
            </a:r>
          </a:p>
          <a:p>
            <a:pPr lvl="2">
              <a:lnSpc>
                <a:spcPct val="100000"/>
              </a:lnSpc>
              <a:buClr>
                <a:schemeClr val="tx1"/>
              </a:buClr>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53</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8" name="Espace réservé du texte 7">
            <a:extLst>
              <a:ext uri="{FF2B5EF4-FFF2-40B4-BE49-F238E27FC236}">
                <a16:creationId xmlns:a16="http://schemas.microsoft.com/office/drawing/2014/main" id="{D2A69699-261D-45B7-BA95-79914F25DC47}"/>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3018290" y="2488012"/>
            <a:ext cx="7683536" cy="3293209"/>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a:solidFill>
                  <a:srgbClr val="000000"/>
                </a:solidFill>
                <a:effectLst/>
                <a:latin typeface="Consolas" panose="020B0609020204030204" pitchFamily="49" charset="0"/>
              </a:rPr>
              <a:t>S(){</a:t>
            </a:r>
          </a:p>
          <a:p>
            <a:pPr lvl="1"/>
            <a:r>
              <a:rPr lang="fr-FR" sz="1600" dirty="0">
                <a:solidFill>
                  <a:srgbClr val="0000FF"/>
                </a:solidFill>
                <a:latin typeface="Consolas" panose="020B0609020204030204" pitchFamily="49" charset="0"/>
              </a:rPr>
              <a:t>    </a:t>
            </a:r>
            <a:r>
              <a:rPr lang="fr-FR" sz="1600" dirty="0" err="1">
                <a:solidFill>
                  <a:srgbClr val="0000FF"/>
                </a:solidFill>
                <a:latin typeface="Consolas" panose="020B0609020204030204" pitchFamily="49" charset="0"/>
              </a:rPr>
              <a:t>this</a:t>
            </a:r>
            <a:r>
              <a:rPr lang="fr-FR" sz="1600" dirty="0">
                <a:solidFill>
                  <a:srgbClr val="000000"/>
                </a:solidFill>
                <a:latin typeface="Consolas" panose="020B0609020204030204" pitchFamily="49" charset="0"/>
              </a:rPr>
              <a:t>-&gt;attribut_1 = 1 ; </a:t>
            </a:r>
            <a:r>
              <a:rPr lang="fr-FR" sz="1600" dirty="0">
                <a:solidFill>
                  <a:srgbClr val="008000"/>
                </a:solidFill>
                <a:latin typeface="Consolas" panose="020B0609020204030204" pitchFamily="49" charset="0"/>
              </a:rPr>
              <a:t>// Erreur, attribut_1 est constant</a:t>
            </a:r>
          </a:p>
          <a:p>
            <a:pPr lvl="1"/>
            <a:r>
              <a:rPr lang="fr-FR" sz="1600" dirty="0">
                <a:solidFill>
                  <a:srgbClr val="008000"/>
                </a:solidFill>
                <a:latin typeface="Consolas" panose="020B0609020204030204" pitchFamily="49" charset="0"/>
              </a:rPr>
              <a:t>	</a:t>
            </a:r>
            <a:r>
              <a:rPr lang="fr-FR" sz="1600" dirty="0" err="1">
                <a:solidFill>
                  <a:srgbClr val="0000FF"/>
                </a:solidFill>
                <a:latin typeface="Consolas" panose="020B0609020204030204" pitchFamily="49" charset="0"/>
              </a:rPr>
              <a:t>this</a:t>
            </a:r>
            <a:r>
              <a:rPr lang="fr-FR" sz="1600" dirty="0">
                <a:solidFill>
                  <a:srgbClr val="000000"/>
                </a:solidFill>
                <a:latin typeface="Consolas" panose="020B0609020204030204" pitchFamily="49" charset="0"/>
              </a:rPr>
              <a:t>-&gt;attribut_2 = 2 ; </a:t>
            </a:r>
            <a:r>
              <a:rPr lang="fr-FR" sz="1600" dirty="0">
                <a:solidFill>
                  <a:srgbClr val="008000"/>
                </a:solidFill>
                <a:latin typeface="Consolas" panose="020B0609020204030204" pitchFamily="49" charset="0"/>
              </a:rPr>
              <a:t>// Ok, attribut_2 n’est pas constant</a:t>
            </a:r>
          </a:p>
          <a:p>
            <a:pPr lvl="1"/>
            <a:r>
              <a:rPr lang="fr-FR" sz="1600" dirty="0">
                <a:solidFill>
                  <a:srgbClr val="000000"/>
                </a:solidFill>
                <a:latin typeface="Consolas" panose="020B0609020204030204" pitchFamily="49" charset="0"/>
              </a:rPr>
              <a:t>}</a:t>
            </a:r>
          </a:p>
          <a:p>
            <a:pPr lvl="1"/>
            <a:endParaRPr lang="fr-FR" sz="1600" dirty="0">
              <a:solidFill>
                <a:srgbClr val="008000"/>
              </a:solidFill>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en premier</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Initialisé après attribut_1</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3BF64F0C-F11D-85CE-8AC9-FFEAA419984F}"/>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979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buClr>
                <a:schemeClr val="tx1"/>
              </a:buClr>
            </a:pPr>
            <a:r>
              <a:rPr lang="fr-FR" dirty="0"/>
              <a:t>Un constructeur ‘</a:t>
            </a:r>
            <a:r>
              <a:rPr lang="fr-FR" i="1" dirty="0"/>
              <a:t>par défaut</a:t>
            </a:r>
            <a:r>
              <a:rPr lang="fr-FR" dirty="0"/>
              <a:t>’ est généré automatiquement par le compilateur si aucun autre constructeur n’est défini</a:t>
            </a:r>
          </a:p>
          <a:p>
            <a:pPr lvl="2">
              <a:lnSpc>
                <a:spcPct val="100000"/>
              </a:lnSpc>
              <a:buClr>
                <a:schemeClr val="tx1"/>
              </a:buClr>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54</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8" name="Espace réservé du texte 7">
            <a:extLst>
              <a:ext uri="{FF2B5EF4-FFF2-40B4-BE49-F238E27FC236}">
                <a16:creationId xmlns:a16="http://schemas.microsoft.com/office/drawing/2014/main" id="{7D5704B2-0C66-45D1-8384-C9B1F4BF65D7}"/>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710357" y="3055314"/>
            <a:ext cx="4299402"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défaut généré</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attribut_2{2};</a:t>
            </a:r>
          </a:p>
          <a:p>
            <a:r>
              <a:rPr lang="fr-FR" sz="1600" b="0" dirty="0">
                <a:solidFill>
                  <a:srgbClr val="000000"/>
                </a:solidFill>
                <a:effectLst/>
                <a:latin typeface="Consolas" panose="020B0609020204030204" pitchFamily="49" charset="0"/>
              </a:rPr>
              <a:t>};</a:t>
            </a:r>
          </a:p>
        </p:txBody>
      </p:sp>
      <p:cxnSp>
        <p:nvCxnSpPr>
          <p:cNvPr id="4" name="Connecteur droit 3">
            <a:extLst>
              <a:ext uri="{FF2B5EF4-FFF2-40B4-BE49-F238E27FC236}">
                <a16:creationId xmlns:a16="http://schemas.microsoft.com/office/drawing/2014/main" id="{40692FF2-7E7C-6780-A533-10507D95C733}"/>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970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buClr>
                <a:schemeClr val="tx1"/>
              </a:buClr>
            </a:pPr>
            <a:r>
              <a:rPr lang="fr-FR" dirty="0"/>
              <a:t>Un constructeur ‘</a:t>
            </a:r>
            <a:r>
              <a:rPr lang="fr-FR" i="1" dirty="0"/>
              <a:t>par défaut</a:t>
            </a:r>
            <a:r>
              <a:rPr lang="fr-FR" dirty="0"/>
              <a:t>’ est généré automatiquement par le compilateur si aucun autre constructeur n’est défini</a:t>
            </a:r>
          </a:p>
          <a:p>
            <a:pPr lvl="2">
              <a:lnSpc>
                <a:spcPct val="100000"/>
              </a:lnSpc>
              <a:buClr>
                <a:schemeClr val="tx1"/>
              </a:buClr>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55</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8" name="Espace réservé du texte 7">
            <a:extLst>
              <a:ext uri="{FF2B5EF4-FFF2-40B4-BE49-F238E27FC236}">
                <a16:creationId xmlns:a16="http://schemas.microsoft.com/office/drawing/2014/main" id="{84FA9B85-548E-43EF-A2F2-5672F6EDDE6D}"/>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490156" y="2973842"/>
            <a:ext cx="4739804" cy="230832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défaut non généré</a:t>
            </a:r>
          </a:p>
          <a:p>
            <a:r>
              <a:rPr lang="fr-FR" sz="1600" dirty="0">
                <a:solidFill>
                  <a:srgbClr val="000000"/>
                </a:solidFill>
                <a:latin typeface="Consolas" panose="020B0609020204030204" pitchFamily="49" charset="0"/>
              </a:rPr>
              <a:t>    S(</a:t>
            </a:r>
            <a:r>
              <a:rPr lang="fr-FR" sz="1600" b="0" dirty="0" err="1">
                <a:solidFill>
                  <a:srgbClr val="0000FF"/>
                </a:solidFill>
                <a:effectLst/>
                <a:latin typeface="Consolas" panose="020B0609020204030204" pitchFamily="49" charset="0"/>
              </a:rPr>
              <a:t>const</a:t>
            </a:r>
            <a:r>
              <a:rPr lang="fr-FR" sz="1600" dirty="0">
                <a:solidFill>
                  <a:srgbClr val="000000"/>
                </a:solidFill>
                <a:latin typeface="Consolas" panose="020B0609020204030204" pitchFamily="49" charset="0"/>
              </a:rPr>
              <a:t> S&amp;);</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attribut_2{2};</a:t>
            </a: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43049760-D520-CD26-74BC-E13A5C67AB42}"/>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054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buClr>
                <a:schemeClr val="tx1"/>
              </a:buClr>
            </a:pPr>
            <a:r>
              <a:rPr lang="fr-FR" dirty="0"/>
              <a:t>Il est possible de demander au compilateur de générer le constructeur ‘</a:t>
            </a:r>
            <a:r>
              <a:rPr lang="fr-FR" i="1" dirty="0"/>
              <a:t>par défaut</a:t>
            </a:r>
            <a:r>
              <a:rPr lang="fr-FR" dirty="0"/>
              <a:t>’</a:t>
            </a:r>
          </a:p>
          <a:p>
            <a:pPr lvl="2">
              <a:lnSpc>
                <a:spcPct val="100000"/>
              </a:lnSpc>
              <a:buClr>
                <a:schemeClr val="tx1"/>
              </a:buClr>
            </a:pPr>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56</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constructeurs</a:t>
            </a:r>
            <a:endParaRPr lang="en-US" dirty="0"/>
          </a:p>
        </p:txBody>
      </p:sp>
      <p:sp>
        <p:nvSpPr>
          <p:cNvPr id="8" name="Espace réservé du texte 7">
            <a:extLst>
              <a:ext uri="{FF2B5EF4-FFF2-40B4-BE49-F238E27FC236}">
                <a16:creationId xmlns:a16="http://schemas.microsoft.com/office/drawing/2014/main" id="{F999565F-B7E1-4D36-8716-436197080B42}"/>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7" name="ZoneTexte 6">
            <a:extLst>
              <a:ext uri="{FF2B5EF4-FFF2-40B4-BE49-F238E27FC236}">
                <a16:creationId xmlns:a16="http://schemas.microsoft.com/office/drawing/2014/main" id="{D8A4ACCE-8F94-F219-6131-E32D0B124541}"/>
              </a:ext>
            </a:extLst>
          </p:cNvPr>
          <p:cNvSpPr txBox="1"/>
          <p:nvPr/>
        </p:nvSpPr>
        <p:spPr>
          <a:xfrm>
            <a:off x="4686710" y="2973842"/>
            <a:ext cx="4346696" cy="280076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a:solidFill>
                  <a:srgbClr val="008000"/>
                </a:solidFill>
                <a:effectLst/>
                <a:latin typeface="Consolas" panose="020B0609020204030204" pitchFamily="49" charset="0"/>
              </a:rPr>
              <a:t>// Constructeur par défaut généré</a:t>
            </a:r>
          </a:p>
          <a:p>
            <a:r>
              <a:rPr lang="fr-FR" sz="1600" dirty="0">
                <a:solidFill>
                  <a:srgbClr val="000000"/>
                </a:solidFill>
                <a:latin typeface="Consolas" panose="020B0609020204030204" pitchFamily="49" charset="0"/>
              </a:rPr>
              <a:t>    S() = </a:t>
            </a:r>
            <a:r>
              <a:rPr lang="fr-FR" sz="1600" b="0" dirty="0">
                <a:solidFill>
                  <a:srgbClr val="0000FF"/>
                </a:solidFill>
                <a:effectLst/>
                <a:latin typeface="Consolas" panose="020B0609020204030204" pitchFamily="49" charset="0"/>
              </a:rPr>
              <a:t>default</a:t>
            </a:r>
            <a:r>
              <a:rPr lang="fr-FR" sz="1600" dirty="0">
                <a:solidFill>
                  <a:srgbClr val="000000"/>
                </a:solidFill>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S(</a:t>
            </a:r>
            <a:r>
              <a:rPr lang="fr-FR" sz="1600" b="0" dirty="0" err="1">
                <a:solidFill>
                  <a:srgbClr val="0000FF"/>
                </a:solidFill>
                <a:effectLst/>
                <a:latin typeface="Consolas" panose="020B0609020204030204" pitchFamily="49" charset="0"/>
              </a:rPr>
              <a:t>const</a:t>
            </a:r>
            <a:r>
              <a:rPr lang="fr-FR" sz="1600" dirty="0">
                <a:solidFill>
                  <a:srgbClr val="000000"/>
                </a:solidFill>
                <a:latin typeface="Consolas" panose="020B0609020204030204" pitchFamily="49" charset="0"/>
              </a:rPr>
              <a:t> S&amp;);</a:t>
            </a:r>
          </a:p>
          <a:p>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dirty="0">
                <a:solidFill>
                  <a:srgbClr val="0000FF"/>
                </a:solidFill>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FF"/>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attribut_2{2};</a:t>
            </a: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2FDC9634-461D-5DF1-5D3C-C10DF1B2CCAF}"/>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320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Une fonction membre spéciale</a:t>
            </a:r>
          </a:p>
          <a:p>
            <a:pPr lvl="2">
              <a:lnSpc>
                <a:spcPct val="100000"/>
              </a:lnSpc>
            </a:pPr>
            <a:r>
              <a:rPr lang="fr-FR" dirty="0"/>
              <a:t>Appelée 1 fois à la destruction d’un objet de la classe</a:t>
            </a:r>
          </a:p>
          <a:p>
            <a:pPr lvl="2">
              <a:lnSpc>
                <a:spcPct val="100000"/>
              </a:lnSpc>
            </a:pPr>
            <a:r>
              <a:rPr lang="fr-FR" dirty="0"/>
              <a:t>Les règles de visibilité s’appliquent aux destructeurs mais 99% du temps il doit être public</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57</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destructeurs</a:t>
            </a:r>
            <a:endParaRPr lang="en-US" dirty="0"/>
          </a:p>
        </p:txBody>
      </p:sp>
      <p:sp>
        <p:nvSpPr>
          <p:cNvPr id="8" name="Espace réservé du texte 7">
            <a:extLst>
              <a:ext uri="{FF2B5EF4-FFF2-40B4-BE49-F238E27FC236}">
                <a16:creationId xmlns:a16="http://schemas.microsoft.com/office/drawing/2014/main" id="{F080CDE3-9C7B-4C1E-9A3D-CD2EF03AE67B}"/>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3976626" y="3429000"/>
            <a:ext cx="5766863"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p>
          <a:p>
            <a:endParaRPr lang="fr-FR" sz="1600" b="0" dirty="0">
              <a:solidFill>
                <a:srgbClr val="000000"/>
              </a:solidFill>
              <a:effectLst/>
              <a:latin typeface="Consolas" panose="020B0609020204030204" pitchFamily="49" charset="0"/>
            </a:endParaRPr>
          </a:p>
          <a:p>
            <a:r>
              <a:rPr lang="fr-FR" sz="1600" dirty="0">
                <a:solidFill>
                  <a:srgbClr val="008000"/>
                </a:solidFill>
                <a:latin typeface="Consolas" panose="020B0609020204030204" pitchFamily="49" charset="0"/>
              </a:rPr>
              <a:t>    </a:t>
            </a:r>
            <a:r>
              <a:rPr lang="fr-FR" sz="1600" b="0" dirty="0">
                <a:solidFill>
                  <a:srgbClr val="008000"/>
                </a:solidFill>
                <a:effectLst/>
                <a:latin typeface="Consolas" panose="020B0609020204030204" pitchFamily="49" charset="0"/>
              </a:rPr>
              <a:t>// Détruit un objet S et détruit ses attributs</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~S() {</a:t>
            </a:r>
          </a:p>
          <a:p>
            <a:r>
              <a:rPr lang="fr-FR" sz="1600" dirty="0">
                <a:solidFill>
                  <a:srgbClr val="000000"/>
                </a:solidFill>
                <a:latin typeface="Consolas" panose="020B0609020204030204" pitchFamily="49" charset="0"/>
              </a:rPr>
              <a:t>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2EEBDFC9-46CD-CFE3-4A24-A7C1F32B37DF}"/>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561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destructeur public est généré par défaut</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58</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destructeurs</a:t>
            </a:r>
            <a:endParaRPr lang="en-US" dirty="0"/>
          </a:p>
        </p:txBody>
      </p:sp>
      <p:sp>
        <p:nvSpPr>
          <p:cNvPr id="9" name="Espace réservé du texte 8">
            <a:extLst>
              <a:ext uri="{FF2B5EF4-FFF2-40B4-BE49-F238E27FC236}">
                <a16:creationId xmlns:a16="http://schemas.microsoft.com/office/drawing/2014/main" id="{FF085347-F422-417D-B850-1751AC3BDF1E}"/>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4314185" y="2973842"/>
            <a:ext cx="5091746" cy="10772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8000"/>
                </a:solidFill>
                <a:effectLst/>
                <a:latin typeface="Consolas" panose="020B0609020204030204" pitchFamily="49" charset="0"/>
              </a:rPr>
              <a:t>    // Constructeur public généré par défaut</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0D111775-F726-030A-31BB-87304E585288}"/>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67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p:txBody>
          <a:bodyPr>
            <a:normAutofit/>
          </a:bodyPr>
          <a:lstStyle/>
          <a:p>
            <a:pPr lvl="1">
              <a:lnSpc>
                <a:spcPct val="100000"/>
              </a:lnSpc>
            </a:pPr>
            <a:r>
              <a:rPr lang="fr-FR" dirty="0"/>
              <a:t>Un destructeur détruit les attributs membres dans l’ordre inverse de leurs déclarations</a:t>
            </a:r>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59</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Les destructeurs</a:t>
            </a:r>
            <a:endParaRPr lang="en-US" dirty="0"/>
          </a:p>
        </p:txBody>
      </p:sp>
      <p:sp>
        <p:nvSpPr>
          <p:cNvPr id="8" name="Espace réservé du texte 7">
            <a:extLst>
              <a:ext uri="{FF2B5EF4-FFF2-40B4-BE49-F238E27FC236}">
                <a16:creationId xmlns:a16="http://schemas.microsoft.com/office/drawing/2014/main" id="{7622EE89-8545-45F9-9418-647D6CCFFC15}"/>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6" name="ZoneTexte 5">
            <a:extLst>
              <a:ext uri="{FF2B5EF4-FFF2-40B4-BE49-F238E27FC236}">
                <a16:creationId xmlns:a16="http://schemas.microsoft.com/office/drawing/2014/main" id="{93658BFB-7C48-E857-3FC2-C497F63F3395}"/>
              </a:ext>
            </a:extLst>
          </p:cNvPr>
          <p:cNvSpPr txBox="1"/>
          <p:nvPr/>
        </p:nvSpPr>
        <p:spPr>
          <a:xfrm>
            <a:off x="5023486" y="3103565"/>
            <a:ext cx="3673144" cy="206210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union</a:t>
            </a:r>
            <a:r>
              <a:rPr lang="fr-FR" sz="1600" b="0" dirty="0">
                <a:solidFill>
                  <a:srgbClr val="000000"/>
                </a:solidFill>
                <a:effectLst/>
                <a:latin typeface="Consolas" panose="020B0609020204030204" pitchFamily="49" charset="0"/>
              </a:rPr>
              <a:t>] S</a:t>
            </a:r>
          </a:p>
          <a:p>
            <a:r>
              <a:rPr lang="fr-FR" sz="1600" b="0" dirty="0">
                <a:solidFill>
                  <a:srgbClr val="000000"/>
                </a:solidFill>
                <a:effectLst/>
                <a:latin typeface="Consolas" panose="020B0609020204030204" pitchFamily="49" charset="0"/>
              </a:rPr>
              <a:t>{</a:t>
            </a:r>
          </a:p>
          <a:p>
            <a:r>
              <a:rPr lang="fr-FR" sz="1600" b="0" dirty="0">
                <a:solidFill>
                  <a:srgbClr val="008000"/>
                </a:solidFill>
                <a:effectLst/>
                <a:latin typeface="Consolas" panose="020B0609020204030204" pitchFamily="49" charset="0"/>
              </a:rPr>
              <a:t>    // Détruit après attribut_2</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attribut_1;</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Détruit en premier</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attribut_2;</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3C0F767D-06CC-B1D3-1BFD-96F000B903E7}"/>
              </a:ext>
            </a:extLst>
          </p:cNvPr>
          <p:cNvCxnSpPr>
            <a:cxnSpLocks/>
          </p:cNvCxnSpPr>
          <p:nvPr/>
        </p:nvCxnSpPr>
        <p:spPr>
          <a:xfrm>
            <a:off x="198054" y="295219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84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Normalisé par l’ISO</a:t>
            </a:r>
          </a:p>
          <a:p>
            <a:endParaRPr lang="fr-FR" dirty="0"/>
          </a:p>
          <a:p>
            <a:pPr lvl="1"/>
            <a:r>
              <a:rPr lang="fr-FR" dirty="0"/>
              <a:t>Normes : </a:t>
            </a:r>
            <a:r>
              <a:rPr lang="fr-FR" dirty="0">
                <a:hlinkClick r:id="rId3"/>
              </a:rPr>
              <a:t>https://www.iso.org</a:t>
            </a:r>
            <a:r>
              <a:rPr lang="fr-FR" dirty="0"/>
              <a:t> -&gt; ISO/IEC 14882</a:t>
            </a:r>
          </a:p>
          <a:p>
            <a:pPr lvl="1"/>
            <a:endParaRPr lang="fr-FR" dirty="0"/>
          </a:p>
          <a:p>
            <a:pPr lvl="1"/>
            <a:r>
              <a:rPr lang="pt-BR" dirty="0"/>
              <a:t>Site officiel : </a:t>
            </a:r>
            <a:r>
              <a:rPr lang="pt-BR" dirty="0">
                <a:hlinkClick r:id="rId4"/>
              </a:rPr>
              <a:t>https://isocpp.org/</a:t>
            </a:r>
            <a:endParaRPr lang="pt-BR" dirty="0"/>
          </a:p>
          <a:p>
            <a:pPr lvl="1"/>
            <a:endParaRPr lang="pt-BR" dirty="0"/>
          </a:p>
          <a:p>
            <a:pPr lvl="1"/>
            <a:r>
              <a:rPr lang="fr-FR" dirty="0"/>
              <a:t>Première version en 1998 </a:t>
            </a:r>
          </a:p>
          <a:p>
            <a:pPr lvl="2"/>
            <a:r>
              <a:rPr lang="fr-FR" dirty="0"/>
              <a:t>ISO/CEI 14882:1998</a:t>
            </a:r>
          </a:p>
          <a:p>
            <a:pPr lvl="2"/>
            <a:endParaRPr lang="fr-FR" dirty="0"/>
          </a:p>
          <a:p>
            <a:pPr lvl="1"/>
            <a:r>
              <a:rPr lang="fr-FR" dirty="0"/>
              <a:t>Dernière version en 2020</a:t>
            </a:r>
          </a:p>
          <a:p>
            <a:pPr lvl="2"/>
            <a:r>
              <a:rPr lang="fr-FR" dirty="0"/>
              <a:t>ISO/CEI 14882:2020</a:t>
            </a:r>
          </a:p>
          <a:p>
            <a:pPr lvl="1"/>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Normalisation</a:t>
            </a:r>
          </a:p>
        </p:txBody>
      </p:sp>
      <p:sp>
        <p:nvSpPr>
          <p:cNvPr id="4" name="Espace réservé du texte 3">
            <a:extLst>
              <a:ext uri="{FF2B5EF4-FFF2-40B4-BE49-F238E27FC236}">
                <a16:creationId xmlns:a16="http://schemas.microsoft.com/office/drawing/2014/main" id="{665C5ED1-EA77-4EEF-8A5F-16E6D3E9B8CC}"/>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FB67E1E5-EEAC-40B6-BD02-0F079B7A73C8}"/>
              </a:ext>
            </a:extLst>
          </p:cNvPr>
          <p:cNvCxnSpPr>
            <a:cxnSpLocks/>
          </p:cNvCxnSpPr>
          <p:nvPr/>
        </p:nvCxnSpPr>
        <p:spPr>
          <a:xfrm>
            <a:off x="198054" y="23716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4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21EE9A19-5265-5DE7-BD04-34E37E9E0CA5}"/>
              </a:ext>
            </a:extLst>
          </p:cNvPr>
          <p:cNvSpPr>
            <a:spLocks noGrp="1"/>
          </p:cNvSpPr>
          <p:nvPr>
            <p:ph type="body" idx="1"/>
          </p:nvPr>
        </p:nvSpPr>
        <p:spPr/>
        <p:txBody>
          <a:bodyPr/>
          <a:lstStyle/>
          <a:p>
            <a:endParaRPr lang="fr-FR" dirty="0"/>
          </a:p>
        </p:txBody>
      </p:sp>
      <p:sp>
        <p:nvSpPr>
          <p:cNvPr id="2" name="Titre 1">
            <a:extLst>
              <a:ext uri="{FF2B5EF4-FFF2-40B4-BE49-F238E27FC236}">
                <a16:creationId xmlns:a16="http://schemas.microsoft.com/office/drawing/2014/main" id="{79C3D8B1-EA01-6104-2B70-AABD15F9DEE0}"/>
              </a:ext>
            </a:extLst>
          </p:cNvPr>
          <p:cNvSpPr>
            <a:spLocks noGrp="1"/>
          </p:cNvSpPr>
          <p:nvPr>
            <p:ph type="title"/>
          </p:nvPr>
        </p:nvSpPr>
        <p:spPr/>
        <p:txBody>
          <a:bodyPr/>
          <a:lstStyle/>
          <a:p>
            <a:r>
              <a:rPr lang="fr-FR" dirty="0"/>
              <a:t>RELATIONS ENTRE OBJETS</a:t>
            </a: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60</a:t>
            </a:fld>
            <a:endParaRPr lang="fr-FR"/>
          </a:p>
        </p:txBody>
      </p:sp>
    </p:spTree>
    <p:extLst>
      <p:ext uri="{BB962C8B-B14F-4D97-AF65-F5344CB8AC3E}">
        <p14:creationId xmlns:p14="http://schemas.microsoft.com/office/powerpoint/2010/main" val="3806552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F4868B-45E1-11F7-FC6B-3E5D59A30216}"/>
              </a:ext>
            </a:extLst>
          </p:cNvPr>
          <p:cNvSpPr>
            <a:spLocks noGrp="1"/>
          </p:cNvSpPr>
          <p:nvPr>
            <p:ph idx="1"/>
          </p:nvPr>
        </p:nvSpPr>
        <p:spPr>
          <a:xfrm>
            <a:off x="2246539" y="1825625"/>
            <a:ext cx="9107261" cy="4351338"/>
          </a:xfrm>
        </p:spPr>
        <p:txBody>
          <a:bodyPr>
            <a:normAutofit/>
          </a:bodyPr>
          <a:lstStyle/>
          <a:p>
            <a:pPr lvl="1"/>
            <a:r>
              <a:rPr lang="fr-FR" dirty="0"/>
              <a:t>X utilise un type d’objet Y ?</a:t>
            </a:r>
          </a:p>
          <a:p>
            <a:pPr lvl="1"/>
            <a:endParaRPr lang="fr-FR" dirty="0"/>
          </a:p>
          <a:p>
            <a:pPr lvl="1"/>
            <a:r>
              <a:rPr lang="fr-FR" dirty="0"/>
              <a:t>X détient un type d’objet Y ?  </a:t>
            </a:r>
          </a:p>
          <a:p>
            <a:pPr lvl="1"/>
            <a:endParaRPr lang="fr-FR" dirty="0"/>
          </a:p>
          <a:p>
            <a:pPr lvl="1"/>
            <a:r>
              <a:rPr lang="fr-FR" dirty="0"/>
              <a:t>X est un type d’objet Y ?</a:t>
            </a:r>
          </a:p>
          <a:p>
            <a:pPr lvl="1"/>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61</a:t>
            </a:fld>
            <a:endParaRPr lang="fr-FR" dirty="0"/>
          </a:p>
        </p:txBody>
      </p:sp>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3 relations, 3 questions</a:t>
            </a:r>
            <a:endParaRPr lang="en-US" dirty="0"/>
          </a:p>
        </p:txBody>
      </p:sp>
      <p:sp>
        <p:nvSpPr>
          <p:cNvPr id="7" name="Espace réservé du texte 6">
            <a:extLst>
              <a:ext uri="{FF2B5EF4-FFF2-40B4-BE49-F238E27FC236}">
                <a16:creationId xmlns:a16="http://schemas.microsoft.com/office/drawing/2014/main" id="{00AEDAB5-0EBA-C079-108C-2CD6BEA976B7}"/>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11" name="Connecteur droit 10">
            <a:extLst>
              <a:ext uri="{FF2B5EF4-FFF2-40B4-BE49-F238E27FC236}">
                <a16:creationId xmlns:a16="http://schemas.microsoft.com/office/drawing/2014/main" id="{887075DF-B37F-F164-8320-5A2BB0589F3C}"/>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4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p:txBody>
          <a:bodyPr/>
          <a:lstStyle/>
          <a:p>
            <a:r>
              <a:rPr lang="fr-FR" dirty="0"/>
              <a:t>X utilise un type d’objet Y?</a:t>
            </a:r>
            <a:endParaRPr lang="en-US" dirty="0"/>
          </a:p>
        </p:txBody>
      </p:sp>
      <p:sp>
        <p:nvSpPr>
          <p:cNvPr id="9" name="Espace réservé du contenu 2">
            <a:extLst>
              <a:ext uri="{FF2B5EF4-FFF2-40B4-BE49-F238E27FC236}">
                <a16:creationId xmlns:a16="http://schemas.microsoft.com/office/drawing/2014/main" id="{7AC657A2-15C8-C91F-97C5-53650C2D6EB4}"/>
              </a:ext>
            </a:extLst>
          </p:cNvPr>
          <p:cNvSpPr>
            <a:spLocks noGrp="1"/>
          </p:cNvSpPr>
          <p:nvPr>
            <p:ph sz="half" idx="1"/>
          </p:nvPr>
        </p:nvSpPr>
        <p:spPr>
          <a:xfrm>
            <a:off x="2246538" y="1825625"/>
            <a:ext cx="5307944" cy="4351338"/>
          </a:xfrm>
        </p:spPr>
        <p:txBody>
          <a:bodyPr>
            <a:normAutofit/>
          </a:bodyPr>
          <a:lstStyle/>
          <a:p>
            <a:pPr>
              <a:lnSpc>
                <a:spcPct val="100000"/>
              </a:lnSpc>
            </a:pPr>
            <a:r>
              <a:rPr lang="fr-FR" dirty="0"/>
              <a:t>Agrégation</a:t>
            </a:r>
          </a:p>
          <a:p>
            <a:pPr lvl="1">
              <a:lnSpc>
                <a:spcPct val="100000"/>
              </a:lnSpc>
            </a:pPr>
            <a:r>
              <a:rPr lang="fr-FR" dirty="0"/>
              <a:t>Notion d’utilisation sans appartenance</a:t>
            </a:r>
          </a:p>
          <a:p>
            <a:pPr lvl="1">
              <a:lnSpc>
                <a:spcPct val="100000"/>
              </a:lnSpc>
            </a:pPr>
            <a:r>
              <a:rPr lang="fr-FR" b="1" i="1" dirty="0"/>
              <a:t>Y</a:t>
            </a:r>
            <a:r>
              <a:rPr lang="fr-FR" dirty="0"/>
              <a:t> a un cycle de vie indépendant de </a:t>
            </a:r>
            <a:r>
              <a:rPr lang="fr-FR" b="1" i="1" dirty="0"/>
              <a:t>X</a:t>
            </a:r>
          </a:p>
          <a:p>
            <a:pPr lvl="2">
              <a:lnSpc>
                <a:spcPct val="100000"/>
              </a:lnSpc>
            </a:pPr>
            <a:r>
              <a:rPr lang="fr-FR" dirty="0"/>
              <a:t>Si </a:t>
            </a:r>
            <a:r>
              <a:rPr lang="fr-FR" b="1" i="1" dirty="0"/>
              <a:t>X</a:t>
            </a:r>
            <a:r>
              <a:rPr lang="fr-FR" dirty="0"/>
              <a:t> est détruit, </a:t>
            </a:r>
            <a:r>
              <a:rPr lang="fr-FR" b="1" i="1" dirty="0"/>
              <a:t>Y</a:t>
            </a:r>
            <a:r>
              <a:rPr lang="fr-FR" dirty="0"/>
              <a:t> ne l’est pas</a:t>
            </a:r>
          </a:p>
          <a:p>
            <a:pPr marL="914400" lvl="2" indent="0">
              <a:lnSpc>
                <a:spcPct val="100000"/>
              </a:lnSpc>
              <a:buNone/>
            </a:pPr>
            <a:endParaRPr lang="fr-FR" dirty="0"/>
          </a:p>
        </p:txBody>
      </p:sp>
      <p:sp>
        <p:nvSpPr>
          <p:cNvPr id="12" name="Espace réservé du contenu 11">
            <a:extLst>
              <a:ext uri="{FF2B5EF4-FFF2-40B4-BE49-F238E27FC236}">
                <a16:creationId xmlns:a16="http://schemas.microsoft.com/office/drawing/2014/main" id="{026476AC-4E3D-6F94-B757-401293502B9F}"/>
              </a:ext>
            </a:extLst>
          </p:cNvPr>
          <p:cNvSpPr>
            <a:spLocks noGrp="1"/>
          </p:cNvSpPr>
          <p:nvPr>
            <p:ph sz="half" idx="2"/>
          </p:nvPr>
        </p:nvSpPr>
        <p:spPr>
          <a:xfrm>
            <a:off x="7691214" y="1825625"/>
            <a:ext cx="3662585" cy="4351338"/>
          </a:xfrm>
        </p:spPr>
        <p:txBody>
          <a:bodyPr/>
          <a:lstStyle/>
          <a:p>
            <a:endParaRPr lang="fr-FR" dirty="0"/>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p:txBody>
          <a:bodyPr/>
          <a:lstStyle/>
          <a:p>
            <a:fld id="{24A0B9CD-547A-41ED-8AE5-D104F1A8003E}" type="slidenum">
              <a:rPr lang="fr-FR" smtClean="0"/>
              <a:t>62</a:t>
            </a:fld>
            <a:endParaRPr lang="fr-FR" dirty="0"/>
          </a:p>
        </p:txBody>
      </p:sp>
      <p:sp>
        <p:nvSpPr>
          <p:cNvPr id="3" name="Espace réservé du texte 2">
            <a:extLst>
              <a:ext uri="{FF2B5EF4-FFF2-40B4-BE49-F238E27FC236}">
                <a16:creationId xmlns:a16="http://schemas.microsoft.com/office/drawing/2014/main" id="{00B7201F-A523-8F19-0F45-BE9B9F54E61D}"/>
              </a:ext>
            </a:extLst>
          </p:cNvPr>
          <p:cNvSpPr>
            <a:spLocks noGrp="1"/>
          </p:cNvSpPr>
          <p:nvPr>
            <p:ph type="body" sz="quarter" idx="13"/>
          </p:nvPr>
        </p:nvSpPr>
        <p:spPr/>
        <p:txBody>
          <a:bodyPr>
            <a:normAutofit/>
          </a:bodyPr>
          <a:lstStyle/>
          <a:p>
            <a:r>
              <a:rPr lang="fr-FR" sz="1100" dirty="0"/>
              <a:t>Présentation</a:t>
            </a:r>
          </a:p>
          <a:p>
            <a:r>
              <a:rPr lang="fr-FR" sz="1100" dirty="0"/>
              <a:t>Histoire du C++</a:t>
            </a:r>
          </a:p>
          <a:p>
            <a:r>
              <a:rPr lang="fr-FR" sz="1100" dirty="0"/>
              <a:t>Les outils</a:t>
            </a:r>
          </a:p>
          <a:p>
            <a:r>
              <a:rPr lang="fr-FR" sz="1100" dirty="0"/>
              <a:t>Les bases du C++</a:t>
            </a:r>
          </a:p>
          <a:p>
            <a:r>
              <a:rPr lang="fr-FR" sz="1100" dirty="0"/>
              <a:t>Relations entre objets</a:t>
            </a:r>
          </a:p>
          <a:p>
            <a:r>
              <a:rPr lang="fr-FR" sz="1100" dirty="0"/>
              <a:t>Héritage</a:t>
            </a:r>
          </a:p>
          <a:p>
            <a:r>
              <a:rPr lang="fr-FR" sz="1100" dirty="0"/>
              <a:t>Polymorphisme</a:t>
            </a:r>
          </a:p>
          <a:p>
            <a:r>
              <a:rPr lang="fr-FR" sz="1100" dirty="0"/>
              <a:t>UML</a:t>
            </a:r>
          </a:p>
          <a:p>
            <a:r>
              <a:rPr lang="fr-FR" sz="1100" dirty="0"/>
              <a:t>Gestion de la mémoire</a:t>
            </a:r>
          </a:p>
          <a:p>
            <a:r>
              <a:rPr lang="fr-FR" sz="1100" dirty="0"/>
              <a:t>Règles</a:t>
            </a:r>
          </a:p>
          <a:p>
            <a:r>
              <a:rPr lang="fr-FR" sz="1100" dirty="0"/>
              <a:t>Threads</a:t>
            </a:r>
          </a:p>
          <a:p>
            <a:r>
              <a:rPr lang="fr-FR" sz="1100" dirty="0"/>
              <a:t>Organiser son code</a:t>
            </a:r>
          </a:p>
          <a:p>
            <a:r>
              <a:rPr lang="fr-FR" sz="1100" dirty="0"/>
              <a:t>Définir un besoin</a:t>
            </a:r>
          </a:p>
          <a:p>
            <a:r>
              <a:rPr lang="fr-FR" sz="1100" dirty="0"/>
              <a:t>Bonnes pratiques</a:t>
            </a:r>
          </a:p>
          <a:p>
            <a:r>
              <a:rPr lang="fr-FR" sz="1100" dirty="0"/>
              <a:t>Design pattern</a:t>
            </a:r>
            <a:endParaRPr lang="fr-CA" sz="1100"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6" name="Image 5">
            <a:extLst>
              <a:ext uri="{FF2B5EF4-FFF2-40B4-BE49-F238E27FC236}">
                <a16:creationId xmlns:a16="http://schemas.microsoft.com/office/drawing/2014/main" id="{0223E767-6612-55D2-D578-ED53518A8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618" y="2092271"/>
            <a:ext cx="1247775" cy="733425"/>
          </a:xfrm>
          <a:prstGeom prst="rect">
            <a:avLst/>
          </a:prstGeom>
        </p:spPr>
      </p:pic>
      <p:sp>
        <p:nvSpPr>
          <p:cNvPr id="10" name="ZoneTexte 9">
            <a:extLst>
              <a:ext uri="{FF2B5EF4-FFF2-40B4-BE49-F238E27FC236}">
                <a16:creationId xmlns:a16="http://schemas.microsoft.com/office/drawing/2014/main" id="{33E61D79-F909-623B-C1A4-70E815593A7A}"/>
              </a:ext>
            </a:extLst>
          </p:cNvPr>
          <p:cNvSpPr txBox="1"/>
          <p:nvPr/>
        </p:nvSpPr>
        <p:spPr>
          <a:xfrm>
            <a:off x="8366943" y="3234208"/>
            <a:ext cx="2311124" cy="1323439"/>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Y{};</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X {</a:t>
            </a:r>
          </a:p>
          <a:p>
            <a:r>
              <a:rPr lang="en-US" sz="1600" b="0" dirty="0">
                <a:solidFill>
                  <a:srgbClr val="000000"/>
                </a:solidFill>
                <a:effectLst/>
                <a:latin typeface="Consolas" panose="020B0609020204030204" pitchFamily="49" charset="0"/>
              </a:rPr>
              <a:t>    Y* y;</a:t>
            </a:r>
          </a:p>
          <a:p>
            <a:r>
              <a:rPr lang="en-US" sz="1600" b="0" dirty="0">
                <a:solidFill>
                  <a:srgbClr val="000000"/>
                </a:solidFill>
                <a:effectLst/>
                <a:latin typeface="Consolas" panose="020B0609020204030204" pitchFamily="49" charset="0"/>
              </a:rPr>
              <a:t>};</a:t>
            </a:r>
          </a:p>
        </p:txBody>
      </p:sp>
      <p:cxnSp>
        <p:nvCxnSpPr>
          <p:cNvPr id="13" name="Connecteur droit 12">
            <a:extLst>
              <a:ext uri="{FF2B5EF4-FFF2-40B4-BE49-F238E27FC236}">
                <a16:creationId xmlns:a16="http://schemas.microsoft.com/office/drawing/2014/main" id="{611D23FC-5A7F-2B18-1B54-0B38B3A3DDDC}"/>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1048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utilise un type d’objet Y?</a:t>
            </a:r>
            <a:endParaRPr lang="en-US" dirty="0"/>
          </a:p>
        </p:txBody>
      </p:sp>
      <p:sp>
        <p:nvSpPr>
          <p:cNvPr id="9" name="Espace réservé du contenu 2">
            <a:extLst>
              <a:ext uri="{FF2B5EF4-FFF2-40B4-BE49-F238E27FC236}">
                <a16:creationId xmlns:a16="http://schemas.microsoft.com/office/drawing/2014/main" id="{7AC657A2-15C8-C91F-97C5-53650C2D6EB4}"/>
              </a:ext>
            </a:extLst>
          </p:cNvPr>
          <p:cNvSpPr>
            <a:spLocks noGrp="1"/>
          </p:cNvSpPr>
          <p:nvPr>
            <p:ph sz="half" idx="1"/>
          </p:nvPr>
        </p:nvSpPr>
        <p:spPr>
          <a:xfrm>
            <a:off x="2246313" y="1825625"/>
            <a:ext cx="5181600" cy="4351338"/>
          </a:xfrm>
        </p:spPr>
        <p:txBody>
          <a:bodyPr>
            <a:normAutofit/>
          </a:bodyPr>
          <a:lstStyle/>
          <a:p>
            <a:r>
              <a:rPr lang="fr-FR" dirty="0"/>
              <a:t>Agrégation</a:t>
            </a:r>
          </a:p>
          <a:p>
            <a:pPr lvl="1"/>
            <a:r>
              <a:rPr lang="fr-FR" dirty="0"/>
              <a:t>Notion d’utilisation optionnelle : Pointeur pouvant être nul</a:t>
            </a:r>
          </a:p>
        </p:txBody>
      </p:sp>
      <p:sp>
        <p:nvSpPr>
          <p:cNvPr id="14" name="Espace réservé du contenu 13">
            <a:extLst>
              <a:ext uri="{FF2B5EF4-FFF2-40B4-BE49-F238E27FC236}">
                <a16:creationId xmlns:a16="http://schemas.microsoft.com/office/drawing/2014/main" id="{64AEF66B-D879-4444-8511-A5D0F1A3EF5C}"/>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63</a:t>
            </a:fld>
            <a:endParaRPr lang="fr-FR" dirty="0"/>
          </a:p>
        </p:txBody>
      </p:sp>
      <p:sp>
        <p:nvSpPr>
          <p:cNvPr id="3" name="Espace réservé du texte 2">
            <a:extLst>
              <a:ext uri="{FF2B5EF4-FFF2-40B4-BE49-F238E27FC236}">
                <a16:creationId xmlns:a16="http://schemas.microsoft.com/office/drawing/2014/main" id="{F18C4CF3-6E31-7CE3-0785-4688A891FD14}"/>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23" name="Image 22">
            <a:extLst>
              <a:ext uri="{FF2B5EF4-FFF2-40B4-BE49-F238E27FC236}">
                <a16:creationId xmlns:a16="http://schemas.microsoft.com/office/drawing/2014/main" id="{BFA57A73-E2A4-48BF-19A8-A5D071953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885" y="2092271"/>
            <a:ext cx="1895475" cy="1762125"/>
          </a:xfrm>
          <a:prstGeom prst="rect">
            <a:avLst/>
          </a:prstGeom>
        </p:spPr>
      </p:pic>
      <p:sp>
        <p:nvSpPr>
          <p:cNvPr id="10" name="ZoneTexte 9">
            <a:extLst>
              <a:ext uri="{FF2B5EF4-FFF2-40B4-BE49-F238E27FC236}">
                <a16:creationId xmlns:a16="http://schemas.microsoft.com/office/drawing/2014/main" id="{D1D4DA3B-3EB4-6A74-8ABF-9048A4D7B2A9}"/>
              </a:ext>
            </a:extLst>
          </p:cNvPr>
          <p:cNvSpPr txBox="1"/>
          <p:nvPr/>
        </p:nvSpPr>
        <p:spPr>
          <a:xfrm>
            <a:off x="7621468" y="4348517"/>
            <a:ext cx="3301194" cy="1323439"/>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Personne{};</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Voiture{</a:t>
            </a:r>
          </a:p>
          <a:p>
            <a:r>
              <a:rPr lang="fr-FR" sz="1600" b="0" dirty="0">
                <a:solidFill>
                  <a:srgbClr val="000000"/>
                </a:solidFill>
                <a:effectLst/>
                <a:latin typeface="Consolas" panose="020B0609020204030204" pitchFamily="49" charset="0"/>
              </a:rPr>
              <a:t>    Personne* occupants[</a:t>
            </a:r>
            <a:r>
              <a:rPr lang="fr-FR" sz="1600" b="0" dirty="0">
                <a:solidFill>
                  <a:srgbClr val="098658"/>
                </a:solidFill>
                <a:effectLst/>
                <a:latin typeface="Consolas" panose="020B0609020204030204" pitchFamily="49" charset="0"/>
              </a:rPr>
              <a:t>4</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11" name="Connecteur droit 10">
            <a:extLst>
              <a:ext uri="{FF2B5EF4-FFF2-40B4-BE49-F238E27FC236}">
                <a16:creationId xmlns:a16="http://schemas.microsoft.com/office/drawing/2014/main" id="{7E3A632D-631C-7AB2-D0A7-85D3AFEC32F4}"/>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6948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a:t>X utilise un type d’objet Y?</a:t>
            </a:r>
            <a:endParaRPr lang="en-US" dirty="0"/>
          </a:p>
        </p:txBody>
      </p:sp>
      <p:sp>
        <p:nvSpPr>
          <p:cNvPr id="9" name="Espace réservé du contenu 2">
            <a:extLst>
              <a:ext uri="{FF2B5EF4-FFF2-40B4-BE49-F238E27FC236}">
                <a16:creationId xmlns:a16="http://schemas.microsoft.com/office/drawing/2014/main" id="{7AC657A2-15C8-C91F-97C5-53650C2D6EB4}"/>
              </a:ext>
            </a:extLst>
          </p:cNvPr>
          <p:cNvSpPr>
            <a:spLocks noGrp="1"/>
          </p:cNvSpPr>
          <p:nvPr>
            <p:ph sz="half" idx="1"/>
          </p:nvPr>
        </p:nvSpPr>
        <p:spPr>
          <a:xfrm>
            <a:off x="2246313" y="1825625"/>
            <a:ext cx="4947589" cy="4351338"/>
          </a:xfrm>
        </p:spPr>
        <p:txBody>
          <a:bodyPr>
            <a:normAutofit/>
          </a:bodyPr>
          <a:lstStyle/>
          <a:p>
            <a:r>
              <a:rPr lang="fr-FR" dirty="0"/>
              <a:t>Agrégation</a:t>
            </a:r>
          </a:p>
          <a:p>
            <a:pPr lvl="1"/>
            <a:r>
              <a:rPr lang="fr-FR" dirty="0"/>
              <a:t>Notion d’utilisation obligatoire : Référence</a:t>
            </a:r>
          </a:p>
        </p:txBody>
      </p:sp>
      <p:sp>
        <p:nvSpPr>
          <p:cNvPr id="20" name="Espace réservé du contenu 19">
            <a:extLst>
              <a:ext uri="{FF2B5EF4-FFF2-40B4-BE49-F238E27FC236}">
                <a16:creationId xmlns:a16="http://schemas.microsoft.com/office/drawing/2014/main" id="{5C0D7328-8682-43C1-A064-A4D9687562A5}"/>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64</a:t>
            </a:fld>
            <a:endParaRPr lang="fr-FR" dirty="0"/>
          </a:p>
        </p:txBody>
      </p:sp>
      <p:sp>
        <p:nvSpPr>
          <p:cNvPr id="11" name="Espace réservé du texte 10">
            <a:extLst>
              <a:ext uri="{FF2B5EF4-FFF2-40B4-BE49-F238E27FC236}">
                <a16:creationId xmlns:a16="http://schemas.microsoft.com/office/drawing/2014/main" id="{D7B57435-F31A-8F6C-EA78-B3D234797BF8}"/>
              </a:ext>
            </a:extLst>
          </p:cNvPr>
          <p:cNvSpPr>
            <a:spLocks noGrp="1"/>
          </p:cNvSpPr>
          <p:nvPr>
            <p:ph type="body" sz="quarter" idx="13"/>
          </p:nvPr>
        </p:nvSpPr>
        <p:spPr>
          <a:xfrm>
            <a:off x="61913" y="2092271"/>
            <a:ext cx="1906587" cy="4172937"/>
          </a:xfrm>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3" name="Image 2">
            <a:extLst>
              <a:ext uri="{FF2B5EF4-FFF2-40B4-BE49-F238E27FC236}">
                <a16:creationId xmlns:a16="http://schemas.microsoft.com/office/drawing/2014/main" id="{B831D51D-B3E3-DA01-9EF6-3BFC2B67F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93" y="2092271"/>
            <a:ext cx="1857375" cy="1762125"/>
          </a:xfrm>
          <a:prstGeom prst="rect">
            <a:avLst/>
          </a:prstGeom>
        </p:spPr>
      </p:pic>
      <p:sp>
        <p:nvSpPr>
          <p:cNvPr id="10" name="ZoneTexte 9">
            <a:extLst>
              <a:ext uri="{FF2B5EF4-FFF2-40B4-BE49-F238E27FC236}">
                <a16:creationId xmlns:a16="http://schemas.microsoft.com/office/drawing/2014/main" id="{0C4ED6F8-2699-60E3-E19C-D366D07C56A4}"/>
              </a:ext>
            </a:extLst>
          </p:cNvPr>
          <p:cNvSpPr txBox="1"/>
          <p:nvPr/>
        </p:nvSpPr>
        <p:spPr>
          <a:xfrm>
            <a:off x="7695322" y="4270612"/>
            <a:ext cx="3252716" cy="1323439"/>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Personne{};</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Voiture{</a:t>
            </a:r>
          </a:p>
          <a:p>
            <a:r>
              <a:rPr lang="fr-FR" sz="1600" b="0" dirty="0">
                <a:solidFill>
                  <a:srgbClr val="000000"/>
                </a:solidFill>
                <a:effectLst/>
                <a:latin typeface="Consolas" panose="020B0609020204030204" pitchFamily="49" charset="0"/>
              </a:rPr>
              <a:t>    Personne&amp; </a:t>
            </a:r>
            <a:r>
              <a:rPr lang="fr-FR" sz="1600" b="0" dirty="0" err="1">
                <a:solidFill>
                  <a:srgbClr val="000000"/>
                </a:solidFill>
                <a:effectLst/>
                <a:latin typeface="Consolas" panose="020B0609020204030204" pitchFamily="49" charset="0"/>
              </a:rPr>
              <a:t>proprietaire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CC92A9C7-F41D-003B-5DC2-A49B738F52C5}"/>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60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détient un type d’objet Y?</a:t>
            </a:r>
            <a:endParaRPr lang="en-US" dirty="0"/>
          </a:p>
        </p:txBody>
      </p:sp>
      <p:sp>
        <p:nvSpPr>
          <p:cNvPr id="3" name="Espace réservé du contenu 2">
            <a:extLst>
              <a:ext uri="{FF2B5EF4-FFF2-40B4-BE49-F238E27FC236}">
                <a16:creationId xmlns:a16="http://schemas.microsoft.com/office/drawing/2014/main" id="{0555C5F8-D1BF-09AA-A197-E214F5F3236E}"/>
              </a:ext>
            </a:extLst>
          </p:cNvPr>
          <p:cNvSpPr>
            <a:spLocks noGrp="1"/>
          </p:cNvSpPr>
          <p:nvPr>
            <p:ph sz="half" idx="1"/>
          </p:nvPr>
        </p:nvSpPr>
        <p:spPr>
          <a:xfrm>
            <a:off x="2246313" y="1825625"/>
            <a:ext cx="5292822" cy="4351338"/>
          </a:xfrm>
        </p:spPr>
        <p:txBody>
          <a:bodyPr>
            <a:normAutofit/>
          </a:bodyPr>
          <a:lstStyle/>
          <a:p>
            <a:r>
              <a:rPr lang="fr-FR" dirty="0"/>
              <a:t>Composition</a:t>
            </a:r>
          </a:p>
          <a:p>
            <a:pPr lvl="1"/>
            <a:r>
              <a:rPr lang="fr-FR" dirty="0"/>
              <a:t>Notion d’appartenance</a:t>
            </a:r>
          </a:p>
          <a:p>
            <a:pPr lvl="1"/>
            <a:r>
              <a:rPr lang="fr-FR" dirty="0"/>
              <a:t>Y a un cycle de vie dépendant de X</a:t>
            </a:r>
          </a:p>
          <a:p>
            <a:pPr lvl="2"/>
            <a:r>
              <a:rPr lang="fr-FR" dirty="0"/>
              <a:t>Si X est détruit, Y est détruit</a:t>
            </a:r>
          </a:p>
          <a:p>
            <a:pPr lvl="2"/>
            <a:endParaRPr lang="fr-FR" dirty="0"/>
          </a:p>
        </p:txBody>
      </p:sp>
      <p:sp>
        <p:nvSpPr>
          <p:cNvPr id="15" name="Espace réservé du contenu 14">
            <a:extLst>
              <a:ext uri="{FF2B5EF4-FFF2-40B4-BE49-F238E27FC236}">
                <a16:creationId xmlns:a16="http://schemas.microsoft.com/office/drawing/2014/main" id="{F499D603-EC58-438A-9A56-57B5BD651C20}"/>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65</a:t>
            </a:fld>
            <a:endParaRPr lang="fr-FR" dirty="0"/>
          </a:p>
        </p:txBody>
      </p:sp>
      <p:sp>
        <p:nvSpPr>
          <p:cNvPr id="7" name="Espace réservé du texte 6">
            <a:extLst>
              <a:ext uri="{FF2B5EF4-FFF2-40B4-BE49-F238E27FC236}">
                <a16:creationId xmlns:a16="http://schemas.microsoft.com/office/drawing/2014/main" id="{80675FA9-64B0-83DE-7059-5747BF23BE0C}"/>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9" name="Image 8">
            <a:extLst>
              <a:ext uri="{FF2B5EF4-FFF2-40B4-BE49-F238E27FC236}">
                <a16:creationId xmlns:a16="http://schemas.microsoft.com/office/drawing/2014/main" id="{DAEAC6C0-A35C-C28A-1353-946036291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711" y="2092271"/>
            <a:ext cx="1247775" cy="733425"/>
          </a:xfrm>
          <a:prstGeom prst="rect">
            <a:avLst/>
          </a:prstGeom>
        </p:spPr>
      </p:pic>
      <p:sp>
        <p:nvSpPr>
          <p:cNvPr id="10" name="ZoneTexte 9">
            <a:extLst>
              <a:ext uri="{FF2B5EF4-FFF2-40B4-BE49-F238E27FC236}">
                <a16:creationId xmlns:a16="http://schemas.microsoft.com/office/drawing/2014/main" id="{0F9409CA-CF96-AAD3-A966-26254EFC7B23}"/>
              </a:ext>
            </a:extLst>
          </p:cNvPr>
          <p:cNvSpPr txBox="1"/>
          <p:nvPr/>
        </p:nvSpPr>
        <p:spPr>
          <a:xfrm>
            <a:off x="8384036" y="3328688"/>
            <a:ext cx="2311124" cy="1323439"/>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Y{};</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X {</a:t>
            </a:r>
          </a:p>
          <a:p>
            <a:r>
              <a:rPr lang="en-US" sz="1600" b="0" dirty="0">
                <a:solidFill>
                  <a:srgbClr val="000000"/>
                </a:solidFill>
                <a:effectLst/>
                <a:latin typeface="Consolas" panose="020B0609020204030204" pitchFamily="49" charset="0"/>
              </a:rPr>
              <a:t>    Y y;</a:t>
            </a:r>
          </a:p>
          <a:p>
            <a:r>
              <a:rPr lang="en-US" sz="1600" b="0" dirty="0">
                <a:solidFill>
                  <a:srgbClr val="000000"/>
                </a:solidFill>
                <a:effectLst/>
                <a:latin typeface="Consolas" panose="020B0609020204030204" pitchFamily="49" charset="0"/>
              </a:rPr>
              <a:t>};</a:t>
            </a:r>
          </a:p>
        </p:txBody>
      </p:sp>
      <p:cxnSp>
        <p:nvCxnSpPr>
          <p:cNvPr id="11" name="Connecteur droit 10">
            <a:extLst>
              <a:ext uri="{FF2B5EF4-FFF2-40B4-BE49-F238E27FC236}">
                <a16:creationId xmlns:a16="http://schemas.microsoft.com/office/drawing/2014/main" id="{3E5878BB-2792-0DF7-3057-7FADFEE57501}"/>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18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détient un type d’objet Y?</a:t>
            </a:r>
            <a:endParaRPr lang="en-US" dirty="0"/>
          </a:p>
        </p:txBody>
      </p:sp>
      <p:sp>
        <p:nvSpPr>
          <p:cNvPr id="3" name="Espace réservé du contenu 2">
            <a:extLst>
              <a:ext uri="{FF2B5EF4-FFF2-40B4-BE49-F238E27FC236}">
                <a16:creationId xmlns:a16="http://schemas.microsoft.com/office/drawing/2014/main" id="{0555C5F8-D1BF-09AA-A197-E214F5F3236E}"/>
              </a:ext>
            </a:extLst>
          </p:cNvPr>
          <p:cNvSpPr>
            <a:spLocks noGrp="1"/>
          </p:cNvSpPr>
          <p:nvPr>
            <p:ph sz="half" idx="1"/>
          </p:nvPr>
        </p:nvSpPr>
        <p:spPr>
          <a:xfrm>
            <a:off x="2246313" y="1825625"/>
            <a:ext cx="5181600" cy="4351338"/>
          </a:xfrm>
        </p:spPr>
        <p:txBody>
          <a:bodyPr>
            <a:normAutofit/>
          </a:bodyPr>
          <a:lstStyle/>
          <a:p>
            <a:r>
              <a:rPr lang="fr-FR" dirty="0"/>
              <a:t>Composition</a:t>
            </a:r>
          </a:p>
          <a:p>
            <a:pPr lvl="1"/>
            <a:r>
              <a:rPr lang="fr-FR" dirty="0"/>
              <a:t>Notion d’appartenance obligatoire : Objet membre</a:t>
            </a:r>
          </a:p>
        </p:txBody>
      </p:sp>
      <p:sp>
        <p:nvSpPr>
          <p:cNvPr id="15" name="Espace réservé du contenu 14">
            <a:extLst>
              <a:ext uri="{FF2B5EF4-FFF2-40B4-BE49-F238E27FC236}">
                <a16:creationId xmlns:a16="http://schemas.microsoft.com/office/drawing/2014/main" id="{6DC07521-9AC5-4696-8E33-0116870F043B}"/>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66</a:t>
            </a:fld>
            <a:endParaRPr lang="fr-FR" dirty="0"/>
          </a:p>
        </p:txBody>
      </p:sp>
      <p:sp>
        <p:nvSpPr>
          <p:cNvPr id="9" name="Espace réservé du texte 8">
            <a:extLst>
              <a:ext uri="{FF2B5EF4-FFF2-40B4-BE49-F238E27FC236}">
                <a16:creationId xmlns:a16="http://schemas.microsoft.com/office/drawing/2014/main" id="{EAC71288-B381-1B5C-43AA-CDE53C5D171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7" name="Image 6">
            <a:extLst>
              <a:ext uri="{FF2B5EF4-FFF2-40B4-BE49-F238E27FC236}">
                <a16:creationId xmlns:a16="http://schemas.microsoft.com/office/drawing/2014/main" id="{8E2F79D5-33B2-0C44-BBC8-AF541D49B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737" y="2092271"/>
            <a:ext cx="1266825" cy="1762125"/>
          </a:xfrm>
          <a:prstGeom prst="rect">
            <a:avLst/>
          </a:prstGeom>
        </p:spPr>
      </p:pic>
      <p:sp>
        <p:nvSpPr>
          <p:cNvPr id="11" name="ZoneTexte 10">
            <a:extLst>
              <a:ext uri="{FF2B5EF4-FFF2-40B4-BE49-F238E27FC236}">
                <a16:creationId xmlns:a16="http://schemas.microsoft.com/office/drawing/2014/main" id="{7C116F1F-4195-3377-D26C-A87C1E058794}"/>
              </a:ext>
            </a:extLst>
          </p:cNvPr>
          <p:cNvSpPr txBox="1"/>
          <p:nvPr/>
        </p:nvSpPr>
        <p:spPr>
          <a:xfrm>
            <a:off x="7701791" y="4178739"/>
            <a:ext cx="3252716" cy="1323439"/>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Moteur{};</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Voiture{</a:t>
            </a:r>
          </a:p>
          <a:p>
            <a:r>
              <a:rPr lang="fr-FR" sz="1600" b="0" dirty="0">
                <a:solidFill>
                  <a:srgbClr val="000000"/>
                </a:solidFill>
                <a:effectLst/>
                <a:latin typeface="Consolas" panose="020B0609020204030204" pitchFamily="49" charset="0"/>
              </a:rPr>
              <a:t>    Moteur </a:t>
            </a:r>
            <a:r>
              <a:rPr lang="fr-FR" sz="1600" b="0" dirty="0" err="1">
                <a:solidFill>
                  <a:srgbClr val="000000"/>
                </a:solidFill>
                <a:effectLst/>
                <a:latin typeface="Consolas" panose="020B0609020204030204" pitchFamily="49" charset="0"/>
              </a:rPr>
              <a:t>moteur</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12" name="Connecteur droit 11">
            <a:extLst>
              <a:ext uri="{FF2B5EF4-FFF2-40B4-BE49-F238E27FC236}">
                <a16:creationId xmlns:a16="http://schemas.microsoft.com/office/drawing/2014/main" id="{7D00F024-8F51-E226-F692-FD70F269677E}"/>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676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détient un type d’objet Y?</a:t>
            </a:r>
            <a:endParaRPr lang="en-US" dirty="0"/>
          </a:p>
        </p:txBody>
      </p:sp>
      <p:sp>
        <p:nvSpPr>
          <p:cNvPr id="3" name="Espace réservé du contenu 2">
            <a:extLst>
              <a:ext uri="{FF2B5EF4-FFF2-40B4-BE49-F238E27FC236}">
                <a16:creationId xmlns:a16="http://schemas.microsoft.com/office/drawing/2014/main" id="{0555C5F8-D1BF-09AA-A197-E214F5F3236E}"/>
              </a:ext>
            </a:extLst>
          </p:cNvPr>
          <p:cNvSpPr>
            <a:spLocks noGrp="1"/>
          </p:cNvSpPr>
          <p:nvPr>
            <p:ph sz="half" idx="1"/>
          </p:nvPr>
        </p:nvSpPr>
        <p:spPr>
          <a:xfrm>
            <a:off x="2246313" y="1825625"/>
            <a:ext cx="5056187" cy="4351338"/>
          </a:xfrm>
        </p:spPr>
        <p:txBody>
          <a:bodyPr>
            <a:normAutofit/>
          </a:bodyPr>
          <a:lstStyle/>
          <a:p>
            <a:r>
              <a:rPr lang="fr-FR" dirty="0"/>
              <a:t>Composition</a:t>
            </a:r>
          </a:p>
          <a:p>
            <a:pPr lvl="1"/>
            <a:r>
              <a:rPr lang="fr-FR" dirty="0"/>
              <a:t>Notion d’appartenance optionnelle : std::</a:t>
            </a:r>
            <a:r>
              <a:rPr lang="fr-FR" dirty="0" err="1"/>
              <a:t>optional</a:t>
            </a:r>
            <a:r>
              <a:rPr lang="fr-FR" dirty="0"/>
              <a:t>&lt;T&gt;</a:t>
            </a:r>
          </a:p>
          <a:p>
            <a:pPr lvl="2"/>
            <a:endParaRPr lang="fr-FR" dirty="0"/>
          </a:p>
        </p:txBody>
      </p:sp>
      <p:sp>
        <p:nvSpPr>
          <p:cNvPr id="15" name="Espace réservé du contenu 14">
            <a:extLst>
              <a:ext uri="{FF2B5EF4-FFF2-40B4-BE49-F238E27FC236}">
                <a16:creationId xmlns:a16="http://schemas.microsoft.com/office/drawing/2014/main" id="{FD112A98-0C02-4074-B83F-D8D841D7F8CB}"/>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67</a:t>
            </a:fld>
            <a:endParaRPr lang="fr-FR" dirty="0"/>
          </a:p>
        </p:txBody>
      </p:sp>
      <p:sp>
        <p:nvSpPr>
          <p:cNvPr id="7" name="Espace réservé du texte 6">
            <a:extLst>
              <a:ext uri="{FF2B5EF4-FFF2-40B4-BE49-F238E27FC236}">
                <a16:creationId xmlns:a16="http://schemas.microsoft.com/office/drawing/2014/main" id="{32941693-F772-52D0-5959-C894A51302E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sp>
        <p:nvSpPr>
          <p:cNvPr id="11" name="ZoneTexte 10">
            <a:extLst>
              <a:ext uri="{FF2B5EF4-FFF2-40B4-BE49-F238E27FC236}">
                <a16:creationId xmlns:a16="http://schemas.microsoft.com/office/drawing/2014/main" id="{7C116F1F-4195-3377-D26C-A87C1E058794}"/>
              </a:ext>
            </a:extLst>
          </p:cNvPr>
          <p:cNvSpPr txBox="1"/>
          <p:nvPr/>
        </p:nvSpPr>
        <p:spPr>
          <a:xfrm>
            <a:off x="7425412" y="4178739"/>
            <a:ext cx="3971923" cy="1815882"/>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#include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&lt;</a:t>
            </a:r>
            <a:r>
              <a:rPr lang="en-US" sz="1600" b="0" dirty="0">
                <a:solidFill>
                  <a:srgbClr val="A31515"/>
                </a:solidFill>
                <a:effectLst/>
                <a:latin typeface="Consolas" panose="020B0609020204030204" pitchFamily="49" charset="0"/>
              </a:rPr>
              <a:t>optional</a:t>
            </a:r>
            <a:r>
              <a:rPr lang="en-US" sz="1600" b="0" dirty="0">
                <a:solidFill>
                  <a:srgbClr val="0000FF"/>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Option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struct</a:t>
            </a:r>
            <a:r>
              <a:rPr lang="en-US" sz="1600" b="0" dirty="0">
                <a:solidFill>
                  <a:srgbClr val="000000"/>
                </a:solidFill>
                <a:effectLst/>
                <a:latin typeface="Consolas" panose="020B0609020204030204" pitchFamily="49" charset="0"/>
              </a:rPr>
              <a:t> Voiture {</a:t>
            </a:r>
          </a:p>
          <a:p>
            <a:r>
              <a:rPr lang="en-US" sz="1600" b="0" dirty="0">
                <a:solidFill>
                  <a:srgbClr val="000000"/>
                </a:solidFill>
                <a:effectLst/>
                <a:latin typeface="Consolas" panose="020B0609020204030204" pitchFamily="49" charset="0"/>
              </a:rPr>
              <a:t>    std::optional&lt;Option&gt; options;</a:t>
            </a:r>
          </a:p>
          <a:p>
            <a:r>
              <a:rPr lang="en-US" sz="1600" b="0" dirty="0">
                <a:solidFill>
                  <a:srgbClr val="000000"/>
                </a:solidFill>
                <a:effectLst/>
                <a:latin typeface="Consolas" panose="020B0609020204030204" pitchFamily="49" charset="0"/>
              </a:rPr>
              <a:t>};</a:t>
            </a:r>
          </a:p>
        </p:txBody>
      </p:sp>
      <p:pic>
        <p:nvPicPr>
          <p:cNvPr id="9" name="Image 8">
            <a:extLst>
              <a:ext uri="{FF2B5EF4-FFF2-40B4-BE49-F238E27FC236}">
                <a16:creationId xmlns:a16="http://schemas.microsoft.com/office/drawing/2014/main" id="{0EEA45AF-5AD2-0A9B-B4C2-801732AB2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849" y="2092271"/>
            <a:ext cx="2305050" cy="1762125"/>
          </a:xfrm>
          <a:prstGeom prst="rect">
            <a:avLst/>
          </a:prstGeom>
        </p:spPr>
      </p:pic>
      <p:cxnSp>
        <p:nvCxnSpPr>
          <p:cNvPr id="10" name="Connecteur droit 9">
            <a:extLst>
              <a:ext uri="{FF2B5EF4-FFF2-40B4-BE49-F238E27FC236}">
                <a16:creationId xmlns:a16="http://schemas.microsoft.com/office/drawing/2014/main" id="{9844EB9C-213F-0035-FCCF-E9D291997AED}"/>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347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est un type d’objet Y?</a:t>
            </a:r>
            <a:endParaRPr lang="en-US" dirty="0"/>
          </a:p>
        </p:txBody>
      </p:sp>
      <p:sp>
        <p:nvSpPr>
          <p:cNvPr id="3" name="Espace réservé du contenu 2">
            <a:extLst>
              <a:ext uri="{FF2B5EF4-FFF2-40B4-BE49-F238E27FC236}">
                <a16:creationId xmlns:a16="http://schemas.microsoft.com/office/drawing/2014/main" id="{8462E43B-F523-5CA6-0A1B-CDFF7176CFF1}"/>
              </a:ext>
            </a:extLst>
          </p:cNvPr>
          <p:cNvSpPr>
            <a:spLocks noGrp="1"/>
          </p:cNvSpPr>
          <p:nvPr>
            <p:ph sz="half" idx="1"/>
          </p:nvPr>
        </p:nvSpPr>
        <p:spPr>
          <a:xfrm>
            <a:off x="2246313" y="1825625"/>
            <a:ext cx="4704993" cy="4351338"/>
          </a:xfrm>
        </p:spPr>
        <p:txBody>
          <a:bodyPr>
            <a:normAutofit/>
          </a:bodyPr>
          <a:lstStyle/>
          <a:p>
            <a:r>
              <a:rPr lang="fr-FR" dirty="0"/>
              <a:t>Héritage</a:t>
            </a:r>
          </a:p>
          <a:p>
            <a:pPr lvl="1"/>
            <a:r>
              <a:rPr lang="fr-FR" dirty="0"/>
              <a:t>Notion d’identité</a:t>
            </a:r>
          </a:p>
          <a:p>
            <a:pPr lvl="1"/>
            <a:r>
              <a:rPr lang="fr-FR" dirty="0"/>
              <a:t>X est un Y</a:t>
            </a:r>
          </a:p>
          <a:p>
            <a:pPr lvl="2"/>
            <a:r>
              <a:rPr lang="fr-FR" dirty="0"/>
              <a:t>X et Y ne font qu’une seule entité</a:t>
            </a:r>
          </a:p>
        </p:txBody>
      </p:sp>
      <p:sp>
        <p:nvSpPr>
          <p:cNvPr id="15" name="Espace réservé du contenu 14">
            <a:extLst>
              <a:ext uri="{FF2B5EF4-FFF2-40B4-BE49-F238E27FC236}">
                <a16:creationId xmlns:a16="http://schemas.microsoft.com/office/drawing/2014/main" id="{924CD657-D0BA-41DB-84B9-8A6B7F4F72CF}"/>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68</a:t>
            </a:fld>
            <a:endParaRPr lang="fr-FR" dirty="0"/>
          </a:p>
        </p:txBody>
      </p:sp>
      <p:sp>
        <p:nvSpPr>
          <p:cNvPr id="7" name="Espace réservé du texte 6">
            <a:extLst>
              <a:ext uri="{FF2B5EF4-FFF2-40B4-BE49-F238E27FC236}">
                <a16:creationId xmlns:a16="http://schemas.microsoft.com/office/drawing/2014/main" id="{2032E564-3BB2-81E9-99D3-23047C3EFC83}"/>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11" name="Image 10">
            <a:extLst>
              <a:ext uri="{FF2B5EF4-FFF2-40B4-BE49-F238E27FC236}">
                <a16:creationId xmlns:a16="http://schemas.microsoft.com/office/drawing/2014/main" id="{70066B40-B5F0-8E7A-3E8C-7E55D0429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0186" y="2092271"/>
            <a:ext cx="1009650" cy="1609725"/>
          </a:xfrm>
          <a:prstGeom prst="rect">
            <a:avLst/>
          </a:prstGeom>
        </p:spPr>
      </p:pic>
      <p:sp>
        <p:nvSpPr>
          <p:cNvPr id="13" name="ZoneTexte 12">
            <a:extLst>
              <a:ext uri="{FF2B5EF4-FFF2-40B4-BE49-F238E27FC236}">
                <a16:creationId xmlns:a16="http://schemas.microsoft.com/office/drawing/2014/main" id="{384B08D3-3FD7-053E-91BD-C24AB25BAF28}"/>
              </a:ext>
            </a:extLst>
          </p:cNvPr>
          <p:cNvSpPr txBox="1"/>
          <p:nvPr/>
        </p:nvSpPr>
        <p:spPr>
          <a:xfrm>
            <a:off x="6647026" y="4315317"/>
            <a:ext cx="5295970" cy="830997"/>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A6B5A84E-20BB-DED8-808F-3B61146F0E07}"/>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421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F4CED-7FA0-F071-C7EE-71EB85AC4547}"/>
              </a:ext>
            </a:extLst>
          </p:cNvPr>
          <p:cNvSpPr>
            <a:spLocks noGrp="1"/>
          </p:cNvSpPr>
          <p:nvPr>
            <p:ph type="title"/>
          </p:nvPr>
        </p:nvSpPr>
        <p:spPr>
          <a:xfrm>
            <a:off x="2366318" y="365125"/>
            <a:ext cx="8987481" cy="1325563"/>
          </a:xfrm>
        </p:spPr>
        <p:txBody>
          <a:bodyPr/>
          <a:lstStyle/>
          <a:p>
            <a:r>
              <a:rPr lang="fr-FR" dirty="0"/>
              <a:t>X est un type d’objet Y?</a:t>
            </a:r>
            <a:endParaRPr lang="en-US" dirty="0"/>
          </a:p>
        </p:txBody>
      </p:sp>
      <p:sp>
        <p:nvSpPr>
          <p:cNvPr id="3" name="Espace réservé du contenu 2">
            <a:extLst>
              <a:ext uri="{FF2B5EF4-FFF2-40B4-BE49-F238E27FC236}">
                <a16:creationId xmlns:a16="http://schemas.microsoft.com/office/drawing/2014/main" id="{8462E43B-F523-5CA6-0A1B-CDFF7176CFF1}"/>
              </a:ext>
            </a:extLst>
          </p:cNvPr>
          <p:cNvSpPr>
            <a:spLocks noGrp="1"/>
          </p:cNvSpPr>
          <p:nvPr>
            <p:ph sz="half" idx="1"/>
          </p:nvPr>
        </p:nvSpPr>
        <p:spPr>
          <a:xfrm>
            <a:off x="2246313" y="1825625"/>
            <a:ext cx="4649009" cy="4351338"/>
          </a:xfrm>
        </p:spPr>
        <p:txBody>
          <a:bodyPr>
            <a:normAutofit/>
          </a:bodyPr>
          <a:lstStyle/>
          <a:p>
            <a:r>
              <a:rPr lang="fr-FR" dirty="0"/>
              <a:t>Héritage</a:t>
            </a:r>
          </a:p>
          <a:p>
            <a:pPr lvl="1"/>
            <a:r>
              <a:rPr lang="fr-FR" dirty="0"/>
              <a:t>Notion d’identité</a:t>
            </a:r>
          </a:p>
          <a:p>
            <a:pPr lvl="1"/>
            <a:r>
              <a:rPr lang="fr-FR" dirty="0"/>
              <a:t>X est un Y</a:t>
            </a:r>
          </a:p>
          <a:p>
            <a:pPr lvl="2"/>
            <a:r>
              <a:rPr lang="fr-FR" dirty="0"/>
              <a:t>X et Y ne font qu’une seule entité</a:t>
            </a:r>
          </a:p>
          <a:p>
            <a:pPr lvl="2"/>
            <a:r>
              <a:rPr lang="fr-FR" dirty="0"/>
              <a:t>X est substituable à un Y</a:t>
            </a:r>
          </a:p>
          <a:p>
            <a:pPr lvl="2"/>
            <a:endParaRPr lang="fr-FR" dirty="0"/>
          </a:p>
        </p:txBody>
      </p:sp>
      <p:sp>
        <p:nvSpPr>
          <p:cNvPr id="15" name="Espace réservé du contenu 14">
            <a:extLst>
              <a:ext uri="{FF2B5EF4-FFF2-40B4-BE49-F238E27FC236}">
                <a16:creationId xmlns:a16="http://schemas.microsoft.com/office/drawing/2014/main" id="{7053372D-EA4A-41D0-9BC7-AB66E255132A}"/>
              </a:ext>
            </a:extLst>
          </p:cNvPr>
          <p:cNvSpPr>
            <a:spLocks noGrp="1"/>
          </p:cNvSpPr>
          <p:nvPr>
            <p:ph sz="half" idx="2"/>
          </p:nvPr>
        </p:nvSpPr>
        <p:spPr/>
        <p:txBody>
          <a:bodyPr/>
          <a:lstStyle/>
          <a:p>
            <a:endParaRPr lang="fr-CA"/>
          </a:p>
        </p:txBody>
      </p:sp>
      <p:sp>
        <p:nvSpPr>
          <p:cNvPr id="5" name="Espace réservé du numéro de diapositive 4">
            <a:extLst>
              <a:ext uri="{FF2B5EF4-FFF2-40B4-BE49-F238E27FC236}">
                <a16:creationId xmlns:a16="http://schemas.microsoft.com/office/drawing/2014/main" id="{7B62F5E7-DE6F-1B0D-0F7B-142BE962A875}"/>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69</a:t>
            </a:fld>
            <a:endParaRPr lang="fr-FR" dirty="0"/>
          </a:p>
        </p:txBody>
      </p:sp>
      <p:sp>
        <p:nvSpPr>
          <p:cNvPr id="10" name="Espace réservé du texte 9">
            <a:extLst>
              <a:ext uri="{FF2B5EF4-FFF2-40B4-BE49-F238E27FC236}">
                <a16:creationId xmlns:a16="http://schemas.microsoft.com/office/drawing/2014/main" id="{26DB04A8-6552-1172-470A-7D0DC418C93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Espace réservé du contenu 2">
            <a:extLst>
              <a:ext uri="{FF2B5EF4-FFF2-40B4-BE49-F238E27FC236}">
                <a16:creationId xmlns:a16="http://schemas.microsoft.com/office/drawing/2014/main" id="{D4066FBD-0F56-7CFB-7FAB-DADF07EADF1D}"/>
              </a:ext>
            </a:extLst>
          </p:cNvPr>
          <p:cNvSpPr txBox="1">
            <a:spLocks/>
          </p:cNvSpPr>
          <p:nvPr/>
        </p:nvSpPr>
        <p:spPr>
          <a:xfrm>
            <a:off x="838200" y="1814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endParaRPr lang="fr-FR" dirty="0"/>
          </a:p>
        </p:txBody>
      </p:sp>
      <p:pic>
        <p:nvPicPr>
          <p:cNvPr id="7" name="Image 6">
            <a:extLst>
              <a:ext uri="{FF2B5EF4-FFF2-40B4-BE49-F238E27FC236}">
                <a16:creationId xmlns:a16="http://schemas.microsoft.com/office/drawing/2014/main" id="{BFE09BDA-6A87-9BF3-F2CB-DB8B960DC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400" y="2092271"/>
            <a:ext cx="1009650" cy="1609725"/>
          </a:xfrm>
          <a:prstGeom prst="rect">
            <a:avLst/>
          </a:prstGeom>
        </p:spPr>
      </p:pic>
      <p:sp>
        <p:nvSpPr>
          <p:cNvPr id="9" name="ZoneTexte 8">
            <a:extLst>
              <a:ext uri="{FF2B5EF4-FFF2-40B4-BE49-F238E27FC236}">
                <a16:creationId xmlns:a16="http://schemas.microsoft.com/office/drawing/2014/main" id="{C89E661B-371C-5869-57E2-6A40105FF76D}"/>
              </a:ext>
            </a:extLst>
          </p:cNvPr>
          <p:cNvSpPr txBox="1"/>
          <p:nvPr/>
        </p:nvSpPr>
        <p:spPr>
          <a:xfrm>
            <a:off x="6432240" y="4178739"/>
            <a:ext cx="5295970" cy="1815882"/>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endParaRPr lang="fr-FR" sz="1600" dirty="0">
              <a:solidFill>
                <a:srgbClr val="000000"/>
              </a:solidFill>
              <a:latin typeface="Consolas" panose="020B0609020204030204" pitchFamily="49" charset="0"/>
            </a:endParaRPr>
          </a:p>
          <a:p>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a:t>
            </a:r>
          </a:p>
        </p:txBody>
      </p:sp>
      <p:cxnSp>
        <p:nvCxnSpPr>
          <p:cNvPr id="11" name="Connecteur droit 10">
            <a:extLst>
              <a:ext uri="{FF2B5EF4-FFF2-40B4-BE49-F238E27FC236}">
                <a16:creationId xmlns:a16="http://schemas.microsoft.com/office/drawing/2014/main" id="{491474D1-B347-CB5A-B173-4D6076A94274}"/>
              </a:ext>
            </a:extLst>
          </p:cNvPr>
          <p:cNvCxnSpPr>
            <a:cxnSpLocks/>
          </p:cNvCxnSpPr>
          <p:nvPr/>
        </p:nvCxnSpPr>
        <p:spPr>
          <a:xfrm>
            <a:off x="198054" y="3234208"/>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12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Extensions</a:t>
            </a:r>
          </a:p>
          <a:p>
            <a:endParaRPr lang="fr-FR" dirty="0"/>
          </a:p>
          <a:p>
            <a:pPr lvl="1"/>
            <a:r>
              <a:rPr lang="fr-FR" dirty="0"/>
              <a:t>Fichiers sources</a:t>
            </a:r>
          </a:p>
          <a:p>
            <a:pPr lvl="2"/>
            <a:r>
              <a:rPr lang="pt-BR" dirty="0"/>
              <a:t>cc, cpp, cxx, c, c++</a:t>
            </a:r>
            <a:endParaRPr lang="fr-FR" dirty="0"/>
          </a:p>
          <a:p>
            <a:pPr lvl="2"/>
            <a:endParaRPr lang="fr-FR" dirty="0"/>
          </a:p>
          <a:p>
            <a:pPr lvl="1"/>
            <a:r>
              <a:rPr lang="fr-FR" dirty="0"/>
              <a:t>Fichiers interfaces</a:t>
            </a:r>
          </a:p>
          <a:p>
            <a:pPr lvl="2"/>
            <a:r>
              <a:rPr lang="pt-BR" dirty="0"/>
              <a:t>h, hpp, hh, hxx et h++</a:t>
            </a:r>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Fichiers</a:t>
            </a:r>
          </a:p>
        </p:txBody>
      </p:sp>
      <p:sp>
        <p:nvSpPr>
          <p:cNvPr id="6" name="Espace réservé du texte 5">
            <a:extLst>
              <a:ext uri="{FF2B5EF4-FFF2-40B4-BE49-F238E27FC236}">
                <a16:creationId xmlns:a16="http://schemas.microsoft.com/office/drawing/2014/main" id="{49CEEBD2-6EB1-4542-8D98-ECFA3A8FFC99}"/>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D23FA61D-41FC-4C27-A03E-A9B7FE3B737F}"/>
              </a:ext>
            </a:extLst>
          </p:cNvPr>
          <p:cNvCxnSpPr>
            <a:cxnSpLocks/>
          </p:cNvCxnSpPr>
          <p:nvPr/>
        </p:nvCxnSpPr>
        <p:spPr>
          <a:xfrm>
            <a:off x="198054" y="23716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928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a:extLst>
              <a:ext uri="{FF2B5EF4-FFF2-40B4-BE49-F238E27FC236}">
                <a16:creationId xmlns:a16="http://schemas.microsoft.com/office/drawing/2014/main" id="{079B0230-DC96-7B34-F695-11FDCFA04C4C}"/>
              </a:ext>
            </a:extLst>
          </p:cNvPr>
          <p:cNvSpPr>
            <a:spLocks noGrp="1"/>
          </p:cNvSpPr>
          <p:nvPr>
            <p:ph type="body" idx="1"/>
          </p:nvPr>
        </p:nvSpPr>
        <p:spPr/>
        <p:txBody>
          <a:bodyPr/>
          <a:lstStyle/>
          <a:p>
            <a:endParaRPr lang="fr-FR" dirty="0"/>
          </a:p>
        </p:txBody>
      </p:sp>
      <p:sp>
        <p:nvSpPr>
          <p:cNvPr id="11" name="Titre 10">
            <a:extLst>
              <a:ext uri="{FF2B5EF4-FFF2-40B4-BE49-F238E27FC236}">
                <a16:creationId xmlns:a16="http://schemas.microsoft.com/office/drawing/2014/main" id="{7B795671-A3BF-563B-EB80-8B883ED48979}"/>
              </a:ext>
            </a:extLst>
          </p:cNvPr>
          <p:cNvSpPr>
            <a:spLocks noGrp="1"/>
          </p:cNvSpPr>
          <p:nvPr>
            <p:ph type="title"/>
          </p:nvPr>
        </p:nvSpPr>
        <p:spPr/>
        <p:txBody>
          <a:bodyPr/>
          <a:lstStyle/>
          <a:p>
            <a:r>
              <a:rPr lang="fr-FR" dirty="0"/>
              <a:t>HERITAGE</a:t>
            </a:r>
          </a:p>
        </p:txBody>
      </p:sp>
      <p:sp>
        <p:nvSpPr>
          <p:cNvPr id="16" name="Espace réservé du numéro de diapositive 15">
            <a:extLst>
              <a:ext uri="{FF2B5EF4-FFF2-40B4-BE49-F238E27FC236}">
                <a16:creationId xmlns:a16="http://schemas.microsoft.com/office/drawing/2014/main" id="{E4744B5F-F847-1777-C63C-C93419BF1DDF}"/>
              </a:ext>
            </a:extLst>
          </p:cNvPr>
          <p:cNvSpPr>
            <a:spLocks noGrp="1"/>
          </p:cNvSpPr>
          <p:nvPr>
            <p:ph type="sldNum" sz="quarter" idx="12"/>
          </p:nvPr>
        </p:nvSpPr>
        <p:spPr/>
        <p:txBody>
          <a:bodyPr/>
          <a:lstStyle/>
          <a:p>
            <a:fld id="{24A0B9CD-547A-41ED-8AE5-D104F1A8003E}" type="slidenum">
              <a:rPr lang="fr-FR" smtClean="0"/>
              <a:t>70</a:t>
            </a:fld>
            <a:endParaRPr lang="fr-FR"/>
          </a:p>
        </p:txBody>
      </p:sp>
    </p:spTree>
    <p:extLst>
      <p:ext uri="{BB962C8B-B14F-4D97-AF65-F5344CB8AC3E}">
        <p14:creationId xmlns:p14="http://schemas.microsoft.com/office/powerpoint/2010/main" val="40729444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71</a:t>
            </a:fld>
            <a:endParaRPr lang="fr-FR" dirty="0"/>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7" name="Espace réservé du texte 6">
            <a:extLst>
              <a:ext uri="{FF2B5EF4-FFF2-40B4-BE49-F238E27FC236}">
                <a16:creationId xmlns:a16="http://schemas.microsoft.com/office/drawing/2014/main" id="{EF3F7B9B-9D64-BB02-27E8-2B455E029D8B}"/>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8" name="Connecteur droit 7">
            <a:extLst>
              <a:ext uri="{FF2B5EF4-FFF2-40B4-BE49-F238E27FC236}">
                <a16:creationId xmlns:a16="http://schemas.microsoft.com/office/drawing/2014/main" id="{D3A1DA46-30D1-02EF-5011-90D069F55651}"/>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797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9" name="Espace réservé du texte 8">
            <a:extLst>
              <a:ext uri="{FF2B5EF4-FFF2-40B4-BE49-F238E27FC236}">
                <a16:creationId xmlns:a16="http://schemas.microsoft.com/office/drawing/2014/main" id="{267171C6-0B10-76C7-5B37-2427E8B06F7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9B773B15-3A29-0289-C7D6-34A9334D8A8A}"/>
              </a:ext>
            </a:extLst>
          </p:cNvPr>
          <p:cNvSpPr txBox="1"/>
          <p:nvPr/>
        </p:nvSpPr>
        <p:spPr>
          <a:xfrm>
            <a:off x="6439593" y="2624467"/>
            <a:ext cx="4342013" cy="310854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Marque&amp; marque =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10" name="Connecteur droit 9">
            <a:extLst>
              <a:ext uri="{FF2B5EF4-FFF2-40B4-BE49-F238E27FC236}">
                <a16:creationId xmlns:a16="http://schemas.microsoft.com/office/drawing/2014/main" id="{B83BC87F-2D51-CD8D-DAFA-003D13E7C00B}"/>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831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1037431A-D480-CDFE-E2F0-CFBB860CE15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9B773B15-3A29-0289-C7D6-34A9334D8A8A}"/>
              </a:ext>
            </a:extLst>
          </p:cNvPr>
          <p:cNvSpPr txBox="1"/>
          <p:nvPr/>
        </p:nvSpPr>
        <p:spPr>
          <a:xfrm>
            <a:off x="6485484" y="2655245"/>
            <a:ext cx="4250232"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Marque marque;</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Marque&amp; marque =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F6317D37-3623-8F37-C02E-A5036C108F34}"/>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4374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 membres</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7" name="Espace réservé du texte 6">
            <a:extLst>
              <a:ext uri="{FF2B5EF4-FFF2-40B4-BE49-F238E27FC236}">
                <a16:creationId xmlns:a16="http://schemas.microsoft.com/office/drawing/2014/main" id="{72C60067-4D2D-61BC-E841-A80BBC0AEE7A}"/>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9B773B15-3A29-0289-C7D6-34A9334D8A8A}"/>
              </a:ext>
            </a:extLst>
          </p:cNvPr>
          <p:cNvSpPr txBox="1"/>
          <p:nvPr/>
        </p:nvSpPr>
        <p:spPr>
          <a:xfrm>
            <a:off x="5738463" y="2570698"/>
            <a:ext cx="5615336"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get_marque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marque;</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voiture.get_marque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EEA8C6A2-B935-2F17-EE0A-EE8CDD6B7B38}"/>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716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 membres</a:t>
            </a:r>
          </a:p>
          <a:p>
            <a:pPr lvl="1"/>
            <a:r>
              <a:rPr lang="fr-FR" dirty="0"/>
              <a:t>Fonction statiques</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7" name="Espace réservé du texte 6">
            <a:extLst>
              <a:ext uri="{FF2B5EF4-FFF2-40B4-BE49-F238E27FC236}">
                <a16:creationId xmlns:a16="http://schemas.microsoft.com/office/drawing/2014/main" id="{E9B31A2A-4926-7869-B925-9870C79AEB1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9B773B15-3A29-0289-C7D6-34A9334D8A8A}"/>
              </a:ext>
            </a:extLst>
          </p:cNvPr>
          <p:cNvSpPr txBox="1"/>
          <p:nvPr/>
        </p:nvSpPr>
        <p:spPr>
          <a:xfrm>
            <a:off x="5622384" y="2479556"/>
            <a:ext cx="6097136"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get_marque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marque;</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voiture.get_marque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05D4AC21-0EE6-D01B-05C5-55CC31523F46}"/>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946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 membres</a:t>
            </a:r>
          </a:p>
          <a:p>
            <a:pPr lvl="1"/>
            <a:r>
              <a:rPr lang="fr-FR" dirty="0"/>
              <a:t>Fonction statiques</a:t>
            </a:r>
          </a:p>
          <a:p>
            <a:pPr lvl="1"/>
            <a:r>
              <a:rPr lang="fr-FR" dirty="0"/>
              <a:t>Constructeurs </a:t>
            </a:r>
          </a:p>
          <a:p>
            <a:pPr marL="914400" lvl="2" indent="0">
              <a:buNone/>
            </a:pPr>
            <a:r>
              <a:rPr lang="fr-FR" dirty="0"/>
              <a:t>(Sauf si l’enfant n’a aucun </a:t>
            </a:r>
          </a:p>
          <a:p>
            <a:pPr marL="914400" lvl="2" indent="0">
              <a:buNone/>
            </a:pPr>
            <a:r>
              <a:rPr lang="fr-FR" dirty="0"/>
              <a:t> constructeur)</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C28569E1-13A3-C383-4F1F-C4D8191A623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6519047" y="2384997"/>
            <a:ext cx="5112792" cy="3108543"/>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(Marque&amp; m) : marque(m){ }</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Voiture{marque};</a:t>
            </a:r>
            <a:r>
              <a:rPr lang="fr-FR" sz="1600" b="0" dirty="0">
                <a:solidFill>
                  <a:srgbClr val="008000"/>
                </a:solidFill>
                <a:effectLst/>
                <a:latin typeface="Consolas" panose="020B0609020204030204" pitchFamily="49" charset="0"/>
              </a:rPr>
              <a:t> // 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9F729449-DC10-A58C-0C98-B58A6D34C7E8}"/>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210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marL="914400" lvl="2" indent="0">
              <a:buNone/>
            </a:pPr>
            <a:r>
              <a:rPr lang="fr-FR" dirty="0"/>
              <a:t>(Sauf si l’enfant n’a aucun</a:t>
            </a:r>
          </a:p>
          <a:p>
            <a:pPr marL="914400" lvl="2" indent="0">
              <a:buNone/>
            </a:pPr>
            <a:r>
              <a:rPr lang="fr-FR" dirty="0"/>
              <a:t> constructeur)</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76AA8020-C6D8-9AAE-AD3A-81876890E78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6261479" y="2391311"/>
            <a:ext cx="534594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(Marque&amp; m) : marque(m){ }</a:t>
            </a:r>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Voiture{marque}; </a:t>
            </a:r>
            <a:r>
              <a:rPr lang="fr-FR" sz="1600" b="0" dirty="0">
                <a:solidFill>
                  <a:srgbClr val="008000"/>
                </a:solidFill>
                <a:effectLst/>
                <a:latin typeface="Consolas" panose="020B0609020204030204" pitchFamily="49" charset="0"/>
              </a:rPr>
              <a:t>// Nok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C3F0B38F-5DF8-CC26-EAF6-16B3AE73A0A2}"/>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728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marL="914400" lvl="2" indent="0">
              <a:buNone/>
            </a:pPr>
            <a:r>
              <a:rPr lang="fr-FR" dirty="0"/>
              <a:t>(Sauf si l’enfant n’a aucun </a:t>
            </a:r>
          </a:p>
          <a:p>
            <a:pPr marL="914400" lvl="2" indent="0">
              <a:buNone/>
            </a:pPr>
            <a:r>
              <a:rPr lang="fr-FR" dirty="0"/>
              <a:t>constructeur)</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9A461407-95BD-E732-A370-E70350ABB55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6261479" y="2391311"/>
            <a:ext cx="5345941" cy="378565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Marque{};</a:t>
            </a:r>
          </a:p>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(Marque&amp; m) : marque(m){ }</a:t>
            </a:r>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default</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using</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Voiture{marque}; </a:t>
            </a:r>
            <a:r>
              <a:rPr lang="fr-FR" sz="1600" b="0" dirty="0">
                <a:solidFill>
                  <a:srgbClr val="008000"/>
                </a:solidFill>
                <a:effectLst/>
                <a:latin typeface="Consolas" panose="020B0609020204030204" pitchFamily="49" charset="0"/>
              </a:rPr>
              <a:t>// 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C4B23CE4-B436-E25D-1642-DFA4CD590F0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8939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lvl="2"/>
            <a:r>
              <a:rPr lang="fr-FR" dirty="0"/>
              <a:t>(Sauf si l’enfant n’a aucun</a:t>
            </a:r>
          </a:p>
          <a:p>
            <a:pPr lvl="2"/>
            <a:r>
              <a:rPr lang="fr-FR" dirty="0"/>
              <a:t>     constructeur)</a:t>
            </a:r>
          </a:p>
          <a:p>
            <a:pPr lvl="1"/>
            <a:r>
              <a:rPr lang="fr-FR" dirty="0"/>
              <a:t>Destructeurs</a:t>
            </a:r>
          </a:p>
          <a:p>
            <a:pPr lvl="1"/>
            <a:endParaRPr lang="fr-FR" dirty="0"/>
          </a:p>
          <a:p>
            <a:pPr lvl="1"/>
            <a:endParaRPr lang="fr-FR" dirty="0"/>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79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0FD041FA-2A43-FC6C-38EF-5D18FDC56894}"/>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7233332" y="2778355"/>
            <a:ext cx="4120467" cy="280076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FF"/>
                </a:solidFill>
                <a:effectLst/>
                <a:latin typeface="Consolas" panose="020B0609020204030204" pitchFamily="49" charset="0"/>
              </a:rPr>
              <a:t> </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275920AA-A9D4-B0EF-DE9F-263C3783A76F}"/>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68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Programmation multiparadigme</a:t>
            </a:r>
          </a:p>
          <a:p>
            <a:pPr lvl="1"/>
            <a:r>
              <a:rPr lang="fr-FR" dirty="0"/>
              <a:t>Impérative: Instructions et flux modifiant l’état de la mémoire </a:t>
            </a:r>
          </a:p>
          <a:p>
            <a:pPr lvl="1"/>
            <a:r>
              <a:rPr lang="fr-FR" dirty="0"/>
              <a:t>Orientée objet: Classes, objets et encapsulation</a:t>
            </a:r>
          </a:p>
          <a:p>
            <a:pPr lvl="1"/>
            <a:r>
              <a:rPr lang="fr-FR" dirty="0"/>
              <a:t>Fonctionnelle (Partiellement): Lambda, </a:t>
            </a:r>
            <a:r>
              <a:rPr lang="fr-FR" dirty="0" err="1"/>
              <a:t>operator</a:t>
            </a:r>
            <a:r>
              <a:rPr lang="fr-FR" dirty="0"/>
              <a:t>()</a:t>
            </a:r>
          </a:p>
          <a:p>
            <a:pPr lvl="1"/>
            <a:endParaRPr lang="fr-FR" dirty="0"/>
          </a:p>
          <a:p>
            <a:r>
              <a:rPr lang="fr-FR" dirty="0"/>
              <a:t>Mature</a:t>
            </a:r>
          </a:p>
          <a:p>
            <a:pPr lvl="1"/>
            <a:r>
              <a:rPr lang="fr-FR" dirty="0"/>
              <a:t>1998</a:t>
            </a:r>
          </a:p>
          <a:p>
            <a:pPr lvl="1"/>
            <a:r>
              <a:rPr lang="fr-FR" dirty="0"/>
              <a:t>Nombreuses librairies dans de nombreux domaines</a:t>
            </a:r>
          </a:p>
          <a:p>
            <a:pPr lvl="1"/>
            <a:endParaRPr lang="fr-FR" dirty="0"/>
          </a:p>
          <a:p>
            <a:pPr lvl="1"/>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Caractéristiques</a:t>
            </a:r>
          </a:p>
        </p:txBody>
      </p:sp>
      <p:sp>
        <p:nvSpPr>
          <p:cNvPr id="4" name="Espace réservé du texte 3">
            <a:extLst>
              <a:ext uri="{FF2B5EF4-FFF2-40B4-BE49-F238E27FC236}">
                <a16:creationId xmlns:a16="http://schemas.microsoft.com/office/drawing/2014/main" id="{E6012CC0-AAB1-4FF1-8403-B5204E01A81C}"/>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5C864995-ED97-4591-AA8F-CD6ABE1A6DD4}"/>
              </a:ext>
            </a:extLst>
          </p:cNvPr>
          <p:cNvCxnSpPr>
            <a:cxnSpLocks/>
          </p:cNvCxnSpPr>
          <p:nvPr/>
        </p:nvCxnSpPr>
        <p:spPr>
          <a:xfrm>
            <a:off x="198054" y="23716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6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marL="914400" lvl="2" indent="0">
              <a:buNone/>
            </a:pPr>
            <a:r>
              <a:rPr lang="fr-FR" dirty="0"/>
              <a:t>(Sauf si l’enfant n’a aucun constructeur)</a:t>
            </a:r>
          </a:p>
          <a:p>
            <a:pPr lvl="1"/>
            <a:r>
              <a:rPr lang="fr-FR" dirty="0"/>
              <a:t>Destructeurs</a:t>
            </a:r>
          </a:p>
          <a:p>
            <a:pPr lvl="1"/>
            <a:endParaRPr lang="fr-FR" dirty="0"/>
          </a:p>
          <a:p>
            <a:pPr lvl="1"/>
            <a:endParaRPr lang="fr-FR" dirty="0"/>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9E7CE893-31D9-3AB0-48F8-BFCADB54879D}"/>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7408220" y="2655245"/>
            <a:ext cx="3945579"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FF"/>
                </a:solidFill>
                <a:effectLst/>
                <a:latin typeface="Consolas" panose="020B0609020204030204" pitchFamily="49" charset="0"/>
              </a:rPr>
              <a:t> </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FF"/>
                </a:solidFill>
                <a:effectLst/>
                <a:latin typeface="Consolas" panose="020B0609020204030204" pitchFamily="49" charset="0"/>
              </a:rPr>
              <a:t> </a:t>
            </a:r>
            <a:r>
              <a:rPr lang="fr-FR" sz="1600" b="0" dirty="0">
                <a:solidFill>
                  <a:srgbClr val="000000"/>
                </a:solidFill>
                <a:effectLst/>
                <a:latin typeface="Consolas" panose="020B0609020204030204" pitchFamily="49" charset="0"/>
              </a:rPr>
              <a:t>~Voiture(){}</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voiture.~Voiture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88D492EB-D6EA-3D56-AEA9-1A8B4F995DEC}"/>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1151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marL="914400" lvl="2" indent="0">
              <a:buNone/>
            </a:pPr>
            <a:r>
              <a:rPr lang="fr-FR" dirty="0"/>
              <a:t>(Sauf si l’enfant n’a aucun</a:t>
            </a:r>
          </a:p>
          <a:p>
            <a:pPr marL="914400" lvl="2" indent="0">
              <a:buNone/>
            </a:pPr>
            <a:r>
              <a:rPr lang="fr-FR" dirty="0"/>
              <a:t>     constructeur)</a:t>
            </a:r>
          </a:p>
          <a:p>
            <a:pPr lvl="1"/>
            <a:r>
              <a:rPr lang="fr-FR" dirty="0"/>
              <a:t>Destructeurs</a:t>
            </a:r>
          </a:p>
          <a:p>
            <a:pPr lvl="1"/>
            <a:r>
              <a:rPr lang="fr-FR" dirty="0"/>
              <a:t>Opérateurs surchargés</a:t>
            </a:r>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F2FDC2D0-2A6A-7948-6A1D-2FC77739CB1B}"/>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6172912" y="2409024"/>
            <a:ext cx="5654467"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&amp; </a:t>
            </a:r>
            <a:r>
              <a:rPr lang="fr-FR" sz="1600" b="0" dirty="0" err="1">
                <a:solidFill>
                  <a:srgbClr val="0000FF"/>
                </a:solidFill>
                <a:effectLst/>
                <a:latin typeface="Consolas" panose="020B0609020204030204" pitchFamily="49" charset="0"/>
              </a:rPr>
              <a:t>operator</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dirty="0">
                <a:solidFill>
                  <a:srgbClr val="000000"/>
                </a:solidFill>
                <a:latin typeface="Consolas" panose="020B0609020204030204" pitchFamily="49" charset="0"/>
              </a:rPr>
              <a:t>    </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this</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voiture =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C7B1CEFF-8C2C-05C7-3E0F-8EF9BB0D28F7}"/>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7808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L’héritage est la capacité à transmettre des éléments d’un parent à un enfant</a:t>
            </a:r>
          </a:p>
          <a:p>
            <a:pPr lvl="1"/>
            <a:r>
              <a:rPr lang="fr-FR" dirty="0"/>
              <a:t>Attributs membres</a:t>
            </a:r>
          </a:p>
          <a:p>
            <a:pPr lvl="1"/>
            <a:r>
              <a:rPr lang="fr-FR" dirty="0"/>
              <a:t>Attributs statiques</a:t>
            </a:r>
          </a:p>
          <a:p>
            <a:pPr lvl="1"/>
            <a:r>
              <a:rPr lang="fr-FR" dirty="0"/>
              <a:t>Fonctions membres</a:t>
            </a:r>
          </a:p>
          <a:p>
            <a:pPr lvl="1"/>
            <a:r>
              <a:rPr lang="fr-FR" dirty="0"/>
              <a:t>Fonctions statiques</a:t>
            </a:r>
          </a:p>
          <a:p>
            <a:pPr lvl="1"/>
            <a:r>
              <a:rPr lang="fr-FR" dirty="0"/>
              <a:t>Constructeurs </a:t>
            </a:r>
          </a:p>
          <a:p>
            <a:pPr marL="914400" lvl="2" indent="0">
              <a:buNone/>
            </a:pPr>
            <a:r>
              <a:rPr lang="fr-FR" dirty="0"/>
              <a:t>(Sauf si l’enfant n’a aucun</a:t>
            </a:r>
          </a:p>
          <a:p>
            <a:pPr marL="914400" lvl="2" indent="0">
              <a:buNone/>
            </a:pPr>
            <a:r>
              <a:rPr lang="fr-FR" dirty="0"/>
              <a:t>constructeur)</a:t>
            </a:r>
          </a:p>
          <a:p>
            <a:pPr lvl="1"/>
            <a:r>
              <a:rPr lang="fr-FR" dirty="0"/>
              <a:t>Destructeurs</a:t>
            </a:r>
          </a:p>
          <a:p>
            <a:pPr lvl="1"/>
            <a:r>
              <a:rPr lang="fr-FR" dirty="0"/>
              <a:t>Opérateurs surchargés</a:t>
            </a:r>
          </a:p>
          <a:p>
            <a:pPr lvl="1"/>
            <a:r>
              <a:rPr lang="fr-FR" dirty="0"/>
              <a:t>Fonctions amis</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E635EEBE-3611-02B8-C9F9-80FACFE3D432}"/>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6758213" y="2655245"/>
            <a:ext cx="4873626" cy="304698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Ami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friend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static</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void</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fct_ami</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Ami::</a:t>
            </a:r>
            <a:r>
              <a:rPr lang="fr-FR" sz="1600" b="0" dirty="0" err="1">
                <a:solidFill>
                  <a:srgbClr val="000000"/>
                </a:solidFill>
                <a:effectLst/>
                <a:latin typeface="Consolas" panose="020B0609020204030204" pitchFamily="49" charset="0"/>
              </a:rPr>
              <a:t>fct_ami</a:t>
            </a:r>
            <a:r>
              <a:rPr lang="fr-FR"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Ok</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Voiture() { Ami::</a:t>
            </a:r>
            <a:r>
              <a:rPr lang="fr-FR" sz="1600" b="0" dirty="0" err="1">
                <a:solidFill>
                  <a:srgbClr val="000000"/>
                </a:solidFill>
                <a:effectLst/>
                <a:latin typeface="Consolas" panose="020B0609020204030204" pitchFamily="49" charset="0"/>
              </a:rPr>
              <a:t>fct_ami</a:t>
            </a:r>
            <a:r>
              <a:rPr lang="fr-FR" sz="1600" b="0" dirty="0">
                <a:solidFill>
                  <a:srgbClr val="000000"/>
                </a:solidFill>
                <a:effectLst/>
                <a:latin typeface="Consolas" panose="020B0609020204030204" pitchFamily="49" charset="0"/>
              </a:rPr>
              <a:t>(); }  </a:t>
            </a:r>
            <a:r>
              <a:rPr lang="fr-FR" sz="1600" b="0" dirty="0">
                <a:solidFill>
                  <a:srgbClr val="008000"/>
                </a:solidFill>
                <a:effectLst/>
                <a:latin typeface="Consolas" panose="020B0609020204030204" pitchFamily="49" charset="0"/>
              </a:rPr>
              <a:t>// Nok</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4B04EDB9-3490-2FAD-AC20-61B71734F633}"/>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753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Ordre des constructeurs et destructeurs</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9BF0BE93-4BCC-E242-88D8-97449C731B85}"/>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8" name="ZoneTexte 7">
            <a:extLst>
              <a:ext uri="{FF2B5EF4-FFF2-40B4-BE49-F238E27FC236}">
                <a16:creationId xmlns:a16="http://schemas.microsoft.com/office/drawing/2014/main" id="{4B524D0B-DE08-78F6-0801-E38ACC13AF5B}"/>
              </a:ext>
            </a:extLst>
          </p:cNvPr>
          <p:cNvSpPr txBox="1"/>
          <p:nvPr/>
        </p:nvSpPr>
        <p:spPr>
          <a:xfrm>
            <a:off x="2926144" y="3041758"/>
            <a:ext cx="4019405"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a:solidFill>
                  <a:srgbClr val="000000"/>
                </a:solidFill>
                <a:effectLst/>
                <a:latin typeface="Consolas" panose="020B0609020204030204" pitchFamily="49" charset="0"/>
              </a:rPr>
              <a:t>Voiture(){}</a:t>
            </a:r>
          </a:p>
          <a:p>
            <a:r>
              <a:rPr lang="fr-FR" sz="1600" b="0" dirty="0">
                <a:solidFill>
                  <a:srgbClr val="000000"/>
                </a:solidFill>
                <a:effectLst/>
                <a:latin typeface="Consolas" panose="020B0609020204030204" pitchFamily="49" charset="0"/>
              </a:rPr>
              <a:t>};</a:t>
            </a:r>
          </a:p>
        </p:txBody>
      </p:sp>
      <p:sp>
        <p:nvSpPr>
          <p:cNvPr id="7" name="Flèche : bas 6">
            <a:extLst>
              <a:ext uri="{FF2B5EF4-FFF2-40B4-BE49-F238E27FC236}">
                <a16:creationId xmlns:a16="http://schemas.microsoft.com/office/drawing/2014/main" id="{73517CED-4595-D26D-B83B-81B0F904C81B}"/>
              </a:ext>
            </a:extLst>
          </p:cNvPr>
          <p:cNvSpPr/>
          <p:nvPr/>
        </p:nvSpPr>
        <p:spPr>
          <a:xfrm>
            <a:off x="7198467" y="3036279"/>
            <a:ext cx="590145" cy="181588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CA0AC5C-9E7C-388D-9A3A-098C65164C04}"/>
              </a:ext>
            </a:extLst>
          </p:cNvPr>
          <p:cNvSpPr txBox="1"/>
          <p:nvPr/>
        </p:nvSpPr>
        <p:spPr>
          <a:xfrm>
            <a:off x="7853463" y="3566276"/>
            <a:ext cx="1470018" cy="646331"/>
          </a:xfrm>
          <a:prstGeom prst="rect">
            <a:avLst/>
          </a:prstGeom>
          <a:noFill/>
        </p:spPr>
        <p:txBody>
          <a:bodyPr wrap="none" rtlCol="0">
            <a:spAutoFit/>
          </a:bodyPr>
          <a:lstStyle/>
          <a:p>
            <a:pPr marL="342900" indent="-342900">
              <a:buAutoNum type="arabicPeriod"/>
            </a:pPr>
            <a:r>
              <a:rPr lang="fr-FR" dirty="0" err="1"/>
              <a:t>Vehicule</a:t>
            </a:r>
            <a:r>
              <a:rPr lang="fr-FR" dirty="0"/>
              <a:t>()</a:t>
            </a:r>
          </a:p>
          <a:p>
            <a:pPr marL="342900" indent="-342900">
              <a:buAutoNum type="arabicPeriod"/>
            </a:pPr>
            <a:r>
              <a:rPr lang="fr-FR" dirty="0"/>
              <a:t>Voiture()</a:t>
            </a:r>
          </a:p>
        </p:txBody>
      </p:sp>
      <p:cxnSp>
        <p:nvCxnSpPr>
          <p:cNvPr id="14" name="Connecteur droit 13">
            <a:extLst>
              <a:ext uri="{FF2B5EF4-FFF2-40B4-BE49-F238E27FC236}">
                <a16:creationId xmlns:a16="http://schemas.microsoft.com/office/drawing/2014/main" id="{A28CC37F-0D6F-E68A-D4D7-08D96DFA626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893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Ordre des constructeurs et destructeurs</a:t>
            </a:r>
          </a:p>
          <a:p>
            <a:pPr lvl="1"/>
            <a:endParaRPr lang="fr-FR" dirty="0"/>
          </a:p>
          <a:p>
            <a:pPr lvl="2"/>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8" name="Espace réservé du texte 7">
            <a:extLst>
              <a:ext uri="{FF2B5EF4-FFF2-40B4-BE49-F238E27FC236}">
                <a16:creationId xmlns:a16="http://schemas.microsoft.com/office/drawing/2014/main" id="{27BA9351-B682-795C-7DFE-595EB0918B1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a:p>
            <a:endParaRPr lang="fr-FR" dirty="0"/>
          </a:p>
        </p:txBody>
      </p:sp>
      <p:sp>
        <p:nvSpPr>
          <p:cNvPr id="9" name="ZoneTexte 8">
            <a:extLst>
              <a:ext uri="{FF2B5EF4-FFF2-40B4-BE49-F238E27FC236}">
                <a16:creationId xmlns:a16="http://schemas.microsoft.com/office/drawing/2014/main" id="{9CA0AC5C-9E7C-388D-9A3A-098C65164C04}"/>
              </a:ext>
            </a:extLst>
          </p:cNvPr>
          <p:cNvSpPr txBox="1"/>
          <p:nvPr/>
        </p:nvSpPr>
        <p:spPr>
          <a:xfrm>
            <a:off x="7814553" y="3559791"/>
            <a:ext cx="1843392" cy="646331"/>
          </a:xfrm>
          <a:prstGeom prst="rect">
            <a:avLst/>
          </a:prstGeom>
          <a:noFill/>
        </p:spPr>
        <p:txBody>
          <a:bodyPr wrap="square" rtlCol="0">
            <a:spAutoFit/>
          </a:bodyPr>
          <a:lstStyle/>
          <a:p>
            <a:pPr marL="342900" indent="-342900">
              <a:buFontTx/>
              <a:buAutoNum type="arabicPeriod"/>
            </a:pPr>
            <a:r>
              <a:rPr lang="fr-FR" dirty="0"/>
              <a:t>~Voiture()</a:t>
            </a:r>
          </a:p>
          <a:p>
            <a:pPr marL="342900" indent="-342900">
              <a:buFontTx/>
              <a:buAutoNum type="arabicPeriod"/>
            </a:pPr>
            <a:r>
              <a:rPr lang="fr-FR" dirty="0"/>
              <a:t>~</a:t>
            </a:r>
            <a:r>
              <a:rPr lang="fr-FR" dirty="0" err="1"/>
              <a:t>Vehicule</a:t>
            </a:r>
            <a:r>
              <a:rPr lang="fr-FR" dirty="0"/>
              <a:t>()</a:t>
            </a:r>
          </a:p>
        </p:txBody>
      </p:sp>
      <p:sp>
        <p:nvSpPr>
          <p:cNvPr id="3" name="Flèche : bas 2">
            <a:extLst>
              <a:ext uri="{FF2B5EF4-FFF2-40B4-BE49-F238E27FC236}">
                <a16:creationId xmlns:a16="http://schemas.microsoft.com/office/drawing/2014/main" id="{B30B46D6-C5F3-D665-30F2-C3BC4AB39E19}"/>
              </a:ext>
            </a:extLst>
          </p:cNvPr>
          <p:cNvSpPr/>
          <p:nvPr/>
        </p:nvSpPr>
        <p:spPr>
          <a:xfrm rot="10800000">
            <a:off x="7156055" y="3035273"/>
            <a:ext cx="590145" cy="1815882"/>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B6509A4-6681-8789-4308-D82C929FF96E}"/>
              </a:ext>
            </a:extLst>
          </p:cNvPr>
          <p:cNvSpPr txBox="1"/>
          <p:nvPr/>
        </p:nvSpPr>
        <p:spPr>
          <a:xfrm>
            <a:off x="2926144" y="3041758"/>
            <a:ext cx="4019405" cy="1815882"/>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FF"/>
                </a:solidFill>
                <a:effectLst/>
                <a:latin typeface="Consolas" panose="020B0609020204030204" pitchFamily="49" charset="0"/>
              </a:rPr>
              <a:t> </a:t>
            </a:r>
            <a:r>
              <a:rPr lang="fr-FR" sz="1600" b="0" dirty="0">
                <a:solidFill>
                  <a:srgbClr val="000000"/>
                </a:solidFill>
                <a:effectLst/>
                <a:latin typeface="Consolas" panose="020B0609020204030204" pitchFamily="49" charset="0"/>
              </a:rPr>
              <a:t>~</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dirty="0">
                <a:solidFill>
                  <a:srgbClr val="000000"/>
                </a:solidFill>
                <a:latin typeface="Consolas" panose="020B0609020204030204" pitchFamily="49" charset="0"/>
              </a:rPr>
              <a:t>    </a:t>
            </a:r>
            <a:r>
              <a:rPr lang="fr-FR" sz="1600" b="0" dirty="0" err="1">
                <a:solidFill>
                  <a:srgbClr val="0000FF"/>
                </a:solidFill>
                <a:effectLst/>
                <a:latin typeface="Consolas" panose="020B0609020204030204" pitchFamily="49" charset="0"/>
              </a:rPr>
              <a:t>virtual</a:t>
            </a:r>
            <a:r>
              <a:rPr lang="fr-FR" sz="1600" b="0" dirty="0">
                <a:solidFill>
                  <a:srgbClr val="0000FF"/>
                </a:solidFill>
                <a:effectLst/>
                <a:latin typeface="Consolas" panose="020B0609020204030204" pitchFamily="49" charset="0"/>
              </a:rPr>
              <a:t> </a:t>
            </a:r>
            <a:r>
              <a:rPr lang="fr-FR" sz="1600" b="0" dirty="0">
                <a:solidFill>
                  <a:srgbClr val="000000"/>
                </a:solidFill>
                <a:effectLst/>
                <a:latin typeface="Consolas" panose="020B0609020204030204" pitchFamily="49" charset="0"/>
              </a:rPr>
              <a:t>~Voiture(){}</a:t>
            </a:r>
          </a:p>
          <a:p>
            <a:r>
              <a:rPr lang="fr-FR" sz="1600" b="0" dirty="0">
                <a:solidFill>
                  <a:srgbClr val="000000"/>
                </a:solidFill>
                <a:effectLst/>
                <a:latin typeface="Consolas" panose="020B0609020204030204" pitchFamily="49" charset="0"/>
              </a:rPr>
              <a:t>};</a:t>
            </a:r>
          </a:p>
        </p:txBody>
      </p:sp>
      <p:cxnSp>
        <p:nvCxnSpPr>
          <p:cNvPr id="11" name="Connecteur droit 10">
            <a:extLst>
              <a:ext uri="{FF2B5EF4-FFF2-40B4-BE49-F238E27FC236}">
                <a16:creationId xmlns:a16="http://schemas.microsoft.com/office/drawing/2014/main" id="{BDC4A8D0-E6D1-DE74-D5C4-994F83ABC8AF}"/>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0234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dirty="0"/>
              <a:t>La construction par défaut est automatiquement appelée par le compilateur</a:t>
            </a:r>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B45B7600-1C34-C7DA-2E48-5033CB3CE6C8}"/>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7" name="ZoneTexte 16">
            <a:extLst>
              <a:ext uri="{FF2B5EF4-FFF2-40B4-BE49-F238E27FC236}">
                <a16:creationId xmlns:a16="http://schemas.microsoft.com/office/drawing/2014/main" id="{98C8DFDC-E6C7-ABF6-B328-8D2829681906}"/>
              </a:ext>
            </a:extLst>
          </p:cNvPr>
          <p:cNvSpPr txBox="1"/>
          <p:nvPr/>
        </p:nvSpPr>
        <p:spPr>
          <a:xfrm>
            <a:off x="2444097" y="2637533"/>
            <a:ext cx="5150791"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Voiture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8A76DB7-D2FA-E0F2-73AE-5175BAC49AAE}"/>
              </a:ext>
            </a:extLst>
          </p:cNvPr>
          <p:cNvSpPr>
            <a:spLocks noChangeArrowheads="1"/>
          </p:cNvSpPr>
          <p:nvPr/>
        </p:nvSpPr>
        <p:spPr bwMode="auto">
          <a:xfrm>
            <a:off x="8843389" y="4051936"/>
            <a:ext cx="220414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err="1">
                <a:solidFill>
                  <a:schemeClr val="tx1"/>
                </a:solidFill>
                <a:latin typeface="Arial Unicode MS"/>
              </a:rPr>
              <a:t>Vehicule</a:t>
            </a:r>
            <a:r>
              <a:rPr lang="fr-FR" altLang="fr-FR" sz="1600" dirty="0">
                <a:solidFill>
                  <a:schemeClr val="tx1"/>
                </a:solidFill>
                <a:latin typeface="Arial Unicode MS"/>
              </a:rPr>
              <a:t>()</a:t>
            </a:r>
          </a:p>
          <a:p>
            <a:pPr lvl="0" eaLnBrk="0" fontAlgn="base" hangingPunct="0">
              <a:spcBef>
                <a:spcPct val="0"/>
              </a:spcBef>
              <a:spcAft>
                <a:spcPct val="0"/>
              </a:spcAft>
            </a:pPr>
            <a:r>
              <a:rPr lang="fr-FR" altLang="fr-FR" sz="1600" dirty="0">
                <a:solidFill>
                  <a:schemeClr val="tx1"/>
                </a:solidFill>
                <a:latin typeface="Arial Unicode MS"/>
              </a:rPr>
              <a:t>Voiture()</a:t>
            </a:r>
            <a:endParaRPr lang="fr-FR" altLang="fr-FR" sz="3600" dirty="0">
              <a:solidFill>
                <a:schemeClr val="tx1"/>
              </a:solidFill>
              <a:latin typeface="Arial" panose="020B0604020202020204" pitchFamily="34" charset="0"/>
            </a:endParaRPr>
          </a:p>
        </p:txBody>
      </p:sp>
      <p:grpSp>
        <p:nvGrpSpPr>
          <p:cNvPr id="19" name="Groupe 18">
            <a:extLst>
              <a:ext uri="{FF2B5EF4-FFF2-40B4-BE49-F238E27FC236}">
                <a16:creationId xmlns:a16="http://schemas.microsoft.com/office/drawing/2014/main" id="{F298B63B-C852-7767-F3D3-168E90B35F92}"/>
              </a:ext>
            </a:extLst>
          </p:cNvPr>
          <p:cNvGrpSpPr/>
          <p:nvPr/>
        </p:nvGrpSpPr>
        <p:grpSpPr>
          <a:xfrm>
            <a:off x="7710260" y="4015631"/>
            <a:ext cx="873760" cy="409972"/>
            <a:chOff x="7594888" y="3904536"/>
            <a:chExt cx="873760" cy="409972"/>
          </a:xfrm>
        </p:grpSpPr>
        <p:sp>
          <p:nvSpPr>
            <p:cNvPr id="20" name="Flèche : droite 19">
              <a:extLst>
                <a:ext uri="{FF2B5EF4-FFF2-40B4-BE49-F238E27FC236}">
                  <a16:creationId xmlns:a16="http://schemas.microsoft.com/office/drawing/2014/main" id="{878409ED-81F9-BA48-37A2-D004D67A1E15}"/>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4FE54F9D-B5CA-A5FC-66BF-604B7FB4C600}"/>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cxnSp>
        <p:nvCxnSpPr>
          <p:cNvPr id="6" name="Connecteur droit 5">
            <a:extLst>
              <a:ext uri="{FF2B5EF4-FFF2-40B4-BE49-F238E27FC236}">
                <a16:creationId xmlns:a16="http://schemas.microsoft.com/office/drawing/2014/main" id="{2A9254F1-4397-ABEC-54D1-4930111DEB6C}"/>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41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a:t>Le constructeur de la classe enfant peut appeler n’importe quel constructeur de la classe mère</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a:t>Héritage</a:t>
            </a:r>
            <a:endParaRPr lang="fr-FR" dirty="0"/>
          </a:p>
        </p:txBody>
      </p:sp>
      <p:sp>
        <p:nvSpPr>
          <p:cNvPr id="3" name="Espace réservé du texte 2">
            <a:extLst>
              <a:ext uri="{FF2B5EF4-FFF2-40B4-BE49-F238E27FC236}">
                <a16:creationId xmlns:a16="http://schemas.microsoft.com/office/drawing/2014/main" id="{009E79B0-7190-F549-200F-08C27488364C}"/>
              </a:ext>
            </a:extLst>
          </p:cNvPr>
          <p:cNvSpPr>
            <a:spLocks noGrp="1"/>
          </p:cNvSpPr>
          <p:nvPr>
            <p:ph type="body" sz="quarter" idx="13"/>
          </p:nvPr>
        </p:nvSpPr>
        <p:spPr>
          <a:xfrm>
            <a:off x="61913" y="2092271"/>
            <a:ext cx="1906587" cy="4172937"/>
          </a:xfrm>
        </p:spPr>
        <p:txBody>
          <a:bodyPr/>
          <a:lstStyle/>
          <a:p>
            <a:r>
              <a:rPr lang="fr-FR"/>
              <a:t>Présentation</a:t>
            </a:r>
          </a:p>
          <a:p>
            <a:r>
              <a:rPr lang="fr-FR"/>
              <a:t>Histoire du C++</a:t>
            </a:r>
          </a:p>
          <a:p>
            <a:r>
              <a:rPr lang="fr-FR"/>
              <a:t>Les outils</a:t>
            </a:r>
          </a:p>
          <a:p>
            <a:r>
              <a:rPr lang="fr-FR"/>
              <a:t>Les bases du C++</a:t>
            </a:r>
          </a:p>
          <a:p>
            <a:r>
              <a:rPr lang="fr-FR"/>
              <a:t>Relations entre objets</a:t>
            </a:r>
          </a:p>
          <a:p>
            <a:r>
              <a:rPr lang="fr-FR"/>
              <a:t>Héritage</a:t>
            </a:r>
          </a:p>
          <a:p>
            <a:r>
              <a:rPr lang="fr-FR"/>
              <a:t>Polymorphisme</a:t>
            </a:r>
          </a:p>
          <a:p>
            <a:r>
              <a:rPr lang="fr-FR"/>
              <a:t>UML</a:t>
            </a:r>
          </a:p>
          <a:p>
            <a:r>
              <a:rPr lang="fr-FR"/>
              <a:t>Gestion de la mémoire</a:t>
            </a:r>
          </a:p>
          <a:p>
            <a:r>
              <a:rPr lang="fr-FR"/>
              <a:t>Règles</a:t>
            </a:r>
          </a:p>
          <a:p>
            <a:r>
              <a:rPr lang="fr-FR"/>
              <a:t>Threads</a:t>
            </a:r>
          </a:p>
          <a:p>
            <a:r>
              <a:rPr lang="fr-FR"/>
              <a:t>Organiser son code</a:t>
            </a:r>
          </a:p>
          <a:p>
            <a:r>
              <a:rPr lang="fr-FR"/>
              <a:t>Définir un besoin</a:t>
            </a:r>
          </a:p>
          <a:p>
            <a:r>
              <a:rPr lang="fr-FR"/>
              <a:t>Bonnes pratiques</a:t>
            </a:r>
          </a:p>
          <a:p>
            <a:r>
              <a:rPr lang="fr-FR"/>
              <a:t>Design pattern</a:t>
            </a:r>
            <a:endParaRPr lang="fr-CA" dirty="0"/>
          </a:p>
        </p:txBody>
      </p:sp>
      <p:sp>
        <p:nvSpPr>
          <p:cNvPr id="17" name="ZoneTexte 16">
            <a:extLst>
              <a:ext uri="{FF2B5EF4-FFF2-40B4-BE49-F238E27FC236}">
                <a16:creationId xmlns:a16="http://schemas.microsoft.com/office/drawing/2014/main" id="{98C8DFDC-E6C7-ABF6-B328-8D2829681906}"/>
              </a:ext>
            </a:extLst>
          </p:cNvPr>
          <p:cNvSpPr txBox="1"/>
          <p:nvPr/>
        </p:nvSpPr>
        <p:spPr>
          <a:xfrm>
            <a:off x="2332134" y="2650410"/>
            <a:ext cx="5171627" cy="3970318"/>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r>
              <a:rPr lang="fr-FR" sz="1400" b="0" dirty="0" err="1">
                <a:solidFill>
                  <a:srgbClr val="0000FF"/>
                </a:solidFill>
                <a:effectLst/>
                <a:latin typeface="Consolas" panose="020B0609020204030204" pitchFamily="49" charset="0"/>
              </a:rPr>
              <a:t>const</a:t>
            </a:r>
            <a:r>
              <a:rPr lang="fr-FR" sz="1400" b="0" dirty="0">
                <a:solidFill>
                  <a:srgbClr val="000000"/>
                </a:solidFill>
                <a:effectLst/>
                <a:latin typeface="Consolas" panose="020B0609020204030204" pitchFamily="49" charset="0"/>
              </a:rPr>
              <a:t> std::string&amp; marque){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 : "</a:t>
            </a:r>
            <a:r>
              <a:rPr lang="fr-FR" sz="1400" b="0" dirty="0">
                <a:solidFill>
                  <a:srgbClr val="000000"/>
                </a:solidFill>
                <a:effectLst/>
                <a:latin typeface="Consolas" panose="020B0609020204030204" pitchFamily="49" charset="0"/>
              </a:rPr>
              <a:t> &lt;&lt;  marque &lt;&lt;                   </a:t>
            </a:r>
          </a:p>
          <a:p>
            <a:r>
              <a:rPr lang="fr-FR" sz="1400" b="0" dirty="0">
                <a:solidFill>
                  <a:srgbClr val="000000"/>
                </a:solidFill>
                <a:effectLst/>
                <a:latin typeface="Consolas" panose="020B0609020204030204" pitchFamily="49" charset="0"/>
              </a:rPr>
              <a: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r>
              <a:rPr lang="fr-FR" sz="1400" b="0" dirty="0">
                <a:solidFill>
                  <a:srgbClr val="A31515"/>
                </a:solidFill>
                <a:effectLst/>
                <a:latin typeface="Consolas" panose="020B0609020204030204" pitchFamily="49" charset="0"/>
              </a:rPr>
              <a:t>"Peugeot"</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Voiture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8A76DB7-D2FA-E0F2-73AE-5175BAC49AAE}"/>
              </a:ext>
            </a:extLst>
          </p:cNvPr>
          <p:cNvSpPr>
            <a:spLocks noChangeArrowheads="1"/>
          </p:cNvSpPr>
          <p:nvPr/>
        </p:nvSpPr>
        <p:spPr bwMode="auto">
          <a:xfrm>
            <a:off x="8728017" y="3940841"/>
            <a:ext cx="220414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err="1">
                <a:solidFill>
                  <a:schemeClr val="tx1"/>
                </a:solidFill>
                <a:latin typeface="Arial Unicode MS"/>
              </a:rPr>
              <a:t>Vehicule</a:t>
            </a:r>
            <a:r>
              <a:rPr lang="fr-FR" altLang="fr-FR" sz="1600" dirty="0">
                <a:solidFill>
                  <a:schemeClr val="tx1"/>
                </a:solidFill>
                <a:latin typeface="Arial Unicode MS"/>
              </a:rPr>
              <a:t>() : Peugeot</a:t>
            </a:r>
          </a:p>
          <a:p>
            <a:pPr lvl="0" eaLnBrk="0" fontAlgn="base" hangingPunct="0">
              <a:spcBef>
                <a:spcPct val="0"/>
              </a:spcBef>
              <a:spcAft>
                <a:spcPct val="0"/>
              </a:spcAft>
            </a:pPr>
            <a:r>
              <a:rPr lang="fr-FR" altLang="fr-FR" sz="1600" dirty="0">
                <a:solidFill>
                  <a:schemeClr val="tx1"/>
                </a:solidFill>
                <a:latin typeface="Arial Unicode MS"/>
              </a:rPr>
              <a:t>Voiture()</a:t>
            </a:r>
            <a:endParaRPr lang="fr-FR" altLang="fr-FR" sz="3600" dirty="0">
              <a:solidFill>
                <a:schemeClr val="tx1"/>
              </a:solidFill>
              <a:latin typeface="Arial" panose="020B0604020202020204" pitchFamily="34" charset="0"/>
            </a:endParaRPr>
          </a:p>
        </p:txBody>
      </p:sp>
      <p:grpSp>
        <p:nvGrpSpPr>
          <p:cNvPr id="19" name="Groupe 18">
            <a:extLst>
              <a:ext uri="{FF2B5EF4-FFF2-40B4-BE49-F238E27FC236}">
                <a16:creationId xmlns:a16="http://schemas.microsoft.com/office/drawing/2014/main" id="{F298B63B-C852-7767-F3D3-168E90B35F92}"/>
              </a:ext>
            </a:extLst>
          </p:cNvPr>
          <p:cNvGrpSpPr/>
          <p:nvPr/>
        </p:nvGrpSpPr>
        <p:grpSpPr>
          <a:xfrm>
            <a:off x="7594888" y="3904536"/>
            <a:ext cx="873760" cy="409972"/>
            <a:chOff x="7594888" y="3904536"/>
            <a:chExt cx="873760" cy="409972"/>
          </a:xfrm>
        </p:grpSpPr>
        <p:sp>
          <p:nvSpPr>
            <p:cNvPr id="20" name="Flèche : droite 19">
              <a:extLst>
                <a:ext uri="{FF2B5EF4-FFF2-40B4-BE49-F238E27FC236}">
                  <a16:creationId xmlns:a16="http://schemas.microsoft.com/office/drawing/2014/main" id="{878409ED-81F9-BA48-37A2-D004D67A1E15}"/>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4FE54F9D-B5CA-A5FC-66BF-604B7FB4C600}"/>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cxnSp>
        <p:nvCxnSpPr>
          <p:cNvPr id="6" name="Connecteur droit 5">
            <a:extLst>
              <a:ext uri="{FF2B5EF4-FFF2-40B4-BE49-F238E27FC236}">
                <a16:creationId xmlns:a16="http://schemas.microsoft.com/office/drawing/2014/main" id="{2E6DE0E9-B933-4610-CC59-677754E6FCB8}"/>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41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dirty="0"/>
              <a:t>Une classe devant être héritée doit avoir son destructeur </a:t>
            </a:r>
            <a:r>
              <a:rPr lang="fr-FR" dirty="0" err="1"/>
              <a:t>virtual</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C1AC6ABB-8DB5-57A7-FFB2-4C793617BBB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7" name="ZoneTexte 16">
            <a:extLst>
              <a:ext uri="{FF2B5EF4-FFF2-40B4-BE49-F238E27FC236}">
                <a16:creationId xmlns:a16="http://schemas.microsoft.com/office/drawing/2014/main" id="{98C8DFDC-E6C7-ABF6-B328-8D2829681906}"/>
              </a:ext>
            </a:extLst>
          </p:cNvPr>
          <p:cNvSpPr txBox="1"/>
          <p:nvPr/>
        </p:nvSpPr>
        <p:spPr>
          <a:xfrm>
            <a:off x="2440418" y="2727227"/>
            <a:ext cx="5040514"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Voiture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grpSp>
        <p:nvGrpSpPr>
          <p:cNvPr id="19" name="Groupe 18">
            <a:extLst>
              <a:ext uri="{FF2B5EF4-FFF2-40B4-BE49-F238E27FC236}">
                <a16:creationId xmlns:a16="http://schemas.microsoft.com/office/drawing/2014/main" id="{F298B63B-C852-7767-F3D3-168E90B35F92}"/>
              </a:ext>
            </a:extLst>
          </p:cNvPr>
          <p:cNvGrpSpPr/>
          <p:nvPr/>
        </p:nvGrpSpPr>
        <p:grpSpPr>
          <a:xfrm>
            <a:off x="7594888" y="3904536"/>
            <a:ext cx="873760" cy="409972"/>
            <a:chOff x="7594888" y="3904536"/>
            <a:chExt cx="873760" cy="409972"/>
          </a:xfrm>
        </p:grpSpPr>
        <p:sp>
          <p:nvSpPr>
            <p:cNvPr id="20" name="Flèche : droite 19">
              <a:extLst>
                <a:ext uri="{FF2B5EF4-FFF2-40B4-BE49-F238E27FC236}">
                  <a16:creationId xmlns:a16="http://schemas.microsoft.com/office/drawing/2014/main" id="{878409ED-81F9-BA48-37A2-D004D67A1E15}"/>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4FE54F9D-B5CA-A5FC-66BF-604B7FB4C600}"/>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7" name="Rectangle 2">
            <a:extLst>
              <a:ext uri="{FF2B5EF4-FFF2-40B4-BE49-F238E27FC236}">
                <a16:creationId xmlns:a16="http://schemas.microsoft.com/office/drawing/2014/main" id="{365DE222-DE6C-D721-6E08-12C153B65348}"/>
              </a:ext>
            </a:extLst>
          </p:cNvPr>
          <p:cNvSpPr>
            <a:spLocks noChangeArrowheads="1"/>
          </p:cNvSpPr>
          <p:nvPr/>
        </p:nvSpPr>
        <p:spPr bwMode="auto">
          <a:xfrm>
            <a:off x="8728017" y="3940841"/>
            <a:ext cx="220414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a:solidFill>
                  <a:schemeClr val="tx1"/>
                </a:solidFill>
                <a:latin typeface="Arial Unicode MS"/>
              </a:rPr>
              <a:t>~Voiture()</a:t>
            </a:r>
          </a:p>
          <a:p>
            <a:pPr lvl="0" eaLnBrk="0" fontAlgn="base" hangingPunct="0">
              <a:spcBef>
                <a:spcPct val="0"/>
              </a:spcBef>
              <a:spcAft>
                <a:spcPct val="0"/>
              </a:spcAft>
            </a:pPr>
            <a:r>
              <a:rPr lang="fr-FR" altLang="fr-FR" sz="1600" dirty="0">
                <a:solidFill>
                  <a:schemeClr val="tx1"/>
                </a:solidFill>
                <a:latin typeface="Arial Unicode MS"/>
              </a:rPr>
              <a:t>~</a:t>
            </a:r>
            <a:r>
              <a:rPr lang="fr-FR" altLang="fr-FR" sz="1600" dirty="0" err="1">
                <a:solidFill>
                  <a:schemeClr val="tx1"/>
                </a:solidFill>
                <a:latin typeface="Arial Unicode MS"/>
              </a:rPr>
              <a:t>Vehicule</a:t>
            </a:r>
            <a:r>
              <a:rPr lang="fr-FR" altLang="fr-FR" sz="1600" dirty="0">
                <a:solidFill>
                  <a:schemeClr val="tx1"/>
                </a:solidFill>
                <a:latin typeface="Arial Unicode MS"/>
              </a:rPr>
              <a:t>()</a:t>
            </a:r>
          </a:p>
        </p:txBody>
      </p:sp>
      <p:cxnSp>
        <p:nvCxnSpPr>
          <p:cNvPr id="8" name="Connecteur droit 7">
            <a:extLst>
              <a:ext uri="{FF2B5EF4-FFF2-40B4-BE49-F238E27FC236}">
                <a16:creationId xmlns:a16="http://schemas.microsoft.com/office/drawing/2014/main" id="{461A4094-06C2-99C2-F70E-4B9592A4A3ED}"/>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0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dirty="0"/>
              <a:t>Une classe devant être héritée doit avoir son destructeur </a:t>
            </a:r>
            <a:r>
              <a:rPr lang="fr-FR" dirty="0" err="1"/>
              <a:t>virtual</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6" name="Espace réservé du texte 5">
            <a:extLst>
              <a:ext uri="{FF2B5EF4-FFF2-40B4-BE49-F238E27FC236}">
                <a16:creationId xmlns:a16="http://schemas.microsoft.com/office/drawing/2014/main" id="{7B1A1AE0-AFC4-25D2-065F-459D98446BB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3" name="ZoneTexte 2">
            <a:extLst>
              <a:ext uri="{FF2B5EF4-FFF2-40B4-BE49-F238E27FC236}">
                <a16:creationId xmlns:a16="http://schemas.microsoft.com/office/drawing/2014/main" id="{77658C74-AFE7-8A01-C8D3-98A07EE0B470}"/>
              </a:ext>
            </a:extLst>
          </p:cNvPr>
          <p:cNvSpPr txBox="1"/>
          <p:nvPr/>
        </p:nvSpPr>
        <p:spPr>
          <a:xfrm>
            <a:off x="10733924" y="288131"/>
            <a:ext cx="713708" cy="1200329"/>
          </a:xfrm>
          <a:prstGeom prst="rect">
            <a:avLst/>
          </a:prstGeom>
          <a:noFill/>
        </p:spPr>
        <p:txBody>
          <a:bodyPr wrap="square" rtlCol="0">
            <a:spAutoFit/>
          </a:bodyPr>
          <a:lstStyle/>
          <a:p>
            <a:r>
              <a:rPr lang="fr-FR" sz="7200" dirty="0">
                <a:solidFill>
                  <a:srgbClr val="FF0000"/>
                </a:solidFill>
              </a:rPr>
              <a:t>?</a:t>
            </a:r>
          </a:p>
        </p:txBody>
      </p:sp>
      <p:sp>
        <p:nvSpPr>
          <p:cNvPr id="7" name="ZoneTexte 6">
            <a:extLst>
              <a:ext uri="{FF2B5EF4-FFF2-40B4-BE49-F238E27FC236}">
                <a16:creationId xmlns:a16="http://schemas.microsoft.com/office/drawing/2014/main" id="{97377BD4-CDC2-430B-9A54-67176F48FBB0}"/>
              </a:ext>
            </a:extLst>
          </p:cNvPr>
          <p:cNvSpPr txBox="1"/>
          <p:nvPr/>
        </p:nvSpPr>
        <p:spPr>
          <a:xfrm>
            <a:off x="2440418" y="2727227"/>
            <a:ext cx="5040514"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Voiture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grpSp>
        <p:nvGrpSpPr>
          <p:cNvPr id="8" name="Groupe 7">
            <a:extLst>
              <a:ext uri="{FF2B5EF4-FFF2-40B4-BE49-F238E27FC236}">
                <a16:creationId xmlns:a16="http://schemas.microsoft.com/office/drawing/2014/main" id="{BB3E6968-3100-43E1-BE67-34496D44A6B7}"/>
              </a:ext>
            </a:extLst>
          </p:cNvPr>
          <p:cNvGrpSpPr/>
          <p:nvPr/>
        </p:nvGrpSpPr>
        <p:grpSpPr>
          <a:xfrm>
            <a:off x="7594888" y="3904536"/>
            <a:ext cx="873760" cy="409972"/>
            <a:chOff x="7594888" y="3904536"/>
            <a:chExt cx="873760" cy="409972"/>
          </a:xfrm>
        </p:grpSpPr>
        <p:sp>
          <p:nvSpPr>
            <p:cNvPr id="9" name="Flèche : droite 8">
              <a:extLst>
                <a:ext uri="{FF2B5EF4-FFF2-40B4-BE49-F238E27FC236}">
                  <a16:creationId xmlns:a16="http://schemas.microsoft.com/office/drawing/2014/main" id="{51D0D75E-67FD-2EF3-C986-392A93965510}"/>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52EFAC15-40DF-B246-6C3C-424F872941D8}"/>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11" name="Rectangle 2">
            <a:extLst>
              <a:ext uri="{FF2B5EF4-FFF2-40B4-BE49-F238E27FC236}">
                <a16:creationId xmlns:a16="http://schemas.microsoft.com/office/drawing/2014/main" id="{ADFA14F9-8AEC-B7C4-87DC-1F67FC62CEF2}"/>
              </a:ext>
            </a:extLst>
          </p:cNvPr>
          <p:cNvSpPr>
            <a:spLocks noChangeArrowheads="1"/>
          </p:cNvSpPr>
          <p:nvPr/>
        </p:nvSpPr>
        <p:spPr bwMode="auto">
          <a:xfrm>
            <a:off x="8728017" y="3940841"/>
            <a:ext cx="220414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600" dirty="0">
                <a:solidFill>
                  <a:schemeClr val="tx1"/>
                </a:solidFill>
                <a:latin typeface="Arial Unicode MS"/>
              </a:rPr>
              <a:t>~Voiture()</a:t>
            </a:r>
          </a:p>
          <a:p>
            <a:pPr lvl="0" eaLnBrk="0" fontAlgn="base" hangingPunct="0">
              <a:spcBef>
                <a:spcPct val="0"/>
              </a:spcBef>
              <a:spcAft>
                <a:spcPct val="0"/>
              </a:spcAft>
            </a:pPr>
            <a:r>
              <a:rPr lang="fr-FR" altLang="fr-FR" sz="1600" dirty="0">
                <a:solidFill>
                  <a:schemeClr val="tx1"/>
                </a:solidFill>
                <a:latin typeface="Arial Unicode MS"/>
              </a:rPr>
              <a:t>~</a:t>
            </a:r>
            <a:r>
              <a:rPr lang="fr-FR" altLang="fr-FR" sz="1600" dirty="0" err="1">
                <a:solidFill>
                  <a:schemeClr val="tx1"/>
                </a:solidFill>
                <a:latin typeface="Arial Unicode MS"/>
              </a:rPr>
              <a:t>Vehicule</a:t>
            </a:r>
            <a:r>
              <a:rPr lang="fr-FR" altLang="fr-FR" sz="1600" dirty="0">
                <a:solidFill>
                  <a:schemeClr val="tx1"/>
                </a:solidFill>
                <a:latin typeface="Arial Unicode MS"/>
              </a:rPr>
              <a:t>()</a:t>
            </a:r>
          </a:p>
        </p:txBody>
      </p:sp>
      <p:cxnSp>
        <p:nvCxnSpPr>
          <p:cNvPr id="12" name="Connecteur droit 11">
            <a:extLst>
              <a:ext uri="{FF2B5EF4-FFF2-40B4-BE49-F238E27FC236}">
                <a16:creationId xmlns:a16="http://schemas.microsoft.com/office/drawing/2014/main" id="{2178C338-A662-2462-93E4-F43B87DA9B47}"/>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427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dirty="0"/>
              <a:t>Une classe devant être héritée doit avoir son destructeur </a:t>
            </a:r>
            <a:r>
              <a:rPr lang="fr-FR" dirty="0" err="1"/>
              <a:t>virtual</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89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068A6EE1-6AA1-8838-40E2-E01D8AF1921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7" name="ZoneTexte 16">
            <a:extLst>
              <a:ext uri="{FF2B5EF4-FFF2-40B4-BE49-F238E27FC236}">
                <a16:creationId xmlns:a16="http://schemas.microsoft.com/office/drawing/2014/main" id="{98C8DFDC-E6C7-ABF6-B328-8D2829681906}"/>
              </a:ext>
            </a:extLst>
          </p:cNvPr>
          <p:cNvSpPr txBox="1"/>
          <p:nvPr/>
        </p:nvSpPr>
        <p:spPr>
          <a:xfrm>
            <a:off x="2450326" y="2738001"/>
            <a:ext cx="5014877" cy="375487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 = </a:t>
            </a:r>
            <a:r>
              <a:rPr lang="fr-FR" sz="1400" b="0" dirty="0">
                <a:solidFill>
                  <a:srgbClr val="0000FF"/>
                </a:solidFill>
                <a:effectLst/>
                <a:latin typeface="Consolas" panose="020B0609020204030204" pitchFamily="49" charset="0"/>
              </a:rPr>
              <a:t>new</a:t>
            </a:r>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delete</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grpSp>
        <p:nvGrpSpPr>
          <p:cNvPr id="19" name="Groupe 18">
            <a:extLst>
              <a:ext uri="{FF2B5EF4-FFF2-40B4-BE49-F238E27FC236}">
                <a16:creationId xmlns:a16="http://schemas.microsoft.com/office/drawing/2014/main" id="{F298B63B-C852-7767-F3D3-168E90B35F92}"/>
              </a:ext>
            </a:extLst>
          </p:cNvPr>
          <p:cNvGrpSpPr/>
          <p:nvPr/>
        </p:nvGrpSpPr>
        <p:grpSpPr>
          <a:xfrm>
            <a:off x="7594888" y="3904536"/>
            <a:ext cx="873760" cy="409972"/>
            <a:chOff x="7594888" y="3904536"/>
            <a:chExt cx="873760" cy="409972"/>
          </a:xfrm>
        </p:grpSpPr>
        <p:sp>
          <p:nvSpPr>
            <p:cNvPr id="20" name="Flèche : droite 19">
              <a:extLst>
                <a:ext uri="{FF2B5EF4-FFF2-40B4-BE49-F238E27FC236}">
                  <a16:creationId xmlns:a16="http://schemas.microsoft.com/office/drawing/2014/main" id="{878409ED-81F9-BA48-37A2-D004D67A1E15}"/>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4FE54F9D-B5CA-A5FC-66BF-604B7FB4C600}"/>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7" name="Rectangle 2">
            <a:extLst>
              <a:ext uri="{FF2B5EF4-FFF2-40B4-BE49-F238E27FC236}">
                <a16:creationId xmlns:a16="http://schemas.microsoft.com/office/drawing/2014/main" id="{B294BB8E-89E3-C078-F1D7-AEF951846470}"/>
              </a:ext>
            </a:extLst>
          </p:cNvPr>
          <p:cNvSpPr>
            <a:spLocks noChangeArrowheads="1"/>
          </p:cNvSpPr>
          <p:nvPr/>
        </p:nvSpPr>
        <p:spPr bwMode="auto">
          <a:xfrm>
            <a:off x="8728017" y="4063951"/>
            <a:ext cx="2204143" cy="338554"/>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1600" dirty="0">
                <a:solidFill>
                  <a:schemeClr val="tx1"/>
                </a:solidFill>
                <a:latin typeface="Arial Unicode MS"/>
              </a:rPr>
              <a:t>~</a:t>
            </a:r>
            <a:r>
              <a:rPr lang="fr-FR" altLang="fr-FR" sz="1600" dirty="0" err="1">
                <a:solidFill>
                  <a:schemeClr val="tx1"/>
                </a:solidFill>
                <a:latin typeface="Arial Unicode MS"/>
              </a:rPr>
              <a:t>Vehicule</a:t>
            </a:r>
            <a:r>
              <a:rPr lang="fr-FR" altLang="fr-FR" sz="1600" dirty="0">
                <a:solidFill>
                  <a:schemeClr val="tx1"/>
                </a:solidFill>
                <a:latin typeface="Arial Unicode MS"/>
              </a:rPr>
              <a:t>()</a:t>
            </a:r>
            <a:r>
              <a:rPr lang="fr-FR" altLang="fr-FR" sz="800" dirty="0">
                <a:solidFill>
                  <a:schemeClr val="tx1"/>
                </a:solidFill>
              </a:rPr>
              <a:t> </a:t>
            </a:r>
            <a:endParaRPr lang="fr-FR" altLang="fr-FR" sz="3600" dirty="0">
              <a:solidFill>
                <a:schemeClr val="tx1"/>
              </a:solidFill>
              <a:latin typeface="Arial" panose="020B0604020202020204" pitchFamily="34" charset="0"/>
            </a:endParaRPr>
          </a:p>
        </p:txBody>
      </p:sp>
      <p:cxnSp>
        <p:nvCxnSpPr>
          <p:cNvPr id="8" name="Connecteur droit 7">
            <a:extLst>
              <a:ext uri="{FF2B5EF4-FFF2-40B4-BE49-F238E27FC236}">
                <a16:creationId xmlns:a16="http://schemas.microsoft.com/office/drawing/2014/main" id="{3CFB5AAE-67F3-8D56-B60C-7621AC1B3188}"/>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72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BA3F77-EA3B-6396-1FF9-C48FA400607F}"/>
              </a:ext>
            </a:extLst>
          </p:cNvPr>
          <p:cNvSpPr>
            <a:spLocks noGrp="1"/>
          </p:cNvSpPr>
          <p:nvPr>
            <p:ph idx="1"/>
          </p:nvPr>
        </p:nvSpPr>
        <p:spPr>
          <a:xfrm>
            <a:off x="2246539" y="1825625"/>
            <a:ext cx="9107261" cy="4351338"/>
          </a:xfrm>
        </p:spPr>
        <p:txBody>
          <a:bodyPr>
            <a:normAutofit/>
          </a:bodyPr>
          <a:lstStyle/>
          <a:p>
            <a:r>
              <a:rPr lang="fr-FR" dirty="0"/>
              <a:t>Compatible nativement avec le C</a:t>
            </a:r>
          </a:p>
          <a:p>
            <a:pPr lvl="1"/>
            <a:r>
              <a:rPr lang="fr-FR" dirty="0"/>
              <a:t>Le compilateur C++ compile du C</a:t>
            </a:r>
          </a:p>
          <a:p>
            <a:pPr lvl="1"/>
            <a:endParaRPr lang="fr-FR" dirty="0"/>
          </a:p>
          <a:p>
            <a:r>
              <a:rPr lang="fr-FR" dirty="0"/>
              <a:t>Performant et dangereux</a:t>
            </a:r>
          </a:p>
          <a:p>
            <a:pPr lvl="1"/>
            <a:r>
              <a:rPr lang="fr-FR" dirty="0"/>
              <a:t>Pas de GC</a:t>
            </a:r>
          </a:p>
          <a:p>
            <a:pPr lvl="1"/>
            <a:r>
              <a:rPr lang="fr-FR" dirty="0"/>
              <a:t>Arithmétique de pointeurs</a:t>
            </a:r>
          </a:p>
          <a:p>
            <a:endParaRPr lang="fr-FR" dirty="0"/>
          </a:p>
          <a:p>
            <a:pPr lvl="1"/>
            <a:endParaRPr lang="fr-FR" dirty="0"/>
          </a:p>
          <a:p>
            <a:pPr lvl="1"/>
            <a:endParaRPr lang="fr-FR" dirty="0"/>
          </a:p>
          <a:p>
            <a:pPr lvl="1"/>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51E0539C-9E84-626A-7F1B-FA9F2BC4D627}"/>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a:t>
            </a:fld>
            <a:endParaRPr lang="fr-FR" dirty="0"/>
          </a:p>
        </p:txBody>
      </p:sp>
      <p:sp>
        <p:nvSpPr>
          <p:cNvPr id="2" name="Titre 1">
            <a:extLst>
              <a:ext uri="{FF2B5EF4-FFF2-40B4-BE49-F238E27FC236}">
                <a16:creationId xmlns:a16="http://schemas.microsoft.com/office/drawing/2014/main" id="{6B2D62F4-7F8C-8530-BC84-7C35003B90D4}"/>
              </a:ext>
            </a:extLst>
          </p:cNvPr>
          <p:cNvSpPr>
            <a:spLocks noGrp="1"/>
          </p:cNvSpPr>
          <p:nvPr>
            <p:ph type="title"/>
          </p:nvPr>
        </p:nvSpPr>
        <p:spPr>
          <a:xfrm>
            <a:off x="2366318" y="365125"/>
            <a:ext cx="8987481" cy="1325563"/>
          </a:xfrm>
        </p:spPr>
        <p:txBody>
          <a:bodyPr/>
          <a:lstStyle/>
          <a:p>
            <a:r>
              <a:rPr lang="fr-FR" dirty="0"/>
              <a:t>Caractéristique</a:t>
            </a:r>
          </a:p>
        </p:txBody>
      </p:sp>
      <p:sp>
        <p:nvSpPr>
          <p:cNvPr id="4" name="Espace réservé du texte 3">
            <a:extLst>
              <a:ext uri="{FF2B5EF4-FFF2-40B4-BE49-F238E27FC236}">
                <a16:creationId xmlns:a16="http://schemas.microsoft.com/office/drawing/2014/main" id="{BFB81593-63C5-463B-97CC-CC64670D8F69}"/>
              </a:ext>
            </a:extLst>
          </p:cNvPr>
          <p:cNvSpPr>
            <a:spLocks noGrp="1"/>
          </p:cNvSpPr>
          <p:nvPr>
            <p:ph type="body" sz="quarter" idx="13"/>
          </p:nvPr>
        </p:nvSpPr>
        <p:spPr>
          <a:xfrm>
            <a:off x="61913" y="2092271"/>
            <a:ext cx="1906587" cy="4172937"/>
          </a:xfrm>
        </p:spPr>
        <p:txBody>
          <a:bodyPr>
            <a:normAutofit/>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pic>
        <p:nvPicPr>
          <p:cNvPr id="6" name="Image 5">
            <a:extLst>
              <a:ext uri="{FF2B5EF4-FFF2-40B4-BE49-F238E27FC236}">
                <a16:creationId xmlns:a16="http://schemas.microsoft.com/office/drawing/2014/main" id="{9CDC1731-7DD2-7F75-2FE5-1CAF615E6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58" y="4257205"/>
            <a:ext cx="4095710" cy="1919758"/>
          </a:xfrm>
          <a:prstGeom prst="rect">
            <a:avLst/>
          </a:prstGeom>
        </p:spPr>
      </p:pic>
      <p:cxnSp>
        <p:nvCxnSpPr>
          <p:cNvPr id="7" name="Connecteur droit 6">
            <a:extLst>
              <a:ext uri="{FF2B5EF4-FFF2-40B4-BE49-F238E27FC236}">
                <a16:creationId xmlns:a16="http://schemas.microsoft.com/office/drawing/2014/main" id="{6B5524CE-510D-42D4-B1A8-12F27FDD5D23}"/>
              </a:ext>
            </a:extLst>
          </p:cNvPr>
          <p:cNvCxnSpPr>
            <a:cxnSpLocks/>
          </p:cNvCxnSpPr>
          <p:nvPr/>
        </p:nvCxnSpPr>
        <p:spPr>
          <a:xfrm>
            <a:off x="198054" y="2371671"/>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25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AF684AC3-6771-64A8-774E-251C39021694}"/>
              </a:ext>
            </a:extLst>
          </p:cNvPr>
          <p:cNvSpPr>
            <a:spLocks noGrp="1"/>
          </p:cNvSpPr>
          <p:nvPr>
            <p:ph idx="1"/>
          </p:nvPr>
        </p:nvSpPr>
        <p:spPr>
          <a:xfrm>
            <a:off x="2246539" y="1825625"/>
            <a:ext cx="9107261" cy="4351338"/>
          </a:xfrm>
        </p:spPr>
        <p:txBody>
          <a:bodyPr/>
          <a:lstStyle/>
          <a:p>
            <a:r>
              <a:rPr lang="fr-FR" dirty="0"/>
              <a:t>Une classe devant être héritée doit avoir son destructeur </a:t>
            </a:r>
            <a:r>
              <a:rPr lang="fr-FR" dirty="0" err="1"/>
              <a:t>virtual</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90</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Héritage</a:t>
            </a:r>
          </a:p>
        </p:txBody>
      </p:sp>
      <p:sp>
        <p:nvSpPr>
          <p:cNvPr id="3" name="Espace réservé du texte 2">
            <a:extLst>
              <a:ext uri="{FF2B5EF4-FFF2-40B4-BE49-F238E27FC236}">
                <a16:creationId xmlns:a16="http://schemas.microsoft.com/office/drawing/2014/main" id="{068A6EE1-6AA1-8838-40E2-E01D8AF1921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7" name="ZoneTexte 16">
            <a:extLst>
              <a:ext uri="{FF2B5EF4-FFF2-40B4-BE49-F238E27FC236}">
                <a16:creationId xmlns:a16="http://schemas.microsoft.com/office/drawing/2014/main" id="{98C8DFDC-E6C7-ABF6-B328-8D2829681906}"/>
              </a:ext>
            </a:extLst>
          </p:cNvPr>
          <p:cNvSpPr txBox="1"/>
          <p:nvPr/>
        </p:nvSpPr>
        <p:spPr>
          <a:xfrm>
            <a:off x="2450326" y="2738001"/>
            <a:ext cx="5014877" cy="3754874"/>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virtual</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Vehicule</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struct</a:t>
            </a:r>
            <a:r>
              <a:rPr lang="fr-FR" sz="1400" b="0" dirty="0">
                <a:solidFill>
                  <a:srgbClr val="000000"/>
                </a:solidFill>
                <a:effectLst/>
                <a:latin typeface="Consolas" panose="020B0609020204030204" pitchFamily="49" charset="0"/>
              </a:rPr>
              <a:t> Voiture : </a:t>
            </a:r>
            <a:r>
              <a:rPr lang="fr-FR" sz="1400" b="0" dirty="0">
                <a:solidFill>
                  <a:srgbClr val="0000FF"/>
                </a:solidFill>
                <a:effectLst/>
                <a:latin typeface="Consolas" panose="020B0609020204030204" pitchFamily="49" charset="0"/>
              </a:rPr>
              <a:t>public</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std::cout &lt;&lt; </a:t>
            </a:r>
            <a:r>
              <a:rPr lang="fr-FR" sz="1400" b="0" dirty="0">
                <a:solidFill>
                  <a:srgbClr val="A31515"/>
                </a:solidFill>
                <a:effectLst/>
                <a:latin typeface="Consolas" panose="020B0609020204030204" pitchFamily="49" charset="0"/>
              </a:rPr>
              <a:t>"~Voiture()"</a:t>
            </a:r>
            <a:r>
              <a:rPr lang="fr-FR" sz="1400" b="0" dirty="0">
                <a:solidFill>
                  <a:srgbClr val="000000"/>
                </a:solidFill>
                <a:effectLst/>
                <a:latin typeface="Consolas" panose="020B0609020204030204" pitchFamily="49" charset="0"/>
              </a:rPr>
              <a:t> &lt;&lt; std::</a:t>
            </a:r>
            <a:r>
              <a:rPr lang="fr-FR" sz="1400" b="0" dirty="0" err="1">
                <a:solidFill>
                  <a:srgbClr val="000000"/>
                </a:solidFill>
                <a:effectLst/>
                <a:latin typeface="Consolas" panose="020B0609020204030204" pitchFamily="49" charset="0"/>
              </a:rPr>
              <a:t>endl</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p>
          <a:p>
            <a:r>
              <a:rPr lang="fr-FR" sz="1400" b="0" dirty="0">
                <a:solidFill>
                  <a:srgbClr val="000000"/>
                </a:solidFill>
                <a:effectLst/>
                <a:latin typeface="Consolas" panose="020B0609020204030204" pitchFamily="49" charset="0"/>
              </a:rPr>
              <a:t>};</a:t>
            </a:r>
          </a:p>
          <a:p>
            <a:br>
              <a:rPr lang="fr-FR" sz="1400" b="0" dirty="0">
                <a:solidFill>
                  <a:srgbClr val="000000"/>
                </a:solidFill>
                <a:effectLst/>
                <a:latin typeface="Consolas" panose="020B0609020204030204" pitchFamily="49" charset="0"/>
              </a:rPr>
            </a:br>
            <a:r>
              <a:rPr lang="fr-FR" sz="1400" b="0" dirty="0" err="1">
                <a:solidFill>
                  <a:srgbClr val="0000FF"/>
                </a:solidFill>
                <a:effectLst/>
                <a:latin typeface="Consolas" panose="020B0609020204030204" pitchFamily="49" charset="0"/>
              </a:rPr>
              <a:t>int</a:t>
            </a:r>
            <a:r>
              <a:rPr lang="fr-FR" sz="1400" b="0" dirty="0">
                <a:solidFill>
                  <a:srgbClr val="000000"/>
                </a:solidFill>
                <a:effectLst/>
                <a:latin typeface="Consolas" panose="020B0609020204030204" pitchFamily="49" charset="0"/>
              </a:rPr>
              <a:t> main()</a:t>
            </a:r>
          </a:p>
          <a:p>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Vehicule</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 = </a:t>
            </a:r>
            <a:r>
              <a:rPr lang="fr-FR" sz="1400" b="0" dirty="0">
                <a:solidFill>
                  <a:srgbClr val="0000FF"/>
                </a:solidFill>
                <a:effectLst/>
                <a:latin typeface="Consolas" panose="020B0609020204030204" pitchFamily="49" charset="0"/>
              </a:rPr>
              <a:t>new</a:t>
            </a:r>
            <a:r>
              <a:rPr lang="fr-FR" sz="1400" b="0" dirty="0">
                <a:solidFill>
                  <a:srgbClr val="000000"/>
                </a:solidFill>
                <a:effectLst/>
                <a:latin typeface="Consolas" panose="020B0609020204030204" pitchFamily="49" charset="0"/>
              </a:rPr>
              <a:t> Voiture();</a:t>
            </a:r>
          </a:p>
          <a:p>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delete</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obj</a:t>
            </a:r>
            <a:r>
              <a:rPr lang="fr-FR" sz="1400" b="0" dirty="0">
                <a:solidFill>
                  <a:srgbClr val="000000"/>
                </a:solidFill>
                <a:effectLst/>
                <a:latin typeface="Consolas" panose="020B0609020204030204" pitchFamily="49" charset="0"/>
              </a:rPr>
              <a:t>;</a:t>
            </a:r>
          </a:p>
          <a:p>
            <a:r>
              <a:rPr lang="fr-FR" sz="1400" b="0" dirty="0">
                <a:solidFill>
                  <a:srgbClr val="000000"/>
                </a:solidFill>
                <a:effectLst/>
                <a:latin typeface="Consolas" panose="020B0609020204030204" pitchFamily="49" charset="0"/>
              </a:rPr>
              <a:t>}</a:t>
            </a:r>
          </a:p>
        </p:txBody>
      </p:sp>
      <p:grpSp>
        <p:nvGrpSpPr>
          <p:cNvPr id="19" name="Groupe 18">
            <a:extLst>
              <a:ext uri="{FF2B5EF4-FFF2-40B4-BE49-F238E27FC236}">
                <a16:creationId xmlns:a16="http://schemas.microsoft.com/office/drawing/2014/main" id="{F298B63B-C852-7767-F3D3-168E90B35F92}"/>
              </a:ext>
            </a:extLst>
          </p:cNvPr>
          <p:cNvGrpSpPr/>
          <p:nvPr/>
        </p:nvGrpSpPr>
        <p:grpSpPr>
          <a:xfrm>
            <a:off x="7594888" y="3904536"/>
            <a:ext cx="873760" cy="409972"/>
            <a:chOff x="7594888" y="3904536"/>
            <a:chExt cx="873760" cy="409972"/>
          </a:xfrm>
        </p:grpSpPr>
        <p:sp>
          <p:nvSpPr>
            <p:cNvPr id="20" name="Flèche : droite 19">
              <a:extLst>
                <a:ext uri="{FF2B5EF4-FFF2-40B4-BE49-F238E27FC236}">
                  <a16:creationId xmlns:a16="http://schemas.microsoft.com/office/drawing/2014/main" id="{878409ED-81F9-BA48-37A2-D004D67A1E15}"/>
                </a:ext>
              </a:extLst>
            </p:cNvPr>
            <p:cNvSpPr/>
            <p:nvPr/>
          </p:nvSpPr>
          <p:spPr>
            <a:xfrm>
              <a:off x="7594888" y="4233228"/>
              <a:ext cx="87376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4FE54F9D-B5CA-A5FC-66BF-604B7FB4C600}"/>
                </a:ext>
              </a:extLst>
            </p:cNvPr>
            <p:cNvSpPr txBox="1"/>
            <p:nvPr/>
          </p:nvSpPr>
          <p:spPr>
            <a:xfrm>
              <a:off x="7642781" y="3904536"/>
              <a:ext cx="825867" cy="369332"/>
            </a:xfrm>
            <a:prstGeom prst="rect">
              <a:avLst/>
            </a:prstGeom>
            <a:noFill/>
          </p:spPr>
          <p:txBody>
            <a:bodyPr wrap="none" rtlCol="0">
              <a:spAutoFit/>
            </a:bodyPr>
            <a:lstStyle/>
            <a:p>
              <a:r>
                <a:rPr lang="fr-FR" dirty="0"/>
                <a:t>output</a:t>
              </a:r>
            </a:p>
          </p:txBody>
        </p:sp>
      </p:grpSp>
      <p:sp>
        <p:nvSpPr>
          <p:cNvPr id="4" name="Rectangle 2">
            <a:extLst>
              <a:ext uri="{FF2B5EF4-FFF2-40B4-BE49-F238E27FC236}">
                <a16:creationId xmlns:a16="http://schemas.microsoft.com/office/drawing/2014/main" id="{3549A720-F063-D882-05EB-3C577E0B8603}"/>
              </a:ext>
            </a:extLst>
          </p:cNvPr>
          <p:cNvSpPr>
            <a:spLocks noChangeArrowheads="1"/>
          </p:cNvSpPr>
          <p:nvPr/>
        </p:nvSpPr>
        <p:spPr bwMode="auto">
          <a:xfrm>
            <a:off x="8728017" y="3940841"/>
            <a:ext cx="2204143" cy="584775"/>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1600" dirty="0">
                <a:solidFill>
                  <a:schemeClr val="tx1"/>
                </a:solidFill>
                <a:latin typeface="Arial Unicode MS"/>
              </a:rPr>
              <a:t>~Voiture()</a:t>
            </a:r>
          </a:p>
          <a:p>
            <a:pPr eaLnBrk="0" fontAlgn="base" hangingPunct="0">
              <a:spcBef>
                <a:spcPct val="0"/>
              </a:spcBef>
              <a:spcAft>
                <a:spcPct val="0"/>
              </a:spcAft>
            </a:pPr>
            <a:r>
              <a:rPr lang="fr-FR" altLang="fr-FR" sz="1600" dirty="0">
                <a:solidFill>
                  <a:schemeClr val="tx1"/>
                </a:solidFill>
                <a:latin typeface="Arial Unicode MS"/>
              </a:rPr>
              <a:t>~</a:t>
            </a:r>
            <a:r>
              <a:rPr lang="fr-FR" altLang="fr-FR" sz="1600" dirty="0" err="1">
                <a:solidFill>
                  <a:schemeClr val="tx1"/>
                </a:solidFill>
                <a:latin typeface="Arial Unicode MS"/>
              </a:rPr>
              <a:t>Vehicule</a:t>
            </a:r>
            <a:r>
              <a:rPr lang="fr-FR" altLang="fr-FR" sz="1600" dirty="0">
                <a:solidFill>
                  <a:schemeClr val="tx1"/>
                </a:solidFill>
                <a:latin typeface="Arial Unicode MS"/>
              </a:rPr>
              <a:t>()</a:t>
            </a:r>
            <a:endParaRPr lang="fr-FR" altLang="fr-FR" sz="3600" dirty="0">
              <a:solidFill>
                <a:schemeClr val="tx1"/>
              </a:solidFill>
              <a:latin typeface="Arial" panose="020B0604020202020204" pitchFamily="34" charset="0"/>
            </a:endParaRPr>
          </a:p>
        </p:txBody>
      </p:sp>
      <p:cxnSp>
        <p:nvCxnSpPr>
          <p:cNvPr id="6" name="Connecteur droit 5">
            <a:extLst>
              <a:ext uri="{FF2B5EF4-FFF2-40B4-BE49-F238E27FC236}">
                <a16:creationId xmlns:a16="http://schemas.microsoft.com/office/drawing/2014/main" id="{306BB16D-F888-141D-838C-2172F52A3DA7}"/>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5186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permettent de limiter l’accès à certains éléments d’une class, d’une </a:t>
            </a:r>
            <a:r>
              <a:rPr lang="fr-FR" dirty="0" err="1"/>
              <a:t>struct</a:t>
            </a:r>
            <a:r>
              <a:rPr lang="fr-FR" dirty="0"/>
              <a:t> ou d’une union</a:t>
            </a:r>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91</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6" name="Espace réservé du texte 5">
            <a:extLst>
              <a:ext uri="{FF2B5EF4-FFF2-40B4-BE49-F238E27FC236}">
                <a16:creationId xmlns:a16="http://schemas.microsoft.com/office/drawing/2014/main" id="{6A2704C6-6777-4E61-9C7E-104FEA051D8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7" name="Connecteur droit 6">
            <a:extLst>
              <a:ext uri="{FF2B5EF4-FFF2-40B4-BE49-F238E27FC236}">
                <a16:creationId xmlns:a16="http://schemas.microsoft.com/office/drawing/2014/main" id="{05B86136-F53A-6BCB-B251-30D4A8BBF6DB}"/>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9492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83A89CF1-DA0C-DC15-7BDC-84DBA78736D4}"/>
              </a:ext>
            </a:extLst>
          </p:cNvPr>
          <p:cNvSpPr>
            <a:spLocks noGrp="1"/>
          </p:cNvSpPr>
          <p:nvPr>
            <p:ph idx="1"/>
          </p:nvPr>
        </p:nvSpPr>
        <p:spPr>
          <a:xfrm>
            <a:off x="2246539" y="1825625"/>
            <a:ext cx="9107261" cy="4351338"/>
          </a:xfrm>
        </p:spPr>
        <p:txBody>
          <a:bodyPr/>
          <a:lstStyle/>
          <a:p>
            <a:r>
              <a:rPr lang="fr-FR" dirty="0"/>
              <a:t>public : Accessible à l’extérieur de la class ou </a:t>
            </a:r>
            <a:r>
              <a:rPr lang="fr-FR" dirty="0" err="1"/>
              <a:t>struct</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92</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7" name="Espace réservé du texte 6">
            <a:extLst>
              <a:ext uri="{FF2B5EF4-FFF2-40B4-BE49-F238E27FC236}">
                <a16:creationId xmlns:a16="http://schemas.microsoft.com/office/drawing/2014/main" id="{FC90F6F2-F4C9-99C5-9D38-FFF6198F11D9}"/>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0" name="ZoneTexte 9">
            <a:extLst>
              <a:ext uri="{FF2B5EF4-FFF2-40B4-BE49-F238E27FC236}">
                <a16:creationId xmlns:a16="http://schemas.microsoft.com/office/drawing/2014/main" id="{F2A0B3ED-1AE8-FC86-54FC-3485BB82C5F6}"/>
              </a:ext>
            </a:extLst>
          </p:cNvPr>
          <p:cNvSpPr txBox="1"/>
          <p:nvPr/>
        </p:nvSpPr>
        <p:spPr>
          <a:xfrm>
            <a:off x="3648001" y="2637533"/>
            <a:ext cx="6424114"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public</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dans main et Voiture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get_marque</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marque;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Marque&amp; marque =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 </a:t>
            </a:r>
            <a:r>
              <a:rPr lang="fr-FR" sz="1600" b="0" dirty="0" err="1">
                <a:solidFill>
                  <a:srgbClr val="000000"/>
                </a:solidFill>
                <a:effectLst/>
                <a:latin typeface="Consolas" panose="020B0609020204030204" pitchFamily="49" charset="0"/>
              </a:rPr>
              <a:t>voiture.get_marque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9" name="Connecteur droit 8">
            <a:extLst>
              <a:ext uri="{FF2B5EF4-FFF2-40B4-BE49-F238E27FC236}">
                <a16:creationId xmlns:a16="http://schemas.microsoft.com/office/drawing/2014/main" id="{0649A018-E9A6-515F-E6DF-F01BED003015}"/>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33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83A89CF1-DA0C-DC15-7BDC-84DBA78736D4}"/>
              </a:ext>
            </a:extLst>
          </p:cNvPr>
          <p:cNvSpPr>
            <a:spLocks noGrp="1"/>
          </p:cNvSpPr>
          <p:nvPr>
            <p:ph idx="1"/>
          </p:nvPr>
        </p:nvSpPr>
        <p:spPr>
          <a:xfrm>
            <a:off x="2246539" y="1825625"/>
            <a:ext cx="9107261" cy="4351338"/>
          </a:xfrm>
        </p:spPr>
        <p:txBody>
          <a:bodyPr/>
          <a:lstStyle/>
          <a:p>
            <a:r>
              <a:rPr lang="fr-FR" dirty="0" err="1"/>
              <a:t>protected</a:t>
            </a:r>
            <a:r>
              <a:rPr lang="fr-FR" dirty="0"/>
              <a:t> : Accessible uniquement par les class ou </a:t>
            </a:r>
            <a:r>
              <a:rPr lang="fr-FR" dirty="0" err="1"/>
              <a:t>struct</a:t>
            </a:r>
            <a:r>
              <a:rPr lang="fr-FR" dirty="0"/>
              <a:t> enfants</a:t>
            </a:r>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93</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CEC198F5-7822-1C6A-3557-AA0DAEA4B00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0" name="ZoneTexte 9">
            <a:extLst>
              <a:ext uri="{FF2B5EF4-FFF2-40B4-BE49-F238E27FC236}">
                <a16:creationId xmlns:a16="http://schemas.microsoft.com/office/drawing/2014/main" id="{F2A0B3ED-1AE8-FC86-54FC-3485BB82C5F6}"/>
              </a:ext>
            </a:extLst>
          </p:cNvPr>
          <p:cNvSpPr txBox="1"/>
          <p:nvPr/>
        </p:nvSpPr>
        <p:spPr>
          <a:xfrm>
            <a:off x="3648001" y="2637533"/>
            <a:ext cx="6424114"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protected</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dans Voiture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get_marque</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marque; }</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voiture.get_marque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1FDA5AE1-A550-405F-79B9-8C03F74739DD}"/>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3933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83A89CF1-DA0C-DC15-7BDC-84DBA78736D4}"/>
              </a:ext>
            </a:extLst>
          </p:cNvPr>
          <p:cNvSpPr>
            <a:spLocks noGrp="1"/>
          </p:cNvSpPr>
          <p:nvPr>
            <p:ph idx="1"/>
          </p:nvPr>
        </p:nvSpPr>
        <p:spPr>
          <a:xfrm>
            <a:off x="2246539" y="1825625"/>
            <a:ext cx="9107261" cy="4351338"/>
          </a:xfrm>
        </p:spPr>
        <p:txBody>
          <a:bodyPr/>
          <a:lstStyle/>
          <a:p>
            <a:r>
              <a:rPr lang="fr-FR" dirty="0" err="1"/>
              <a:t>private</a:t>
            </a:r>
            <a:r>
              <a:rPr lang="fr-FR" dirty="0"/>
              <a:t> : Accessible uniquement par la class ou la </a:t>
            </a:r>
            <a:r>
              <a:rPr lang="fr-FR" dirty="0" err="1"/>
              <a:t>struct</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94</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1DEE5AAE-E146-9103-076E-C3824471004C}"/>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10" name="ZoneTexte 9">
            <a:extLst>
              <a:ext uri="{FF2B5EF4-FFF2-40B4-BE49-F238E27FC236}">
                <a16:creationId xmlns:a16="http://schemas.microsoft.com/office/drawing/2014/main" id="{F2A0B3ED-1AE8-FC86-54FC-3485BB82C5F6}"/>
              </a:ext>
            </a:extLst>
          </p:cNvPr>
          <p:cNvSpPr txBox="1"/>
          <p:nvPr/>
        </p:nvSpPr>
        <p:spPr>
          <a:xfrm>
            <a:off x="3314410" y="2637533"/>
            <a:ext cx="7091295" cy="35394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private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Accessible uniquement dans </a:t>
            </a:r>
            <a:r>
              <a:rPr lang="fr-FR" sz="1600" b="0" dirty="0" err="1">
                <a:solidFill>
                  <a:srgbClr val="008000"/>
                </a:solidFill>
                <a:effectLst/>
                <a:latin typeface="Consolas" panose="020B0609020204030204" pitchFamily="49" charset="0"/>
              </a:rPr>
              <a:t>Vehicule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a:solidFill>
                  <a:srgbClr val="000000"/>
                </a:solidFill>
                <a:effectLst/>
                <a:latin typeface="Consolas" panose="020B0609020204030204" pitchFamily="49" charset="0"/>
              </a:rPr>
              <a:t>[</a:t>
            </a:r>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a:t>
            </a:r>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Voiture :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a:t>
            </a:r>
            <a:r>
              <a:rPr lang="fr-FR" sz="1600" b="0" dirty="0" err="1">
                <a:solidFill>
                  <a:srgbClr val="000000"/>
                </a:solidFill>
                <a:effectLst/>
                <a:latin typeface="Consolas" panose="020B0609020204030204" pitchFamily="49" charset="0"/>
              </a:rPr>
              <a:t>get_marque</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a:solidFill>
                  <a:srgbClr val="0000FF"/>
                </a:solidFill>
                <a:effectLst/>
                <a:latin typeface="Consolas" panose="020B0609020204030204" pitchFamily="49" charset="0"/>
              </a:rPr>
              <a:t>return</a:t>
            </a:r>
            <a:r>
              <a:rPr lang="fr-FR" sz="1600" b="0" dirty="0">
                <a:solidFill>
                  <a:srgbClr val="000000"/>
                </a:solidFill>
                <a:effectLst/>
                <a:latin typeface="Consolas" panose="020B0609020204030204" pitchFamily="49" charset="0"/>
              </a:rPr>
              <a:t> marque; } </a:t>
            </a:r>
            <a:r>
              <a:rPr lang="fr-FR" sz="1600" b="0" dirty="0">
                <a:solidFill>
                  <a:srgbClr val="008000"/>
                </a:solidFill>
                <a:effectLst/>
                <a:latin typeface="Consolas" panose="020B0609020204030204" pitchFamily="49" charset="0"/>
              </a:rPr>
              <a:t>// Nok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r>
              <a:rPr lang="fr-FR" sz="1600" b="0" dirty="0" err="1">
                <a:solidFill>
                  <a:srgbClr val="0000FF"/>
                </a:solidFill>
                <a:effectLst/>
                <a:latin typeface="Consolas" panose="020B0609020204030204" pitchFamily="49" charset="0"/>
              </a:rPr>
              <a:t>int</a:t>
            </a:r>
            <a:r>
              <a:rPr lang="fr-FR" sz="1600" b="0" dirty="0">
                <a:solidFill>
                  <a:srgbClr val="000000"/>
                </a:solidFill>
                <a:effectLst/>
                <a:latin typeface="Consolas" panose="020B0609020204030204" pitchFamily="49" charset="0"/>
              </a:rPr>
              <a:t> main(){</a:t>
            </a:r>
          </a:p>
          <a:p>
            <a:r>
              <a:rPr lang="fr-FR" sz="1600" b="0" dirty="0">
                <a:solidFill>
                  <a:srgbClr val="000000"/>
                </a:solidFill>
                <a:effectLst/>
                <a:latin typeface="Consolas" panose="020B0609020204030204" pitchFamily="49" charset="0"/>
              </a:rPr>
              <a:t>    Voiture </a:t>
            </a:r>
            <a:r>
              <a:rPr lang="fr-FR" sz="1600" b="0" dirty="0" err="1">
                <a:solidFill>
                  <a:srgbClr val="000000"/>
                </a:solidFill>
                <a:effectLst/>
                <a:latin typeface="Consolas" panose="020B0609020204030204" pitchFamily="49" charset="0"/>
              </a:rPr>
              <a:t>voiture</a:t>
            </a:r>
            <a:r>
              <a:rPr lang="fr-FR" sz="1600" b="0" dirty="0">
                <a:solidFill>
                  <a:srgbClr val="000000"/>
                </a:solidFill>
                <a:effectLst/>
                <a:latin typeface="Consolas" panose="020B0609020204030204" pitchFamily="49" charset="0"/>
              </a:rPr>
              <a:t> = Voiture{};</a:t>
            </a: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Marque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&amp; marque = </a:t>
            </a:r>
            <a:r>
              <a:rPr lang="fr-FR" sz="1600" b="0" dirty="0" err="1">
                <a:solidFill>
                  <a:srgbClr val="000000"/>
                </a:solidFill>
                <a:effectLst/>
                <a:latin typeface="Consolas" panose="020B0609020204030204" pitchFamily="49" charset="0"/>
              </a:rPr>
              <a:t>voiture.get_marque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Nok </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4223FC22-1E84-7560-8B26-552DA4AD4E31}"/>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912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par défaut appliquées dépendent du type de l’objet</a:t>
            </a:r>
          </a:p>
          <a:p>
            <a:pPr lvl="1"/>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95</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BFAD07D4-508D-2B63-1840-92C3C2F52828}"/>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cxnSp>
        <p:nvCxnSpPr>
          <p:cNvPr id="6" name="Connecteur droit 5">
            <a:extLst>
              <a:ext uri="{FF2B5EF4-FFF2-40B4-BE49-F238E27FC236}">
                <a16:creationId xmlns:a16="http://schemas.microsoft.com/office/drawing/2014/main" id="{BCFB24F7-C351-3941-4183-F66D3D523A2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7618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par défaut appliquées dépendent du type de l’objet</a:t>
            </a:r>
          </a:p>
          <a:p>
            <a:pPr lvl="1"/>
            <a:r>
              <a:rPr lang="fr-FR" dirty="0" err="1"/>
              <a:t>struct</a:t>
            </a:r>
            <a:r>
              <a:rPr lang="fr-FR" dirty="0"/>
              <a:t> : par défaut public</a:t>
            </a:r>
          </a:p>
          <a:p>
            <a:pPr lvl="1"/>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96</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52256ED3-F237-7479-40C9-2FF752267096}"/>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4381428A-143C-ECEA-5B9F-6DFAA85344F1}"/>
              </a:ext>
            </a:extLst>
          </p:cNvPr>
          <p:cNvSpPr txBox="1"/>
          <p:nvPr/>
        </p:nvSpPr>
        <p:spPr>
          <a:xfrm>
            <a:off x="4400976" y="4001294"/>
            <a:ext cx="3390047" cy="83099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err="1">
                <a:solidFill>
                  <a:srgbClr val="0000FF"/>
                </a:solidFill>
                <a:effectLst/>
                <a:latin typeface="Consolas" panose="020B0609020204030204" pitchFamily="49" charset="0"/>
              </a:rPr>
              <a:t>struct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public</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7FB7D52F-BA26-890E-A05B-8C249BFAD833}"/>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8058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par défaut appliquées dépendent du type de l’objet</a:t>
            </a:r>
          </a:p>
          <a:p>
            <a:pPr lvl="1"/>
            <a:r>
              <a:rPr lang="fr-FR" dirty="0"/>
              <a:t>class : par défaut </a:t>
            </a:r>
            <a:r>
              <a:rPr lang="fr-FR" dirty="0" err="1"/>
              <a:t>private</a:t>
            </a:r>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97</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E1C3F9DC-DB33-E630-67A1-E4451BD33730}"/>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4381428A-143C-ECEA-5B9F-6DFAA85344F1}"/>
              </a:ext>
            </a:extLst>
          </p:cNvPr>
          <p:cNvSpPr txBox="1"/>
          <p:nvPr/>
        </p:nvSpPr>
        <p:spPr>
          <a:xfrm>
            <a:off x="5071239" y="4001294"/>
            <a:ext cx="3457859" cy="830997"/>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sz="1600" b="0" dirty="0">
                <a:solidFill>
                  <a:srgbClr val="0000FF"/>
                </a:solidFill>
                <a:effectLst/>
                <a:latin typeface="Consolas" panose="020B0609020204030204" pitchFamily="49" charset="0"/>
              </a:rPr>
              <a:t>class</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Vehicule</a:t>
            </a:r>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Marque </a:t>
            </a:r>
            <a:r>
              <a:rPr lang="fr-FR" sz="1600" b="0" dirty="0" err="1">
                <a:solidFill>
                  <a:srgbClr val="000000"/>
                </a:solidFill>
                <a:effectLst/>
                <a:latin typeface="Consolas" panose="020B0609020204030204" pitchFamily="49" charset="0"/>
              </a:rPr>
              <a:t>marque</a:t>
            </a:r>
            <a:r>
              <a:rPr lang="fr-FR"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 </a:t>
            </a:r>
            <a:r>
              <a:rPr lang="fr-FR" sz="1600" b="0" dirty="0" err="1">
                <a:solidFill>
                  <a:srgbClr val="008000"/>
                </a:solidFill>
                <a:effectLst/>
                <a:latin typeface="Consolas" panose="020B0609020204030204" pitchFamily="49" charset="0"/>
              </a:rPr>
              <a:t>private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p:txBody>
      </p:sp>
      <p:cxnSp>
        <p:nvCxnSpPr>
          <p:cNvPr id="7" name="Connecteur droit 6">
            <a:extLst>
              <a:ext uri="{FF2B5EF4-FFF2-40B4-BE49-F238E27FC236}">
                <a16:creationId xmlns:a16="http://schemas.microsoft.com/office/drawing/2014/main" id="{56EE78C7-E5BD-F282-9F07-EEEFDB322905}"/>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379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Lors d’un héritage, les règles de visibilité peuvent être modifiées au niveau de l’enfant</a:t>
            </a:r>
          </a:p>
          <a:p>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98</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E39E8C8F-1446-E245-B510-241F9410987F}"/>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a:p>
            <a:endParaRPr lang="fr-FR" dirty="0"/>
          </a:p>
        </p:txBody>
      </p:sp>
      <p:cxnSp>
        <p:nvCxnSpPr>
          <p:cNvPr id="8" name="Connecteur droit 7">
            <a:extLst>
              <a:ext uri="{FF2B5EF4-FFF2-40B4-BE49-F238E27FC236}">
                <a16:creationId xmlns:a16="http://schemas.microsoft.com/office/drawing/2014/main" id="{353CA47D-A723-66BF-CA7C-F1513EA4060E}"/>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469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contenu 2">
            <a:extLst>
              <a:ext uri="{FF2B5EF4-FFF2-40B4-BE49-F238E27FC236}">
                <a16:creationId xmlns:a16="http://schemas.microsoft.com/office/drawing/2014/main" id="{CCFF94B5-3B3F-793A-D063-262615312438}"/>
              </a:ext>
            </a:extLst>
          </p:cNvPr>
          <p:cNvSpPr>
            <a:spLocks noGrp="1"/>
          </p:cNvSpPr>
          <p:nvPr>
            <p:ph idx="1"/>
          </p:nvPr>
        </p:nvSpPr>
        <p:spPr>
          <a:xfrm>
            <a:off x="2246539" y="1825625"/>
            <a:ext cx="9107261" cy="4351338"/>
          </a:xfrm>
        </p:spPr>
        <p:txBody>
          <a:bodyPr>
            <a:normAutofit/>
          </a:bodyPr>
          <a:lstStyle/>
          <a:p>
            <a:r>
              <a:rPr lang="fr-FR" dirty="0"/>
              <a:t>Les règles de visibilité d’un héritage dépendent de 2 facteurs</a:t>
            </a:r>
          </a:p>
          <a:p>
            <a:pPr lvl="1"/>
            <a:r>
              <a:rPr lang="fr-FR" dirty="0"/>
              <a:t>Le type de l’enfant</a:t>
            </a:r>
          </a:p>
          <a:p>
            <a:pPr lvl="1"/>
            <a:endParaRPr lang="fr-FR" dirty="0"/>
          </a:p>
          <a:p>
            <a:pPr lvl="1"/>
            <a:endParaRPr lang="fr-FR" dirty="0"/>
          </a:p>
          <a:p>
            <a:endParaRPr lang="fr-FR" dirty="0"/>
          </a:p>
        </p:txBody>
      </p:sp>
      <p:sp>
        <p:nvSpPr>
          <p:cNvPr id="5" name="Espace réservé du numéro de diapositive 4">
            <a:extLst>
              <a:ext uri="{FF2B5EF4-FFF2-40B4-BE49-F238E27FC236}">
                <a16:creationId xmlns:a16="http://schemas.microsoft.com/office/drawing/2014/main" id="{24614EFE-F9EF-B0EC-FFD4-BF3F11BCB22B}"/>
              </a:ext>
            </a:extLst>
          </p:cNvPr>
          <p:cNvSpPr>
            <a:spLocks noGrp="1"/>
          </p:cNvSpPr>
          <p:nvPr>
            <p:ph type="sldNum" sz="quarter" idx="12"/>
          </p:nvPr>
        </p:nvSpPr>
        <p:spPr>
          <a:xfrm>
            <a:off x="8610600" y="6356350"/>
            <a:ext cx="2743200" cy="365125"/>
          </a:xfrm>
        </p:spPr>
        <p:txBody>
          <a:bodyPr/>
          <a:lstStyle/>
          <a:p>
            <a:fld id="{24A0B9CD-547A-41ED-8AE5-D104F1A8003E}" type="slidenum">
              <a:rPr lang="fr-FR" smtClean="0"/>
              <a:pPr/>
              <a:t>99</a:t>
            </a:fld>
            <a:endParaRPr lang="fr-FR"/>
          </a:p>
        </p:txBody>
      </p:sp>
      <p:sp>
        <p:nvSpPr>
          <p:cNvPr id="2" name="Titre 1">
            <a:extLst>
              <a:ext uri="{FF2B5EF4-FFF2-40B4-BE49-F238E27FC236}">
                <a16:creationId xmlns:a16="http://schemas.microsoft.com/office/drawing/2014/main" id="{0ADF98EF-F400-3CB7-6179-D2D0B1108CE2}"/>
              </a:ext>
            </a:extLst>
          </p:cNvPr>
          <p:cNvSpPr>
            <a:spLocks noGrp="1"/>
          </p:cNvSpPr>
          <p:nvPr>
            <p:ph type="title"/>
          </p:nvPr>
        </p:nvSpPr>
        <p:spPr>
          <a:xfrm>
            <a:off x="2366318" y="365125"/>
            <a:ext cx="8987481" cy="1325563"/>
          </a:xfrm>
        </p:spPr>
        <p:txBody>
          <a:bodyPr/>
          <a:lstStyle/>
          <a:p>
            <a:r>
              <a:rPr lang="fr-FR" dirty="0"/>
              <a:t>Règles de visibilité</a:t>
            </a:r>
          </a:p>
        </p:txBody>
      </p:sp>
      <p:sp>
        <p:nvSpPr>
          <p:cNvPr id="3" name="Espace réservé du texte 2">
            <a:extLst>
              <a:ext uri="{FF2B5EF4-FFF2-40B4-BE49-F238E27FC236}">
                <a16:creationId xmlns:a16="http://schemas.microsoft.com/office/drawing/2014/main" id="{1F3012D6-23CB-EBC3-0C4D-72E172794171}"/>
              </a:ext>
            </a:extLst>
          </p:cNvPr>
          <p:cNvSpPr>
            <a:spLocks noGrp="1"/>
          </p:cNvSpPr>
          <p:nvPr>
            <p:ph type="body" sz="quarter" idx="13"/>
          </p:nvPr>
        </p:nvSpPr>
        <p:spPr>
          <a:xfrm>
            <a:off x="61913" y="2092271"/>
            <a:ext cx="1906587" cy="4172937"/>
          </a:xfrm>
        </p:spPr>
        <p:txBody>
          <a:bodyPr/>
          <a:lstStyle/>
          <a:p>
            <a:r>
              <a:rPr lang="fr-FR" dirty="0"/>
              <a:t>Présentation</a:t>
            </a:r>
          </a:p>
          <a:p>
            <a:r>
              <a:rPr lang="fr-FR" dirty="0"/>
              <a:t>Histoire du C++</a:t>
            </a:r>
          </a:p>
          <a:p>
            <a:r>
              <a:rPr lang="fr-FR" dirty="0"/>
              <a:t>Les outils</a:t>
            </a:r>
          </a:p>
          <a:p>
            <a:r>
              <a:rPr lang="fr-FR" dirty="0"/>
              <a:t>Les bases du C++</a:t>
            </a:r>
          </a:p>
          <a:p>
            <a:r>
              <a:rPr lang="fr-FR" dirty="0"/>
              <a:t>Relations entre objets</a:t>
            </a:r>
          </a:p>
          <a:p>
            <a:r>
              <a:rPr lang="fr-FR" dirty="0"/>
              <a:t>Héritage</a:t>
            </a:r>
          </a:p>
          <a:p>
            <a:r>
              <a:rPr lang="fr-FR" dirty="0"/>
              <a:t>Polymorphisme</a:t>
            </a:r>
          </a:p>
          <a:p>
            <a:r>
              <a:rPr lang="fr-FR" dirty="0"/>
              <a:t>UML</a:t>
            </a:r>
          </a:p>
          <a:p>
            <a:r>
              <a:rPr lang="fr-FR" dirty="0"/>
              <a:t>Gestion de la mémoire</a:t>
            </a:r>
          </a:p>
          <a:p>
            <a:r>
              <a:rPr lang="fr-FR" dirty="0"/>
              <a:t>Règles</a:t>
            </a:r>
          </a:p>
          <a:p>
            <a:r>
              <a:rPr lang="fr-FR" dirty="0"/>
              <a:t>Threads</a:t>
            </a:r>
          </a:p>
          <a:p>
            <a:r>
              <a:rPr lang="fr-FR" dirty="0"/>
              <a:t>Organiser son code</a:t>
            </a:r>
          </a:p>
          <a:p>
            <a:r>
              <a:rPr lang="fr-FR" dirty="0"/>
              <a:t>Définir un besoin</a:t>
            </a:r>
          </a:p>
          <a:p>
            <a:r>
              <a:rPr lang="fr-FR" dirty="0"/>
              <a:t>Bonnes pratiques</a:t>
            </a:r>
          </a:p>
          <a:p>
            <a:r>
              <a:rPr lang="fr-FR" dirty="0"/>
              <a:t>Design pattern</a:t>
            </a:r>
            <a:endParaRPr lang="fr-CA" dirty="0"/>
          </a:p>
        </p:txBody>
      </p:sp>
      <p:sp>
        <p:nvSpPr>
          <p:cNvPr id="6" name="ZoneTexte 5">
            <a:extLst>
              <a:ext uri="{FF2B5EF4-FFF2-40B4-BE49-F238E27FC236}">
                <a16:creationId xmlns:a16="http://schemas.microsoft.com/office/drawing/2014/main" id="{C065FA6D-AFA0-050F-01B9-E48783C2E945}"/>
              </a:ext>
            </a:extLst>
          </p:cNvPr>
          <p:cNvSpPr txBox="1"/>
          <p:nvPr/>
        </p:nvSpPr>
        <p:spPr>
          <a:xfrm>
            <a:off x="4104699" y="3429000"/>
            <a:ext cx="6097136" cy="9233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a:solidFill>
                  <a:srgbClr val="000000"/>
                </a:solidFill>
                <a:effectLst/>
                <a:latin typeface="Consolas" panose="020B0609020204030204" pitchFamily="49" charset="0"/>
              </a:rPr>
              <a:t>[</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a:t>
            </a: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Voiture : </a:t>
            </a:r>
            <a:r>
              <a:rPr lang="fr-FR" b="0" dirty="0">
                <a:solidFill>
                  <a:srgbClr val="008000"/>
                </a:solidFill>
                <a:effectLst/>
                <a:latin typeface="Consolas" panose="020B0609020204030204" pitchFamily="49" charset="0"/>
              </a:rPr>
              <a:t>/* public */</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10C1924E-9260-DAC3-86CE-833BF28C919A}"/>
              </a:ext>
            </a:extLst>
          </p:cNvPr>
          <p:cNvSpPr txBox="1"/>
          <p:nvPr/>
        </p:nvSpPr>
        <p:spPr>
          <a:xfrm>
            <a:off x="4104699" y="4606779"/>
            <a:ext cx="6097136" cy="923330"/>
          </a:xfrm>
          <a:prstGeom prst="rect">
            <a:avLst/>
          </a:prstGeom>
          <a:solidFill>
            <a:schemeClr val="bg1">
              <a:lumMod val="9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fr-FR" b="0" dirty="0">
                <a:solidFill>
                  <a:srgbClr val="000000"/>
                </a:solidFill>
                <a:effectLst/>
                <a:latin typeface="Consolas" panose="020B0609020204030204" pitchFamily="49" charset="0"/>
              </a:rPr>
              <a:t>[</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a:t>
            </a:r>
            <a:r>
              <a:rPr lang="fr-FR" b="0" dirty="0" err="1">
                <a:solidFill>
                  <a:srgbClr val="0000FF"/>
                </a:solidFill>
                <a:effectLst/>
                <a:latin typeface="Consolas" panose="020B0609020204030204" pitchFamily="49" charset="0"/>
              </a:rPr>
              <a:t>struct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 Voiture : </a:t>
            </a:r>
            <a:r>
              <a:rPr lang="fr-FR" b="0" dirty="0">
                <a:solidFill>
                  <a:srgbClr val="008000"/>
                </a:solidFill>
                <a:effectLst/>
                <a:latin typeface="Consolas" panose="020B0609020204030204" pitchFamily="49" charset="0"/>
              </a:rPr>
              <a:t>/* </a:t>
            </a:r>
            <a:r>
              <a:rPr lang="fr-FR" b="0" dirty="0" err="1">
                <a:solidFill>
                  <a:srgbClr val="008000"/>
                </a:solidFill>
                <a:effectLst/>
                <a:latin typeface="Consolas" panose="020B0609020204030204" pitchFamily="49" charset="0"/>
              </a:rPr>
              <a:t>private</a:t>
            </a:r>
            <a:r>
              <a:rPr lang="fr-FR" b="0" dirty="0">
                <a:solidFill>
                  <a:srgbClr val="008000"/>
                </a:solidFill>
                <a:effectLst/>
                <a:latin typeface="Consolas" panose="020B0609020204030204" pitchFamily="49" charset="0"/>
              </a:rPr>
              <a:t> */</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Vehicule</a:t>
            </a:r>
            <a:r>
              <a:rPr lang="fr-FR" b="0" dirty="0">
                <a:solidFill>
                  <a:srgbClr val="000000"/>
                </a:solidFill>
                <a:effectLst/>
                <a:latin typeface="Consolas" panose="020B0609020204030204" pitchFamily="49" charset="0"/>
              </a:rPr>
              <a:t>{};</a:t>
            </a:r>
          </a:p>
        </p:txBody>
      </p:sp>
      <p:cxnSp>
        <p:nvCxnSpPr>
          <p:cNvPr id="8" name="Connecteur droit 7">
            <a:extLst>
              <a:ext uri="{FF2B5EF4-FFF2-40B4-BE49-F238E27FC236}">
                <a16:creationId xmlns:a16="http://schemas.microsoft.com/office/drawing/2014/main" id="{4D837903-7452-0A34-C668-35BAD5FC2B3A}"/>
              </a:ext>
            </a:extLst>
          </p:cNvPr>
          <p:cNvCxnSpPr>
            <a:cxnSpLocks/>
          </p:cNvCxnSpPr>
          <p:nvPr/>
        </p:nvCxnSpPr>
        <p:spPr>
          <a:xfrm>
            <a:off x="198054" y="3516223"/>
            <a:ext cx="0" cy="162943"/>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567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6371</TotalTime>
  <Words>29041</Words>
  <Application>Microsoft Office PowerPoint</Application>
  <PresentationFormat>Grand écran</PresentationFormat>
  <Paragraphs>7454</Paragraphs>
  <Slides>268</Slides>
  <Notes>134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268</vt:i4>
      </vt:variant>
    </vt:vector>
  </HeadingPairs>
  <TitlesOfParts>
    <vt:vector size="275" baseType="lpstr">
      <vt:lpstr>Arial</vt:lpstr>
      <vt:lpstr>Arial Unicode MS</vt:lpstr>
      <vt:lpstr>Calibri</vt:lpstr>
      <vt:lpstr>Consolas</vt:lpstr>
      <vt:lpstr>Helvetica</vt:lpstr>
      <vt:lpstr>Wingdings</vt:lpstr>
      <vt:lpstr>Thème Office</vt:lpstr>
      <vt:lpstr>Formation</vt:lpstr>
      <vt:lpstr>Qui suis-je?</vt:lpstr>
      <vt:lpstr>Qui suis-je?</vt:lpstr>
      <vt:lpstr>N’oubliez pas</vt:lpstr>
      <vt:lpstr>HISTOIRE DU C++</vt:lpstr>
      <vt:lpstr>Normalisation</vt:lpstr>
      <vt:lpstr>Fichiers</vt:lpstr>
      <vt:lpstr>Caractéristiques</vt:lpstr>
      <vt:lpstr>Caractéristique</vt:lpstr>
      <vt:lpstr>LES OUTILS</vt:lpstr>
      <vt:lpstr>Editeur de code</vt:lpstr>
      <vt:lpstr>UML</vt:lpstr>
      <vt:lpstr>Ressources</vt:lpstr>
      <vt:lpstr>LES BASES DU C++</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structures de données</vt:lpstr>
      <vt:lpstr>Les objets</vt:lpstr>
      <vt:lpstr>Les attributs</vt:lpstr>
      <vt:lpstr>Les attributs</vt:lpstr>
      <vt:lpstr>Les attributs</vt:lpstr>
      <vt:lpstr>Les attributs</vt:lpstr>
      <vt:lpstr>Les attributs</vt:lpstr>
      <vt:lpstr>Les attributs</vt:lpstr>
      <vt:lpstr>Les fonctions</vt:lpstr>
      <vt:lpstr>Les fonctions</vt:lpstr>
      <vt:lpstr>Les fonctions</vt:lpstr>
      <vt:lpstr>Les fonctions</vt:lpstr>
      <vt:lpstr>Les fonctions</vt:lpstr>
      <vt:lpstr>Les fonctions</vt:lpstr>
      <vt:lpstr>Les constructeurs</vt:lpstr>
      <vt:lpstr>Les constructeurs</vt:lpstr>
      <vt:lpstr>Les constructeurs</vt:lpstr>
      <vt:lpstr>Les constructeurs</vt:lpstr>
      <vt:lpstr>Les constructeurs</vt:lpstr>
      <vt:lpstr>Les constructeurs</vt:lpstr>
      <vt:lpstr>Les constructeurs</vt:lpstr>
      <vt:lpstr>Les constructeurs</vt:lpstr>
      <vt:lpstr>Les constructeurs</vt:lpstr>
      <vt:lpstr>Les constructeurs</vt:lpstr>
      <vt:lpstr>Les constructeurs</vt:lpstr>
      <vt:lpstr>Les constructeurs</vt:lpstr>
      <vt:lpstr>Les destructeurs</vt:lpstr>
      <vt:lpstr>Les destructeurs</vt:lpstr>
      <vt:lpstr>Les destructeurs</vt:lpstr>
      <vt:lpstr>RELATIONS ENTRE OBJETS</vt:lpstr>
      <vt:lpstr>3 relations, 3 questions</vt:lpstr>
      <vt:lpstr>X utilise un type d’objet Y?</vt:lpstr>
      <vt:lpstr>X utilise un type d’objet Y?</vt:lpstr>
      <vt:lpstr>X utilise un type d’objet Y?</vt:lpstr>
      <vt:lpstr>X détient un type d’objet Y?</vt:lpstr>
      <vt:lpstr>X détient un type d’objet Y?</vt:lpstr>
      <vt:lpstr>X détient un type d’objet Y?</vt:lpstr>
      <vt:lpstr>X est un type d’objet Y?</vt:lpstr>
      <vt:lpstr>X est un type d’objet Y?</vt:lpstr>
      <vt:lpstr>HERITAGE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Héritage</vt:lpstr>
      <vt:lpstr>Règles de visibilité</vt:lpstr>
      <vt:lpstr>Règles de visibilité</vt:lpstr>
      <vt:lpstr>Règles de visibilité</vt:lpstr>
      <vt:lpstr>Règles de visibilité</vt:lpstr>
      <vt:lpstr>Règles de visibilité</vt:lpstr>
      <vt:lpstr>Règles de visibilité</vt:lpstr>
      <vt:lpstr>Règles de visibilité</vt:lpstr>
      <vt:lpstr>Règles de visibilité</vt:lpstr>
      <vt:lpstr>Règles de visibilité</vt:lpstr>
      <vt:lpstr>Règles de visibilité</vt:lpstr>
      <vt:lpstr>Héritage public</vt:lpstr>
      <vt:lpstr>Héritage public</vt:lpstr>
      <vt:lpstr>Héritage protected</vt:lpstr>
      <vt:lpstr>Héritage protected</vt:lpstr>
      <vt:lpstr>Héritage private</vt:lpstr>
      <vt:lpstr>Héritage private</vt:lpstr>
      <vt:lpstr>Problème avec l’héritage</vt:lpstr>
      <vt:lpstr>Composition vs héritage</vt:lpstr>
      <vt:lpstr>Composition vs héritage</vt:lpstr>
      <vt:lpstr>Composition vs héritage</vt:lpstr>
      <vt:lpstr>Composition vs héritage</vt:lpstr>
      <vt:lpstr>Composition vs héritage</vt:lpstr>
      <vt:lpstr>Composition vs héritage</vt:lpstr>
      <vt:lpstr>Composition vs héritage</vt:lpstr>
      <vt:lpstr>Composition vs héritage</vt:lpstr>
      <vt:lpstr>Composition vs héritage</vt:lpstr>
      <vt:lpstr>Composition vs héritage</vt:lpstr>
      <vt:lpstr>Composition vs héritage</vt:lpstr>
      <vt:lpstr>Héritage multiple</vt:lpstr>
      <vt:lpstr>Héritage en diamant</vt:lpstr>
      <vt:lpstr>POLYMORPHISME</vt:lpstr>
      <vt:lpstr>Polymorphisme</vt:lpstr>
      <vt:lpstr>Polymorphisme Ad hoc</vt:lpstr>
      <vt:lpstr>Polymorphisme paramétré</vt:lpstr>
      <vt:lpstr>Polymorphisme par sous-typage</vt:lpstr>
      <vt:lpstr>Polymorphisme par sous-typage</vt:lpstr>
      <vt:lpstr>Polymorphisme par sous-typage</vt:lpstr>
      <vt:lpstr>Polymorphisme par sous-typage</vt:lpstr>
      <vt:lpstr>Polymorphisme par sous-typage</vt:lpstr>
      <vt:lpstr>Polymorphisme par sous-typage</vt:lpstr>
      <vt:lpstr>Polymorphisme par sous-typage</vt:lpstr>
      <vt:lpstr>Polymorphisme par sous-typage</vt:lpstr>
      <vt:lpstr>Indirection dynamique</vt:lpstr>
      <vt:lpstr>Indirection dynamique</vt:lpstr>
      <vt:lpstr>Redéfinition</vt:lpstr>
      <vt:lpstr>Redéfinition</vt:lpstr>
      <vt:lpstr>Redéfinition</vt:lpstr>
      <vt:lpstr>Redéfinition</vt:lpstr>
      <vt:lpstr>Redéfinition</vt:lpstr>
      <vt:lpstr>Redéfinition</vt:lpstr>
      <vt:lpstr>Redéfinition</vt:lpstr>
      <vt:lpstr>Redéfinition</vt:lpstr>
      <vt:lpstr>Redéfinition</vt:lpstr>
      <vt:lpstr>Redéfinition</vt:lpstr>
      <vt:lpstr>Redéfinition</vt:lpstr>
      <vt:lpstr>UML</vt:lpstr>
      <vt:lpstr>UML</vt:lpstr>
      <vt:lpstr>Diagramme UML</vt:lpstr>
      <vt:lpstr>Diagramme UML</vt:lpstr>
      <vt:lpstr>Diagramme UML</vt:lpstr>
      <vt:lpstr>Diagramme UML</vt:lpstr>
      <vt:lpstr>Diagramme UML</vt:lpstr>
      <vt:lpstr>Diagramme UML</vt:lpstr>
      <vt:lpstr>Diagramme UML</vt:lpstr>
      <vt:lpstr>Diagramme UML</vt:lpstr>
      <vt:lpstr>Représentation UML</vt:lpstr>
      <vt:lpstr>EXERCICE</vt:lpstr>
      <vt:lpstr>Exercice UML</vt:lpstr>
      <vt:lpstr>Exercice UML -&gt; C++</vt:lpstr>
      <vt:lpstr>GESTION DE LA MEMOIRE</vt:lpstr>
      <vt:lpstr>Instancier un objet</vt:lpstr>
      <vt:lpstr>Instancier un objet</vt:lpstr>
      <vt:lpstr>Instancier un objet</vt:lpstr>
      <vt:lpstr>Type de mémoire</vt:lpstr>
      <vt:lpstr>Type de mémoire</vt:lpstr>
      <vt:lpstr>Type de mémoire</vt:lpstr>
      <vt:lpstr>Type de mémoire</vt:lpstr>
      <vt:lpstr>Type de mémoire</vt:lpstr>
      <vt:lpstr>Type de mémoire</vt:lpstr>
      <vt:lpstr>Type de mémoire</vt:lpstr>
      <vt:lpstr>Type de mémoire</vt:lpstr>
      <vt:lpstr>Type de mémoire</vt:lpstr>
      <vt:lpstr>Type de mémoire</vt:lpstr>
      <vt:lpstr>Fuites mémoires </vt:lpstr>
      <vt:lpstr>Fuites mémoires </vt:lpstr>
      <vt:lpstr>RAII </vt:lpstr>
      <vt:lpstr>RAII </vt:lpstr>
      <vt:lpstr>RAII </vt:lpstr>
      <vt:lpstr>RAII </vt:lpstr>
      <vt:lpstr>RAII </vt:lpstr>
      <vt:lpstr>EXERCICE</vt:lpstr>
      <vt:lpstr>Exercice</vt:lpstr>
      <vt:lpstr>REGLES</vt:lpstr>
      <vt:lpstr>Règle de trois</vt:lpstr>
      <vt:lpstr>Règle de cinq</vt:lpstr>
      <vt:lpstr>Choisir son conteneur</vt:lpstr>
      <vt:lpstr>THREAD</vt:lpstr>
      <vt:lpstr>Thread</vt:lpstr>
      <vt:lpstr>Thread</vt:lpstr>
      <vt:lpstr>Thread</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Partage des données</vt:lpstr>
      <vt:lpstr>Synchronisation</vt:lpstr>
      <vt:lpstr>Synchronisation</vt:lpstr>
      <vt:lpstr>Synchronisation</vt:lpstr>
      <vt:lpstr>Synchronisation</vt:lpstr>
      <vt:lpstr>Bonnes pratiques</vt:lpstr>
      <vt:lpstr>EXERCICE</vt:lpstr>
      <vt:lpstr>Exercice</vt:lpstr>
      <vt:lpstr>ORGANISER SON CODE</vt:lpstr>
      <vt:lpstr>Organiser son code</vt:lpstr>
      <vt:lpstr>Organiser son code</vt:lpstr>
      <vt:lpstr>Organiser son code</vt:lpstr>
      <vt:lpstr>Organiser son code</vt:lpstr>
      <vt:lpstr>Espaces de noms</vt:lpstr>
      <vt:lpstr>Espaces de noms</vt:lpstr>
      <vt:lpstr>DEFINIR UN BESOIN</vt:lpstr>
      <vt:lpstr>Comprendre un besoin</vt:lpstr>
      <vt:lpstr>Comprendre un besoin</vt:lpstr>
      <vt:lpstr>Comprendre un besoin</vt:lpstr>
      <vt:lpstr>BONNES PRATIQUES</vt:lpstr>
      <vt:lpstr>YAGNI</vt:lpstr>
      <vt:lpstr>KISS</vt:lpstr>
      <vt:lpstr>DRY</vt:lpstr>
      <vt:lpstr>SOLID</vt:lpstr>
      <vt:lpstr>Single responsibility principle</vt:lpstr>
      <vt:lpstr>Open/closed principle</vt:lpstr>
      <vt:lpstr>Liskov substitution principle</vt:lpstr>
      <vt:lpstr>Liskov substitution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Interface partout?</vt:lpstr>
      <vt:lpstr>Interface partout?</vt:lpstr>
      <vt:lpstr>Documentation</vt:lpstr>
      <vt:lpstr>Documentation</vt:lpstr>
      <vt:lpstr>Code smell</vt:lpstr>
      <vt:lpstr>TDD</vt:lpstr>
      <vt:lpstr>BDD</vt:lpstr>
      <vt:lpstr>Tests</vt:lpstr>
      <vt:lpstr>DESIGN PATTERN</vt:lpstr>
      <vt:lpstr>Design pattern</vt:lpstr>
      <vt:lpstr>Singleton</vt:lpstr>
      <vt:lpstr>Singleton</vt:lpstr>
      <vt:lpstr>Singleton</vt:lpstr>
      <vt:lpstr>Singleton</vt:lpstr>
      <vt:lpstr>Prototype</vt:lpstr>
      <vt:lpstr>Prototype</vt:lpstr>
      <vt:lpstr>Prototype</vt:lpstr>
      <vt:lpstr>Prototype</vt:lpstr>
      <vt:lpstr>Builder</vt:lpstr>
      <vt:lpstr>Builder</vt:lpstr>
      <vt:lpstr>Adaptateur</vt:lpstr>
      <vt:lpstr>Adaptateur d’objet</vt:lpstr>
      <vt:lpstr>Adaptateur de classe</vt:lpstr>
      <vt:lpstr>Facade</vt:lpstr>
      <vt:lpstr>Etat</vt:lpstr>
      <vt:lpstr>Etat</vt:lpstr>
      <vt:lpstr>QUESTIONS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julian lalu</dc:creator>
  <cp:lastModifiedBy>julian lalu</cp:lastModifiedBy>
  <cp:revision>698</cp:revision>
  <dcterms:created xsi:type="dcterms:W3CDTF">2022-10-07T06:42:00Z</dcterms:created>
  <dcterms:modified xsi:type="dcterms:W3CDTF">2023-03-16T09:30:23Z</dcterms:modified>
</cp:coreProperties>
</file>