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0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6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4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6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1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1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1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6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8437-1793-4B86-AF09-2AE92BC1E8D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6616-7CCD-4C76-896B-92E2336BF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4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9868" y="926926"/>
            <a:ext cx="301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JavaScript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39868" y="2016690"/>
            <a:ext cx="1014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9868" y="3494018"/>
            <a:ext cx="99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33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9868" y="926926"/>
            <a:ext cx="301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JavaScript?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39868" y="2016690"/>
            <a:ext cx="10146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위키백과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기반의 스크립트 프로그래밍 언어</a:t>
            </a:r>
            <a:r>
              <a:rPr lang="en-US" altLang="ko-KR" dirty="0"/>
              <a:t>. </a:t>
            </a:r>
            <a:r>
              <a:rPr lang="ko-KR" altLang="en-US" dirty="0"/>
              <a:t>이 언어는 웹 브라우저 내에서 주로 사용하며</a:t>
            </a:r>
            <a:r>
              <a:rPr lang="en-US" altLang="ko-KR" dirty="0"/>
              <a:t>, </a:t>
            </a:r>
            <a:r>
              <a:rPr lang="ko-KR" altLang="en-US" dirty="0"/>
              <a:t>다른 응용 프로그램의 내장 객체에도 접근할 수 있는 기능을 가지고 있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9868" y="3494018"/>
            <a:ext cx="9920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생활코딩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웹페이지를 동적으로</a:t>
            </a:r>
            <a:r>
              <a:rPr lang="en-US" altLang="ko-KR" dirty="0"/>
              <a:t>, </a:t>
            </a:r>
            <a:r>
              <a:rPr lang="ko-KR" altLang="en-US" dirty="0"/>
              <a:t>프로그래밍적으로 제어하기 위해서 고안된 언어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그렇기 때문에 오늘날 가장 중요한 플랫폼이라고 할 수 있는 웹 브라우저에서 유일하게 사용할 수 있는 프로그래밍 언어이다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9868" y="926926"/>
            <a:ext cx="301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ECMAScript?</a:t>
            </a:r>
            <a:endParaRPr lang="ko-KR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139868" y="2179529"/>
            <a:ext cx="101961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표준화 기구인 </a:t>
            </a:r>
            <a:r>
              <a:rPr lang="en-US" altLang="ko-KR" dirty="0" err="1"/>
              <a:t>Ecma</a:t>
            </a:r>
            <a:r>
              <a:rPr lang="en-US" altLang="ko-KR" dirty="0"/>
              <a:t> International</a:t>
            </a:r>
            <a:r>
              <a:rPr lang="ko-KR" altLang="en-US" dirty="0"/>
              <a:t>에 의해서 관리되는 자바스크립트 표준안</a:t>
            </a:r>
            <a:r>
              <a:rPr lang="en-US" altLang="ko-KR" dirty="0"/>
              <a:t>. </a:t>
            </a:r>
            <a:r>
              <a:rPr lang="ko-KR" altLang="en-US" dirty="0"/>
              <a:t>현재의 자바스크립트는 </a:t>
            </a:r>
            <a:r>
              <a:rPr lang="en-US" altLang="ko-KR" dirty="0"/>
              <a:t>ECMAScript 3 </a:t>
            </a:r>
            <a:r>
              <a:rPr lang="ko-KR" altLang="en-US" dirty="0"/>
              <a:t>기반으로 만들어졌고</a:t>
            </a:r>
            <a:r>
              <a:rPr lang="en-US" altLang="ko-KR" dirty="0"/>
              <a:t>, ECMAScript 5</a:t>
            </a:r>
            <a:r>
              <a:rPr lang="ko-KR" altLang="en-US" dirty="0"/>
              <a:t>가 표준으로 정의 되었음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ECMAScript 4</a:t>
            </a:r>
            <a:r>
              <a:rPr lang="ko-KR" altLang="en-US" dirty="0"/>
              <a:t>는 기존의 자바스크립트와 너무 큰 차이점 때문에 표준으로 채택되지 못했다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월에 공개된 새로운 자바스크립트</a:t>
            </a:r>
            <a:r>
              <a:rPr lang="en-US" altLang="ko-KR" dirty="0"/>
              <a:t>(JS) </a:t>
            </a:r>
            <a:r>
              <a:rPr lang="ko-KR" altLang="en-US" dirty="0"/>
              <a:t>표준 </a:t>
            </a:r>
            <a:r>
              <a:rPr lang="en-US" altLang="ko-KR" dirty="0"/>
              <a:t>ECMAScript 6</a:t>
            </a:r>
            <a:r>
              <a:rPr lang="ko-KR" altLang="en-US" dirty="0"/>
              <a:t>은 새로운 기능이 많이 추가되었으며</a:t>
            </a:r>
            <a:r>
              <a:rPr lang="en-US" altLang="ko-KR" dirty="0"/>
              <a:t>, 2009</a:t>
            </a:r>
            <a:r>
              <a:rPr lang="ko-KR" altLang="en-US" dirty="0"/>
              <a:t>년</a:t>
            </a:r>
            <a:r>
              <a:rPr lang="en-US" altLang="ko-KR" dirty="0"/>
              <a:t> (ECMAScript 3)</a:t>
            </a:r>
            <a:r>
              <a:rPr lang="ko-KR" altLang="en-US" dirty="0"/>
              <a:t> 이후의 첫번째 업데이트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아직 주요 브라우저들의 자바스크립트 엔진에서 이를 완벽히 지원하지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02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9868" y="926926"/>
            <a:ext cx="445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자바</a:t>
            </a:r>
            <a:r>
              <a:rPr lang="en-US" altLang="ko-KR" sz="3600" dirty="0"/>
              <a:t>? </a:t>
            </a:r>
            <a:r>
              <a:rPr lang="ko-KR" altLang="en-US" sz="3600" dirty="0"/>
              <a:t>자바스크립트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7" y="1679270"/>
            <a:ext cx="9156527" cy="48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9868" y="926926"/>
            <a:ext cx="445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Node.js?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39867" y="2029216"/>
            <a:ext cx="858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 내에서만 사용되던 자바스크립트를 서버 상에서도 사용할 수 있게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확장성 있는 네트워크 애플리케이션</a:t>
            </a:r>
            <a:r>
              <a:rPr lang="en-US" altLang="ko-KR" dirty="0"/>
              <a:t>(</a:t>
            </a:r>
            <a:r>
              <a:rPr lang="ko-KR" altLang="en-US" dirty="0"/>
              <a:t>특히 서버 사이드</a:t>
            </a:r>
            <a:r>
              <a:rPr lang="en-US" altLang="ko-KR" dirty="0"/>
              <a:t>) </a:t>
            </a:r>
            <a:r>
              <a:rPr lang="ko-KR" altLang="en-US" dirty="0"/>
              <a:t>개발에 사용되는 소프트웨어 플랫폼이다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27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62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167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이희찬</dc:creator>
  <cp:lastModifiedBy>이희찬</cp:lastModifiedBy>
  <cp:revision>6</cp:revision>
  <dcterms:created xsi:type="dcterms:W3CDTF">2017-03-17T01:46:00Z</dcterms:created>
  <dcterms:modified xsi:type="dcterms:W3CDTF">2017-03-17T07:40:19Z</dcterms:modified>
</cp:coreProperties>
</file>