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5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5" autoAdjust="0"/>
    <p:restoredTop sz="86382"/>
  </p:normalViewPr>
  <p:slideViewPr>
    <p:cSldViewPr snapToGrid="0">
      <p:cViewPr>
        <p:scale>
          <a:sx n="60" d="100"/>
          <a:sy n="60" d="100"/>
        </p:scale>
        <p:origin x="-120" y="1664"/>
      </p:cViewPr>
      <p:guideLst/>
    </p:cSldViewPr>
  </p:slideViewPr>
  <p:outlineViewPr>
    <p:cViewPr>
      <p:scale>
        <a:sx n="33" d="100"/>
        <a:sy n="33" d="100"/>
      </p:scale>
      <p:origin x="0" y="-11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C815-9EFE-49A5-9DE2-8B63557CACB2}" type="datetimeFigureOut">
              <a:rPr lang="ko-KR" altLang="en-US" smtClean="0"/>
              <a:t>2017. 3. 26.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 smtClean="0"/>
              <a:t>CHAPTER</a:t>
            </a:r>
            <a:r>
              <a:rPr lang="en-US" altLang="ko-KR" dirty="0" smtClean="0"/>
              <a:t> 03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데이터 타입과 연산자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1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undefined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값이 비어있다는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자바스크립트에서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타입이자</a:t>
            </a:r>
            <a:r>
              <a:rPr lang="ko-KR" altLang="en-US" dirty="0" smtClean="0"/>
              <a:t> 값을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타입 체크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 === null);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nulltype</a:t>
            </a:r>
            <a:r>
              <a:rPr lang="ko-KR" altLang="en-US" dirty="0" smtClean="0"/>
              <a:t>체크 시에는 </a:t>
            </a:r>
            <a:r>
              <a:rPr lang="en-US" altLang="ko-KR" dirty="0" err="1" smtClean="0"/>
              <a:t>typeof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일치연산자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(===)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2780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참조타입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객체타입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자바스크립트에서 객체는 단순히 </a:t>
            </a:r>
            <a:r>
              <a:rPr lang="en-US" altLang="ko-KR" dirty="0" err="1" smtClean="0"/>
              <a:t>key:valule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         를 저장하는 컨테이너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포함할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 err="1" smtClean="0"/>
              <a:t>프로퍼티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-Property: </a:t>
            </a:r>
            <a:r>
              <a:rPr lang="ko-KR" altLang="en-US" dirty="0" smtClean="0"/>
              <a:t>소유의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객체에 속한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기본 타입의 값을 포함하거나 다른 객체를 가리킬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1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person = {</a:t>
            </a:r>
          </a:p>
          <a:p>
            <a:pPr marL="457200" lvl="1" indent="0">
              <a:buNone/>
            </a:pPr>
            <a:r>
              <a:rPr lang="en-US" altLang="ko-KR" dirty="0" smtClean="0"/>
              <a:t>name: ‘ EUNBI’,</a:t>
            </a:r>
          </a:p>
          <a:p>
            <a:pPr marL="457200" lvl="1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ge: 27,</a:t>
            </a:r>
          </a:p>
          <a:p>
            <a:pPr marL="457200" lvl="1" indent="0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cupation</a:t>
            </a:r>
            <a:r>
              <a:rPr lang="en-US" altLang="ko-KR" dirty="0" smtClean="0"/>
              <a:t>: ‘developer’,</a:t>
            </a:r>
          </a:p>
          <a:p>
            <a:pPr marL="457200" lvl="1" indent="0">
              <a:buNone/>
            </a:pPr>
            <a:r>
              <a:rPr lang="en-US" altLang="ko-KR" dirty="0" err="1" smtClean="0"/>
              <a:t>getPersonProfile</a:t>
            </a:r>
            <a:r>
              <a:rPr lang="en-US" altLang="ko-KR" dirty="0" smtClean="0"/>
              <a:t> : Function(){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“Name : “ + this.name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+ “\</a:t>
            </a:r>
            <a:r>
              <a:rPr lang="en-US" altLang="ko-KR" dirty="0" err="1" smtClean="0"/>
              <a:t>nAge</a:t>
            </a:r>
            <a:r>
              <a:rPr lang="en-US" altLang="ko-KR" dirty="0" smtClean="0"/>
              <a:t>: ” + 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+ “\</a:t>
            </a:r>
            <a:r>
              <a:rPr lang="en-US" altLang="ko-KR" dirty="0" err="1" smtClean="0"/>
              <a:t>nOccupation</a:t>
            </a:r>
            <a:r>
              <a:rPr lang="en-US" altLang="ko-KR" dirty="0" smtClean="0"/>
              <a:t> :” +</a:t>
            </a:r>
            <a:r>
              <a:rPr lang="en-US" altLang="ko-KR" dirty="0" err="1" smtClean="0"/>
              <a:t>this.occupation</a:t>
            </a:r>
            <a:r>
              <a:rPr lang="en-US" altLang="ko-KR" dirty="0" smtClean="0"/>
              <a:t>; 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name, age, </a:t>
            </a:r>
            <a:r>
              <a:rPr lang="en-US" altLang="ko-KR" dirty="0" err="1" smtClean="0"/>
              <a:t>occu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는 데이터를 저장하는 메모리 위치를 가리키는 것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객체내부에</a:t>
            </a:r>
            <a:r>
              <a:rPr lang="ko-KR" altLang="en-US" dirty="0" smtClean="0"/>
              <a:t> 저장된 값이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844619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객체생성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Object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5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3.2.1.1 Object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Object();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foo.name = ‘foo’;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 = 30;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foo.gender</a:t>
            </a:r>
            <a:r>
              <a:rPr lang="en-US" altLang="ko-KR" dirty="0" smtClean="0"/>
              <a:t> = ‘male’;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36584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err="1" smtClean="0"/>
              <a:t>리터럴</a:t>
            </a:r>
            <a:r>
              <a:rPr lang="en-US" altLang="ko-KR" b="1" dirty="0"/>
              <a:t>(</a:t>
            </a:r>
            <a:r>
              <a:rPr lang="en-US" altLang="ko-KR" dirty="0" smtClean="0"/>
              <a:t>literal) :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문자 그대로의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표현한다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‘foo’,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age : 30,</a:t>
            </a:r>
          </a:p>
          <a:p>
            <a:pPr marL="0" indent="0">
              <a:buNone/>
            </a:pPr>
            <a:r>
              <a:rPr lang="en-US" altLang="ko-KR" dirty="0" smtClean="0"/>
              <a:t>	gender: ‘male’,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427185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객체를 생성하는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장에서 </a:t>
            </a:r>
            <a:r>
              <a:rPr lang="en-US" altLang="ko-KR" dirty="0" smtClean="0"/>
              <a:t>^_^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 접근방법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</a:t>
            </a:r>
            <a:r>
              <a:rPr lang="en-US" altLang="ko-KR" dirty="0" smtClean="0"/>
              <a:t>([])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 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name: ‘foo’ 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major: ‘computer science’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console.log(foo.name);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console.log(foo[‘name’]);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console.log(foo[name]); //undefined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foo.major</a:t>
            </a:r>
            <a:r>
              <a:rPr lang="en-US" altLang="ko-KR" dirty="0" smtClean="0"/>
              <a:t> = ‘electronics engineering’;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foo.major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console.log(foo[‘major’]);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44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 = 30; //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동적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foo[‘full-name’] = ‘foo bar’;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console.log(foo[‘full-name’]);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foo.full</a:t>
            </a:r>
            <a:r>
              <a:rPr lang="en-US" altLang="ko-KR" dirty="0" smtClean="0"/>
              <a:t>-name); //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foo.full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console.log(name);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접근하려는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예약어이거나 표현식일 경우에는 대괄호 표기법만 사용해야한다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373278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데이터 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408" y="1825624"/>
            <a:ext cx="7202079" cy="4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for in </a:t>
            </a:r>
            <a:r>
              <a:rPr lang="ko-KR" altLang="en-US" dirty="0" smtClean="0"/>
              <a:t>문과 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’foo’,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age : 30,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major : ‘computer science’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prop;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for(prop : foo){  // foo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하나씩 할당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console.log(prop, foo[prop]);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86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‘foo’ 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nickname: ‘</a:t>
            </a:r>
            <a:r>
              <a:rPr lang="en-US" altLang="ko-KR" dirty="0" err="1" smtClean="0"/>
              <a:t>babo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delete(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console(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delete(foo);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console(foo.name);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smtClean="0"/>
              <a:t>연산자는 객체 </a:t>
            </a:r>
            <a:r>
              <a:rPr lang="ko-KR" altLang="en-US" dirty="0" err="1" smtClean="0"/>
              <a:t>프로퍼티만</a:t>
            </a:r>
            <a:r>
              <a:rPr lang="ko-KR" altLang="en-US" dirty="0" smtClean="0"/>
              <a:t> 삭제할 뿐 객체 자체를 삭제 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6146277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참조타입의</a:t>
            </a:r>
            <a:r>
              <a:rPr lang="ko-KR" altLang="en-US" dirty="0" smtClean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객체의 모든 연산은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참조값으로</a:t>
            </a:r>
            <a:r>
              <a:rPr lang="ko-KR" altLang="en-US" dirty="0" smtClean="0"/>
              <a:t> 처리된다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: 10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objB.val</a:t>
            </a:r>
            <a:r>
              <a:rPr lang="en-US" altLang="ko-KR" dirty="0" smtClean="0"/>
              <a:t>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objA.val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objB.val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8832"/>
            <a:ext cx="5353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13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100;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b = 100;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console.log(a == b);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objC</a:t>
            </a:r>
            <a:r>
              <a:rPr lang="en-US" altLang="ko-KR" dirty="0" smtClean="0"/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ko-KR" altLang="en-US" dirty="0" smtClean="0"/>
              <a:t>와</a:t>
            </a:r>
            <a:r>
              <a:rPr lang="en-US" altLang="ko-KR" dirty="0" err="1" smtClean="0"/>
              <a:t>objB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같은형태의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가지고 있을 뿐 다른 객체를 참조하고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6014301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참조에 의한 함수 호출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100;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function </a:t>
            </a:r>
            <a:r>
              <a:rPr lang="en-US" altLang="ko-KR" dirty="0" err="1" smtClean="0"/>
              <a:t>changeArg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200;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obj.value</a:t>
            </a:r>
            <a:r>
              <a:rPr lang="en-US" altLang="ko-KR" dirty="0" smtClean="0"/>
              <a:t> = 200;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chageArg</a:t>
            </a:r>
            <a:r>
              <a:rPr lang="en-US" altLang="ko-KR" dirty="0" smtClean="0"/>
              <a:t>(a,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console.log(a);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03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1" dirty="0" err="1" smtClean="0"/>
              <a:t>프로토타입</a:t>
            </a:r>
            <a:r>
              <a:rPr lang="en-US" altLang="ko-KR" dirty="0"/>
              <a:t>(</a:t>
            </a:r>
            <a:r>
              <a:rPr lang="en-US" altLang="ko-KR" b="1" dirty="0"/>
              <a:t>prototype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원래의 </a:t>
            </a:r>
            <a:r>
              <a:rPr lang="ko-KR" altLang="en-US" sz="2600" dirty="0"/>
              <a:t>형태 또는 전형적인 예</a:t>
            </a:r>
            <a:r>
              <a:rPr lang="en-US" altLang="ko-KR" sz="2600" dirty="0"/>
              <a:t>, </a:t>
            </a:r>
            <a:r>
              <a:rPr lang="ko-KR" altLang="en-US" sz="2600" dirty="0"/>
              <a:t>기초 또는 표준이다</a:t>
            </a:r>
            <a:r>
              <a:rPr lang="en-US" altLang="ko-KR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 smtClean="0"/>
              <a:t> - </a:t>
            </a:r>
            <a:r>
              <a:rPr lang="ko-KR" altLang="en-US" sz="2600" dirty="0" smtClean="0"/>
              <a:t>자바스크립트의 모든 객체는 자신의 부모 역할을 하는 객체와 연결되어있다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이러한 </a:t>
            </a:r>
            <a:r>
              <a:rPr lang="ko-KR" altLang="en-US" sz="2600" dirty="0" err="1" smtClean="0"/>
              <a:t>부모객체를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프로토타입</a:t>
            </a:r>
            <a:r>
              <a:rPr lang="ko-KR" altLang="en-US" sz="2600" dirty="0" smtClean="0"/>
              <a:t> 객체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프로토</a:t>
            </a:r>
            <a:r>
              <a:rPr lang="ko-KR" altLang="en-US" sz="2600" dirty="0" smtClean="0"/>
              <a:t> 타입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이라고 부른다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name: ‘foo’,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age: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foo.toString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console.dir</a:t>
            </a:r>
            <a:r>
              <a:rPr lang="en-US" altLang="ko-KR" dirty="0" smtClean="0"/>
              <a:t>(foo);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장에서 자세히 </a:t>
            </a:r>
            <a:r>
              <a:rPr lang="en-US" altLang="ko-KR" dirty="0" smtClean="0"/>
              <a:t>^_^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4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배열은 자바스크립트 객체의 한 형태이다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449062"/>
              </p:ext>
            </p:extLst>
          </p:nvPr>
        </p:nvGraphicFramePr>
        <p:xfrm>
          <a:off x="650504" y="2902426"/>
          <a:ext cx="10703296" cy="318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1648">
                  <a:extLst>
                    <a:ext uri="{9D8B030D-6E8A-4147-A177-3AD203B41FA5}">
                      <a16:colId xmlns:a16="http://schemas.microsoft.com/office/drawing/2014/main" xmlns="" val="2156887075"/>
                    </a:ext>
                  </a:extLst>
                </a:gridCol>
                <a:gridCol w="5351648">
                  <a:extLst>
                    <a:ext uri="{9D8B030D-6E8A-4147-A177-3AD203B41FA5}">
                      <a16:colId xmlns:a16="http://schemas.microsoft.com/office/drawing/2014/main" xmlns="" val="4118004302"/>
                    </a:ext>
                  </a:extLst>
                </a:gridCol>
              </a:tblGrid>
              <a:tr h="40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566299"/>
                  </a:ext>
                </a:extLst>
              </a:tr>
              <a:tr h="138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배열의 크기를 지정해줘야 한다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ko-KR" altLang="en-US" sz="2400" dirty="0" smtClean="0"/>
                        <a:t>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배열의 크기를 지정할 필요가 없다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4601059"/>
                  </a:ext>
                </a:extLst>
              </a:tr>
              <a:tr h="138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배열크기</a:t>
                      </a:r>
                      <a:r>
                        <a:rPr lang="ko-KR" altLang="en-US" sz="2400" baseline="0" dirty="0" smtClean="0"/>
                        <a:t> 이상의 위치에 데이터를 저장할 수 없다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배열크기와</a:t>
                      </a:r>
                      <a:r>
                        <a:rPr lang="ko-KR" altLang="en-US" sz="2400" dirty="0" smtClean="0"/>
                        <a:t> 상관없이 아무 위치에나 데이터를 저장할 수 있다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105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배열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자바스크립트에서 새로운 배열을 만드는 데 사용하는 </a:t>
            </a:r>
            <a:r>
              <a:rPr lang="ko-KR" altLang="en-US" dirty="0" err="1" smtClean="0"/>
              <a:t>표기법으</a:t>
            </a:r>
            <a:r>
              <a:rPr lang="ko-KR" altLang="en-US" dirty="0" smtClean="0"/>
              <a:t> 로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colorArr</a:t>
            </a:r>
            <a:r>
              <a:rPr lang="en-US" altLang="ko-KR" dirty="0" smtClean="0"/>
              <a:t> = [‘orange’, ‘yellow’, ‘blue’, ‘green’, ‘red’];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console.log(color[0]);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console.log(color[1]);</a:t>
            </a:r>
          </a:p>
          <a:p>
            <a:pPr marL="0" indent="0">
              <a:buNone/>
            </a:pPr>
            <a:r>
              <a:rPr lang="en-US" altLang="ko-KR" dirty="0" smtClean="0"/>
              <a:t> console.log(color[4]);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6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배열의 요소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 = [];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[0]);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[0] = 1	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[3] = ‘eight’ 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[7] = true;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emptyArr.length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71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배열의</a:t>
            </a:r>
            <a:r>
              <a:rPr lang="en-US" altLang="ko-KR" dirty="0"/>
              <a:t> </a:t>
            </a:r>
            <a:r>
              <a:rPr lang="en-US" altLang="ko-KR" dirty="0" smtClean="0"/>
              <a:t>length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자바스크립트의 모든 배열은 </a:t>
            </a:r>
            <a:r>
              <a:rPr lang="en-US" altLang="ko-KR" dirty="0" smtClean="0"/>
              <a:t>length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 ];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= 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= 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= 1;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[100] = 100;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length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배열 내 가장 큰 인덱스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배열 원수 개수와 일치하는 것은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89175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기본타입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998738"/>
              </p:ext>
            </p:extLst>
          </p:nvPr>
        </p:nvGraphicFramePr>
        <p:xfrm>
          <a:off x="838200" y="2487901"/>
          <a:ext cx="10515600" cy="3763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1568870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118004302"/>
                    </a:ext>
                  </a:extLst>
                </a:gridCol>
              </a:tblGrid>
              <a:tr h="999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566299"/>
                  </a:ext>
                </a:extLst>
              </a:tr>
              <a:tr h="276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 smtClean="0"/>
                        <a:t>int</a:t>
                      </a:r>
                      <a:r>
                        <a:rPr lang="en-US" altLang="ko-KR" sz="3600" dirty="0" smtClean="0"/>
                        <a:t>, float, </a:t>
                      </a:r>
                    </a:p>
                    <a:p>
                      <a:pPr algn="ctr" latinLnBrk="1"/>
                      <a:r>
                        <a:rPr lang="en-US" altLang="ko-KR" sz="3600" dirty="0" smtClean="0"/>
                        <a:t>char, double</a:t>
                      </a:r>
                      <a:r>
                        <a:rPr lang="en-US" altLang="ko-KR" sz="3600" baseline="0" dirty="0" smtClean="0"/>
                        <a:t> …</a:t>
                      </a:r>
                    </a:p>
                    <a:p>
                      <a:pPr algn="ctr" latinLnBrk="1"/>
                      <a:r>
                        <a:rPr lang="ko-KR" altLang="en-US" sz="3600" dirty="0" err="1" smtClean="0"/>
                        <a:t>예약어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 smtClean="0"/>
                        <a:t>var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46010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886552"/>
            <a:ext cx="2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변수선언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3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3571"/>
            <a:ext cx="10515600" cy="54133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smtClean="0"/>
              <a:t> 배열 </a:t>
            </a:r>
            <a:r>
              <a:rPr lang="en-US" altLang="ko-KR" b="1" dirty="0" smtClean="0"/>
              <a:t>length </a:t>
            </a:r>
            <a:r>
              <a:rPr lang="ko-KR" altLang="en-US" b="1" dirty="0" err="1" smtClean="0"/>
              <a:t>프로퍼티</a:t>
            </a:r>
            <a:r>
              <a:rPr lang="ko-KR" altLang="en-US" b="1" dirty="0" smtClean="0"/>
              <a:t> 명시적 변경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[0,1,2];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var.length</a:t>
            </a:r>
            <a:r>
              <a:rPr lang="en-US" altLang="ko-KR" dirty="0" smtClean="0"/>
              <a:t> = 5;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 =2;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배열도 자바스크립트의 객체이기 때문에 값이 없는 원소에 접근할 경우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가 출력된다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length</a:t>
            </a:r>
            <a:r>
              <a:rPr lang="ko-KR" altLang="en-US" dirty="0" smtClean="0"/>
              <a:t>가 가리키는 위치가 변경되며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메모리가 할당되지는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497735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535757" y="574092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 dirty="0" smtClean="0"/>
              <a:t>3.5.3.1 </a:t>
            </a:r>
            <a:r>
              <a:rPr lang="ko-KR" altLang="en-US" sz="4200" dirty="0" smtClean="0"/>
              <a:t>배열 표준 메서드와 </a:t>
            </a:r>
            <a:r>
              <a:rPr lang="en-US" altLang="ko-KR" sz="4200" dirty="0" smtClean="0"/>
              <a:t>length</a:t>
            </a:r>
            <a:r>
              <a:rPr lang="ko-KR" altLang="en-US" sz="4200" dirty="0" err="1" smtClean="0"/>
              <a:t>프로퍼티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length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기반으로 동작한다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600" dirty="0" smtClean="0"/>
              <a:t>-push() </a:t>
            </a:r>
            <a:r>
              <a:rPr lang="ko-KR" altLang="en-US" sz="2600" dirty="0" err="1" smtClean="0"/>
              <a:t>메소드</a:t>
            </a:r>
            <a:endParaRPr lang="en-US" altLang="ko-KR" sz="2600" dirty="0" smtClean="0"/>
          </a:p>
          <a:p>
            <a:pPr marL="457200" lvl="1" indent="0">
              <a:buNone/>
            </a:pPr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[‘zero’, ‘one’, ‘two’];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(‘three’);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 = 6;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(‘four’);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smtClean="0"/>
              <a:t>배열과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vs 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 = [‘orange’ , ‘yellow’, ‘green’];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‘0’: ‘orange’,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‘1’: ‘yellow’,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‘2’: ‘green’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9947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54144"/>
            <a:ext cx="10515600" cy="5422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[0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[0]); // </a:t>
            </a:r>
            <a:r>
              <a:rPr lang="ko-KR" altLang="en-US" sz="2000" dirty="0" smtClean="0"/>
              <a:t>자동으로 문자열 형태로 변환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console.log(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en-US" altLang="ko-KR" dirty="0" err="1"/>
              <a:t>colorsObj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colorsArray.length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colorsObj.length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colorsArray.push</a:t>
            </a:r>
            <a:r>
              <a:rPr lang="en-US" altLang="ko-KR" dirty="0"/>
              <a:t>(‘red’);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colorsObj.push</a:t>
            </a:r>
            <a:r>
              <a:rPr lang="en-US" altLang="ko-KR" dirty="0" smtClean="0"/>
              <a:t>(‘red’);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:undefined,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error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21" y="2026762"/>
            <a:ext cx="5133975" cy="2638425"/>
          </a:xfrm>
          <a:prstGeom prst="rect">
            <a:avLst/>
          </a:prstGeom>
        </p:spPr>
      </p:pic>
      <p:sp>
        <p:nvSpPr>
          <p:cNvPr id="5" name="포인트가 5개인 별 4"/>
          <p:cNvSpPr/>
          <p:nvPr/>
        </p:nvSpPr>
        <p:spPr>
          <a:xfrm>
            <a:off x="686978" y="5599521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3.5.5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2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배열도 객체이므로 객체처럼 동적으로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추가할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[‘zero’, ‘one’, ‘two’];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900" dirty="0" err="1" smtClean="0"/>
              <a:t>arr.color</a:t>
            </a:r>
            <a:r>
              <a:rPr lang="en-US" altLang="ko-KR" sz="2900" dirty="0" smtClean="0"/>
              <a:t> = ‘blue’;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arr.name = ‘</a:t>
            </a:r>
            <a:r>
              <a:rPr lang="en-US" altLang="ko-KR" sz="2900" dirty="0" err="1" smtClean="0"/>
              <a:t>number_array</a:t>
            </a:r>
            <a:r>
              <a:rPr lang="en-US" altLang="ko-KR" sz="2900" dirty="0" smtClean="0"/>
              <a:t>’;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console.log(</a:t>
            </a:r>
            <a:r>
              <a:rPr lang="en-US" altLang="ko-KR" sz="2900" dirty="0" err="1" smtClean="0"/>
              <a:t>arr.length</a:t>
            </a:r>
            <a:r>
              <a:rPr lang="en-US" altLang="ko-KR" sz="2900" dirty="0" smtClean="0"/>
              <a:t>); 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err="1" smtClean="0"/>
              <a:t>arr</a:t>
            </a:r>
            <a:r>
              <a:rPr lang="en-US" altLang="ko-KR" sz="2900" dirty="0" smtClean="0"/>
              <a:t>[3] =‘red’;</a:t>
            </a:r>
          </a:p>
          <a:p>
            <a:pPr marL="0" indent="0">
              <a:buNone/>
            </a:pPr>
            <a:r>
              <a:rPr lang="en-US" altLang="ko-KR" sz="2900" dirty="0" smtClean="0"/>
              <a:t> console.log(</a:t>
            </a:r>
            <a:r>
              <a:rPr lang="en-US" altLang="ko-KR" sz="2900" dirty="0" err="1" smtClean="0"/>
              <a:t>arr.length</a:t>
            </a:r>
            <a:r>
              <a:rPr lang="en-US" altLang="ko-KR" sz="2900" dirty="0" smtClean="0"/>
              <a:t>);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err="1" smtClean="0"/>
              <a:t>console.dir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arr</a:t>
            </a:r>
            <a:r>
              <a:rPr lang="en-US" altLang="ko-KR" sz="2900" dirty="0" smtClean="0"/>
              <a:t>);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배열에 </a:t>
            </a:r>
            <a:r>
              <a:rPr lang="ko-KR" altLang="en-US" dirty="0" err="1"/>
              <a:t>동적프로퍼티가</a:t>
            </a:r>
            <a:r>
              <a:rPr lang="ko-KR" altLang="en-US" dirty="0"/>
              <a:t> 추가될 경우 </a:t>
            </a:r>
            <a:r>
              <a:rPr lang="en-US" altLang="ko-KR" dirty="0"/>
              <a:t>length </a:t>
            </a:r>
            <a:r>
              <a:rPr lang="ko-KR" altLang="en-US" dirty="0"/>
              <a:t>값이 변하지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 </a:t>
            </a:r>
            <a:r>
              <a:rPr lang="ko-KR" altLang="en-US" dirty="0" err="1" smtClean="0"/>
              <a:t>배열원소의</a:t>
            </a:r>
            <a:r>
              <a:rPr lang="ko-KR" altLang="en-US" dirty="0" smtClean="0"/>
              <a:t> 가장 큰 인덱스가 변했을 경우만 변경된다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sz="26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948314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3.5.6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열거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객체는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열거한다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앞의 </a:t>
            </a:r>
            <a:r>
              <a:rPr lang="ko-KR" altLang="en-US" dirty="0" err="1" smtClean="0"/>
              <a:t>예제코드를</a:t>
            </a:r>
            <a:r>
              <a:rPr lang="ko-KR" altLang="en-US" dirty="0" smtClean="0"/>
              <a:t> 이용해 출력 결과를 비교해보자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prop in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console.log(prop,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[prop]);</a:t>
            </a:r>
          </a:p>
          <a:p>
            <a:pPr marL="457200" lvl="1" indent="0">
              <a:buNone/>
            </a:pPr>
            <a:r>
              <a:rPr lang="en-US" altLang="ko-KR" dirty="0" smtClean="0"/>
              <a:t> 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console.log(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3.5.7 </a:t>
            </a:r>
            <a:r>
              <a:rPr lang="ko-KR" altLang="en-US" dirty="0" smtClean="0"/>
              <a:t>배열 요소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배열도 객체이므로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연산자를 이용할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=[‘zero’, ’one’, ’two’, ’three’];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delete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arr.splice</a:t>
            </a:r>
            <a:r>
              <a:rPr lang="en-US" altLang="ko-KR" dirty="0" smtClean="0"/>
              <a:t>(2,1); //2</a:t>
            </a:r>
            <a:r>
              <a:rPr lang="ko-KR" altLang="en-US" dirty="0" smtClean="0"/>
              <a:t>번째 인덱스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원소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값이 삭제 될 뿐 원소는 삭제되지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원소를 삭제하기 위해서는 </a:t>
            </a:r>
            <a:r>
              <a:rPr lang="en-US" altLang="ko-KR" dirty="0" smtClean="0"/>
              <a:t>splice </a:t>
            </a:r>
            <a:r>
              <a:rPr lang="ko-KR" altLang="en-US" dirty="0" err="1" smtClean="0"/>
              <a:t>배열메소드를</a:t>
            </a:r>
            <a:r>
              <a:rPr lang="ko-KR" altLang="en-US" dirty="0" smtClean="0"/>
              <a:t> 사용해야한다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splice(</a:t>
            </a:r>
            <a:r>
              <a:rPr lang="en-US" altLang="ko-KR" dirty="0" err="1" smtClean="0"/>
              <a:t>start,deleteCount,item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72679" y="574092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572679" y="4978924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3.5.8 Array()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호출할 때 인자 개수에 따라 동작이 다르다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호출할 때 인자가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개이며 숫자인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호출된 인자를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로 갖는 빈 배열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그 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호출된 인자를 요소를 갖는 배열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Array(3);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Array(1,2,3);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6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3.5.9 </a:t>
            </a:r>
            <a:r>
              <a:rPr lang="ko-KR" altLang="en-US" dirty="0" smtClean="0"/>
              <a:t>유사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유사 배열 객체 </a:t>
            </a:r>
            <a:r>
              <a:rPr lang="en-US" altLang="ko-KR" dirty="0" smtClean="0"/>
              <a:t>: length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가진 객체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객체지만</a:t>
            </a:r>
            <a:r>
              <a:rPr lang="ko-KR" altLang="en-US" dirty="0" smtClean="0"/>
              <a:t> 표준 배열 </a:t>
            </a:r>
            <a:r>
              <a:rPr lang="en-US" altLang="ko-KR" dirty="0" smtClean="0"/>
              <a:t>method</a:t>
            </a:r>
            <a:r>
              <a:rPr lang="ko-KR" altLang="en-US" dirty="0"/>
              <a:t>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[‘bar’];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{ name : ‘foo’, </a:t>
            </a:r>
            <a:r>
              <a:rPr lang="en-US" altLang="ko-KR" dirty="0" err="1" smtClean="0"/>
              <a:t>legth</a:t>
            </a:r>
            <a:r>
              <a:rPr lang="en-US" altLang="ko-KR" dirty="0" smtClean="0"/>
              <a:t> : 1};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obj.push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Array.prototype.push.apply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[‘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apply</a:t>
            </a:r>
            <a:r>
              <a:rPr lang="ko-KR" altLang="en-US" dirty="0" smtClean="0"/>
              <a:t>메서드도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장에서 자세히 </a:t>
            </a:r>
            <a:r>
              <a:rPr lang="en-US" altLang="ko-KR" dirty="0" smtClean="0"/>
              <a:t>^_^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71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기본타입과</a:t>
            </a:r>
            <a:r>
              <a:rPr lang="ko-KR" altLang="en-US" dirty="0" smtClean="0"/>
              <a:t> 표준 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기본 타입 값들에 대해 객체 형태로 메서드 호출할 경우에는 메서드 처리 순간에 객체로 변환된 후 </a:t>
            </a:r>
            <a:r>
              <a:rPr lang="ko-KR" altLang="en-US" dirty="0" err="1" smtClean="0"/>
              <a:t>표준메서드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메서드호출</a:t>
            </a:r>
            <a:r>
              <a:rPr lang="ko-KR" altLang="en-US" dirty="0" smtClean="0"/>
              <a:t> 끝난 후에는 다시 기본값으로 복귀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0.5;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num.toExponential</a:t>
            </a:r>
            <a:r>
              <a:rPr lang="en-US" altLang="ko-KR" dirty="0" smtClean="0"/>
              <a:t>(1)); //</a:t>
            </a:r>
            <a:r>
              <a:rPr lang="ko-KR" altLang="en-US" sz="2000" dirty="0" smtClean="0"/>
              <a:t>숫자를 지수 형태의 문자열로 변환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console.log(“test”.</a:t>
            </a:r>
            <a:r>
              <a:rPr lang="en-US" altLang="ko-KR" dirty="0" err="1" smtClean="0"/>
              <a:t>charAt</a:t>
            </a:r>
            <a:r>
              <a:rPr lang="en-US" altLang="ko-KR" dirty="0" smtClean="0"/>
              <a:t>(2));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기본타입을</a:t>
            </a:r>
            <a:r>
              <a:rPr lang="ko-KR" altLang="en-US" dirty="0" smtClean="0"/>
              <a:t> 위해 </a:t>
            </a:r>
            <a:r>
              <a:rPr lang="ko-KR" altLang="en-US" dirty="0"/>
              <a:t>정</a:t>
            </a:r>
            <a:r>
              <a:rPr lang="ko-KR" altLang="en-US" dirty="0" smtClean="0"/>
              <a:t>의된 표준 메서드들은 객체처럼 호출할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46657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변수명에는</a:t>
            </a:r>
            <a:r>
              <a:rPr lang="ko-KR" altLang="en-US" dirty="0" smtClean="0"/>
              <a:t> </a:t>
            </a:r>
            <a:r>
              <a:rPr lang="ko-KR" altLang="en-US" dirty="0"/>
              <a:t>영문과 </a:t>
            </a:r>
            <a:r>
              <a:rPr lang="ko-KR" altLang="en-US" dirty="0" err="1"/>
              <a:t>숫자과</a:t>
            </a:r>
            <a:r>
              <a:rPr lang="ko-KR" altLang="en-US" dirty="0"/>
              <a:t>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만 들어간다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변수명은</a:t>
            </a:r>
            <a:r>
              <a:rPr lang="ko-KR" altLang="en-US" dirty="0" smtClean="0"/>
              <a:t> </a:t>
            </a:r>
            <a:r>
              <a:rPr lang="ko-KR" altLang="en-US" dirty="0"/>
              <a:t>영문의 대문자와 소문자를 구별한다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변수명의</a:t>
            </a:r>
            <a:r>
              <a:rPr lang="ko-KR" altLang="en-US" dirty="0" smtClean="0"/>
              <a:t> </a:t>
            </a:r>
            <a:r>
              <a:rPr lang="ko-KR" altLang="en-US" dirty="0"/>
              <a:t>첫 문자는 숫자가 올 수 없다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ko-KR" altLang="en-US" dirty="0"/>
              <a:t>사용 할 수 없다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altLang="ko-KR" dirty="0" err="1"/>
              <a:t>if,for,while</a:t>
            </a:r>
            <a:r>
              <a:rPr lang="ko-KR" altLang="en-US" dirty="0"/>
              <a:t>등 외 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3.7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+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add1 = 1+2;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add 2 = ‘my’ +’string’;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typeof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!!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불린값으로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동등연산자</a:t>
            </a:r>
            <a:r>
              <a:rPr lang="en-US" altLang="ko-KR" dirty="0"/>
              <a:t>(==)</a:t>
            </a:r>
            <a:r>
              <a:rPr lang="ko-KR" altLang="en-US" dirty="0"/>
              <a:t>와 </a:t>
            </a:r>
            <a:r>
              <a:rPr lang="ko-KR" altLang="en-US" dirty="0" err="1"/>
              <a:t>일치연산자</a:t>
            </a:r>
            <a:r>
              <a:rPr lang="en-US" altLang="ko-KR" dirty="0"/>
              <a:t>(===)</a:t>
            </a:r>
            <a:r>
              <a:rPr lang="ko-KR" altLang="en-US" dirty="0"/>
              <a:t>의 차이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console.log(1==‘1’);</a:t>
            </a:r>
          </a:p>
          <a:p>
            <a:pPr marL="0" indent="0">
              <a:buNone/>
            </a:pPr>
            <a:r>
              <a:rPr lang="en-US" altLang="ko-KR" dirty="0"/>
              <a:t>  console.log(1===‘1’);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14987"/>
              </p:ext>
            </p:extLst>
          </p:nvPr>
        </p:nvGraphicFramePr>
        <p:xfrm>
          <a:off x="6391372" y="732771"/>
          <a:ext cx="5498969" cy="306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299">
                  <a:extLst>
                    <a:ext uri="{9D8B030D-6E8A-4147-A177-3AD203B41FA5}">
                      <a16:colId xmlns:a16="http://schemas.microsoft.com/office/drawing/2014/main" xmlns="" val="2711438018"/>
                    </a:ext>
                  </a:extLst>
                </a:gridCol>
                <a:gridCol w="1368101">
                  <a:extLst>
                    <a:ext uri="{9D8B030D-6E8A-4147-A177-3AD203B41FA5}">
                      <a16:colId xmlns:a16="http://schemas.microsoft.com/office/drawing/2014/main" xmlns="" val="1860340537"/>
                    </a:ext>
                  </a:extLst>
                </a:gridCol>
                <a:gridCol w="2988569">
                  <a:extLst>
                    <a:ext uri="{9D8B030D-6E8A-4147-A177-3AD203B41FA5}">
                      <a16:colId xmlns:a16="http://schemas.microsoft.com/office/drawing/2014/main" xmlns="" val="3530970062"/>
                    </a:ext>
                  </a:extLst>
                </a:gridCol>
              </a:tblGrid>
              <a:tr h="41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‘number’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7152342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‘string’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4680358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불린값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666701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1704670"/>
                  </a:ext>
                </a:extLst>
              </a:tr>
              <a:tr h="3995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undefined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‘undefined’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62013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참조타입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0836604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7074883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‘function’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05550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23280" y="4424930"/>
            <a:ext cx="26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typeof</a:t>
            </a:r>
            <a:r>
              <a:rPr lang="ko-KR" altLang="en-US" dirty="0" smtClean="0"/>
              <a:t>연산자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03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066" y="117517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000" dirty="0" smtClean="0"/>
              <a:t> </a:t>
            </a:r>
            <a:r>
              <a:rPr lang="ko-KR" altLang="en-US" sz="8000" dirty="0" smtClean="0"/>
              <a:t>감사합니다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719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55056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intNum</a:t>
            </a:r>
            <a:r>
              <a:rPr lang="en-US" altLang="ko-KR" dirty="0" smtClean="0"/>
              <a:t> = 10</a:t>
            </a:r>
            <a:r>
              <a:rPr lang="en-US" altLang="ko-KR" dirty="0"/>
              <a:t>	</a:t>
            </a:r>
            <a:r>
              <a:rPr lang="en-US" altLang="ko-KR" dirty="0" smtClean="0"/>
              <a:t>														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floatNum</a:t>
            </a:r>
            <a:r>
              <a:rPr lang="en-US" altLang="ko-KR" dirty="0" smtClean="0"/>
              <a:t> = 0.1;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singleQuoteStr</a:t>
            </a:r>
            <a:r>
              <a:rPr lang="en-US" altLang="ko-KR" dirty="0" smtClean="0"/>
              <a:t> =‘single quote string’;</a:t>
            </a:r>
          </a:p>
          <a:p>
            <a:pPr marL="0" indent="0">
              <a:buNone/>
            </a:pPr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doubleQuoteStr</a:t>
            </a:r>
            <a:r>
              <a:rPr lang="en-US" altLang="ko-KR" dirty="0" smtClean="0"/>
              <a:t> = “double quote string”;                         </a:t>
            </a:r>
          </a:p>
          <a:p>
            <a:pPr marL="0" indent="0">
              <a:buNone/>
            </a:pPr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singleChar</a:t>
            </a:r>
            <a:r>
              <a:rPr lang="en-US" altLang="ko-KR" dirty="0" smtClean="0"/>
              <a:t> =‘a’;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boolvar</a:t>
            </a:r>
            <a:r>
              <a:rPr lang="en-US" altLang="ko-KR" dirty="0" smtClean="0"/>
              <a:t> = true;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emtyVar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 =null;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3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intNum</a:t>
            </a:r>
            <a:r>
              <a:rPr lang="en-US" altLang="ko-KR" dirty="0" smtClean="0"/>
              <a:t>,				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floatNum</a:t>
            </a:r>
            <a:r>
              <a:rPr lang="en-US" altLang="ko-KR" dirty="0" smtClean="0"/>
              <a:t>,	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singleQuoteStr</a:t>
            </a:r>
            <a:r>
              <a:rPr lang="en-US" altLang="ko-KR" dirty="0" smtClean="0"/>
              <a:t>, 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doubleQuoteStr</a:t>
            </a:r>
            <a:r>
              <a:rPr lang="en-US" altLang="ko-KR" dirty="0" smtClean="0"/>
              <a:t>,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boolVar</a:t>
            </a:r>
            <a:r>
              <a:rPr lang="en-US" altLang="ko-KR" dirty="0" smtClean="0"/>
              <a:t>,		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,		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emptyVar</a:t>
            </a:r>
            <a:r>
              <a:rPr lang="en-US" altLang="ko-KR" dirty="0" smtClean="0"/>
              <a:t> 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);</a:t>
            </a: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숫자타입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, long, float, double…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JavaScript </a:t>
            </a:r>
            <a:r>
              <a:rPr lang="ko-KR" altLang="en-US" dirty="0" err="1" smtClean="0"/>
              <a:t>숫자타입</a:t>
            </a:r>
            <a:r>
              <a:rPr lang="en-US" altLang="ko-KR" dirty="0" smtClean="0"/>
              <a:t> =&gt; 64bit </a:t>
            </a:r>
            <a:r>
              <a:rPr lang="ko-KR" altLang="en-US" dirty="0" smtClean="0"/>
              <a:t>부동소수점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나눗셈 연산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5/2; </a:t>
            </a:r>
          </a:p>
          <a:p>
            <a:pPr marL="0" indent="0">
              <a:buNone/>
            </a:pPr>
            <a:r>
              <a:rPr lang="en-US" altLang="ko-KR" dirty="0" smtClean="0"/>
              <a:t>  console.log(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console.log(</a:t>
            </a:r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));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73258"/>
              </p:ext>
            </p:extLst>
          </p:nvPr>
        </p:nvGraphicFramePr>
        <p:xfrm>
          <a:off x="6614341" y="3294032"/>
          <a:ext cx="4654618" cy="21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309">
                  <a:extLst>
                    <a:ext uri="{9D8B030D-6E8A-4147-A177-3AD203B41FA5}">
                      <a16:colId xmlns:a16="http://schemas.microsoft.com/office/drawing/2014/main" xmlns="" val="2156887075"/>
                    </a:ext>
                  </a:extLst>
                </a:gridCol>
                <a:gridCol w="2327309">
                  <a:extLst>
                    <a:ext uri="{9D8B030D-6E8A-4147-A177-3AD203B41FA5}">
                      <a16:colId xmlns:a16="http://schemas.microsoft.com/office/drawing/2014/main" xmlns="" val="4118004302"/>
                    </a:ext>
                  </a:extLst>
                </a:gridCol>
              </a:tblGrid>
              <a:tr h="49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566299"/>
                  </a:ext>
                </a:extLst>
              </a:tr>
              <a:tr h="1697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2.5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460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‘test’;</a:t>
            </a:r>
          </a:p>
          <a:p>
            <a:pPr marL="0" indent="0"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[2],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[3]);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[1] = ‘a’;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한번 생성된 문자열은 읽기만 가능할 뿐 수정할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2780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불린값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-true</a:t>
            </a:r>
          </a:p>
          <a:p>
            <a:pPr marL="0" indent="0">
              <a:buNone/>
            </a:pPr>
            <a:r>
              <a:rPr lang="en-US" altLang="ko-KR" dirty="0" smtClean="0"/>
              <a:t>-false</a:t>
            </a:r>
          </a:p>
        </p:txBody>
      </p:sp>
    </p:spTree>
    <p:extLst>
      <p:ext uri="{BB962C8B-B14F-4D97-AF65-F5344CB8AC3E}">
        <p14:creationId xmlns:p14="http://schemas.microsoft.com/office/powerpoint/2010/main" val="1406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1259</Words>
  <Application>Microsoft Macintosh PowerPoint</Application>
  <PresentationFormat>와이드스크린</PresentationFormat>
  <Paragraphs>419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CHAPTER 03</vt:lpstr>
      <vt:lpstr>자바스크립트 데이터 타입</vt:lpstr>
      <vt:lpstr>3.1 기본타입</vt:lpstr>
      <vt:lpstr>변수명 규칙</vt:lpstr>
      <vt:lpstr>예제코드</vt:lpstr>
      <vt:lpstr>결과 출력</vt:lpstr>
      <vt:lpstr>3.1.1 숫자</vt:lpstr>
      <vt:lpstr>3.1.2 문자열</vt:lpstr>
      <vt:lpstr>3.1.3 불린값</vt:lpstr>
      <vt:lpstr>3.1.4 null과 undefined</vt:lpstr>
      <vt:lpstr>3.2 참조타입(객체타입)</vt:lpstr>
      <vt:lpstr>예제코드</vt:lpstr>
      <vt:lpstr>3.2.1 객체생성</vt:lpstr>
      <vt:lpstr>3.2.1.1 Object 생성자 함수 이용</vt:lpstr>
      <vt:lpstr>3.2.1.2 객체 리터럴 방식 이용</vt:lpstr>
      <vt:lpstr>3.1.3 생성자 함수 이용</vt:lpstr>
      <vt:lpstr>3.2.2 객체 프로퍼티 읽기/쓰기/갱신</vt:lpstr>
      <vt:lpstr>예제코드</vt:lpstr>
      <vt:lpstr>PowerPoint 프레젠테이션</vt:lpstr>
      <vt:lpstr>3.2.3 for in 문과 객체 프로퍼티 출력</vt:lpstr>
      <vt:lpstr>3.2.4 객체 프로퍼티 삭제</vt:lpstr>
      <vt:lpstr>3.3 참조타입의 특성</vt:lpstr>
      <vt:lpstr>3.3.1 객체 비교</vt:lpstr>
      <vt:lpstr>3.3.2 참조에 의한 함수 호출 방식</vt:lpstr>
      <vt:lpstr>3.4 프로토타입</vt:lpstr>
      <vt:lpstr>3.5 배열</vt:lpstr>
      <vt:lpstr>3.5.1 배열 리터럴</vt:lpstr>
      <vt:lpstr>3.5.2 배열의 요소 생성</vt:lpstr>
      <vt:lpstr>3.5.2 배열의 length 프로퍼티</vt:lpstr>
      <vt:lpstr>PowerPoint 프레젠테이션</vt:lpstr>
      <vt:lpstr>3.5.3.1 배열 표준 메서드와 length프로퍼티</vt:lpstr>
      <vt:lpstr>3.5.4 배열과 객체</vt:lpstr>
      <vt:lpstr>PowerPoint 프레젠테이션</vt:lpstr>
      <vt:lpstr>3.5.5 배열의 프로퍼티 동적 생성</vt:lpstr>
      <vt:lpstr>3.5.6 배열의 프로퍼티 열거</vt:lpstr>
      <vt:lpstr>3.5.7 배열 요소 삭제</vt:lpstr>
      <vt:lpstr>3.5.8 Array() 생성자 함수</vt:lpstr>
      <vt:lpstr>3.5.9 유사 배열 객체</vt:lpstr>
      <vt:lpstr>3.6 기본타입과 표준 메서드</vt:lpstr>
      <vt:lpstr>3.7 연산자</vt:lpstr>
      <vt:lpstr>PowerPoint 프레젠테이션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</dc:title>
  <dc:creator>EUNBI</dc:creator>
  <cp:lastModifiedBy>김형균</cp:lastModifiedBy>
  <cp:revision>51</cp:revision>
  <dcterms:created xsi:type="dcterms:W3CDTF">2017-03-25T04:10:44Z</dcterms:created>
  <dcterms:modified xsi:type="dcterms:W3CDTF">2017-03-26T03:27:16Z</dcterms:modified>
</cp:coreProperties>
</file>