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sldIdLst>
    <p:sldId id="256" r:id="rId6"/>
    <p:sldId id="257" r:id="rId7"/>
    <p:sldId id="269" r:id="rId8"/>
    <p:sldId id="258" r:id="rId9"/>
    <p:sldId id="261" r:id="rId10"/>
    <p:sldId id="262" r:id="rId11"/>
    <p:sldId id="270" r:id="rId12"/>
    <p:sldId id="259" r:id="rId13"/>
    <p:sldId id="266" r:id="rId14"/>
    <p:sldId id="267" r:id="rId15"/>
    <p:sldId id="268" r:id="rId16"/>
    <p:sldId id="264" r:id="rId17"/>
    <p:sldId id="271" r:id="rId18"/>
    <p:sldId id="26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05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74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6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1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32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71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3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04274" y="106279"/>
            <a:ext cx="9697452" cy="6645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04274" y="106279"/>
            <a:ext cx="9697452" cy="6645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04274" y="106279"/>
            <a:ext cx="3959726" cy="465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3200" y="106279"/>
            <a:ext cx="2933700" cy="37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02-1   </a:t>
            </a:r>
            <a:r>
              <a:rPr lang="ko-KR" altLang="en-US" sz="1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자바스크립트 </a:t>
            </a:r>
            <a:r>
              <a:rPr lang="ko-KR" altLang="en-US" sz="1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기초문법</a:t>
            </a:r>
            <a:endParaRPr lang="en-US" altLang="ko-KR" sz="14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4" name="평행 사변형 3"/>
          <p:cNvSpPr/>
          <p:nvPr userDrawn="1"/>
        </p:nvSpPr>
        <p:spPr>
          <a:xfrm>
            <a:off x="3554850" y="113897"/>
            <a:ext cx="1216152" cy="465223"/>
          </a:xfrm>
          <a:prstGeom prst="parallelogram">
            <a:avLst>
              <a:gd name="adj" fmla="val 1003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1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04274" y="106279"/>
            <a:ext cx="9697452" cy="6645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04274" y="106279"/>
            <a:ext cx="3959726" cy="465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3200" y="106279"/>
            <a:ext cx="2933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02-2   </a:t>
            </a:r>
            <a:r>
              <a:rPr lang="ko-KR" altLang="en-US" sz="1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변수</a:t>
            </a:r>
            <a:endParaRPr lang="en-US" altLang="ko-KR" sz="14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>
            <a:off x="3554850" y="113897"/>
            <a:ext cx="1216152" cy="465223"/>
          </a:xfrm>
          <a:prstGeom prst="parallelogram">
            <a:avLst>
              <a:gd name="adj" fmla="val 1003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04274" y="106279"/>
            <a:ext cx="9697452" cy="6645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04274" y="106279"/>
            <a:ext cx="3959726" cy="465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3200" y="106279"/>
            <a:ext cx="2933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02-3   </a:t>
            </a:r>
            <a:r>
              <a:rPr lang="ko-KR" altLang="en-US" sz="1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</a:t>
            </a:r>
            <a:endParaRPr lang="en-US" altLang="ko-KR" sz="14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>
            <a:off x="3554850" y="113897"/>
            <a:ext cx="1216152" cy="465223"/>
          </a:xfrm>
          <a:prstGeom prst="parallelogram">
            <a:avLst>
              <a:gd name="adj" fmla="val 1003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6003"/>
            <a:ext cx="9906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3" panose="02020603020101020101" pitchFamily="18" charset="-127"/>
                <a:ea typeface="바른돋움 3" panose="02020603020101020101" pitchFamily="18" charset="-127"/>
              </a:rPr>
              <a:t>02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3" panose="02020603020101020101" pitchFamily="18" charset="-127"/>
                <a:ea typeface="바른돋움 3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자바스크립트 </a:t>
            </a:r>
            <a:r>
              <a:rPr lang="ko-KR" alt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기초문법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36874" y="2303044"/>
            <a:ext cx="716126" cy="716126"/>
            <a:chOff x="3320716" y="-974558"/>
            <a:chExt cx="1395663" cy="1395663"/>
          </a:xfrm>
        </p:grpSpPr>
        <p:sp>
          <p:nvSpPr>
            <p:cNvPr id="5" name="직각 삼각형 4"/>
            <p:cNvSpPr/>
            <p:nvPr/>
          </p:nvSpPr>
          <p:spPr>
            <a:xfrm rot="5400000">
              <a:off x="3320716" y="-974558"/>
              <a:ext cx="1395663" cy="139566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0"/>
              <a:endCxn id="5" idx="4"/>
            </p:cNvCxnSpPr>
            <p:nvPr/>
          </p:nvCxnSpPr>
          <p:spPr>
            <a:xfrm flipH="1">
              <a:off x="3320716" y="-974558"/>
              <a:ext cx="1395663" cy="139566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06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8110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종류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논리형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주로 두개의 데이터를 비교 할 때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=true or false; 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또는  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Boolean(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데이터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s=true;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true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저장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t=10&gt;=100;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false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저장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k=Boolean(“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hellow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”);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k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 반환된 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true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저장</a:t>
            </a:r>
            <a:endParaRPr lang="en-US" altLang="ko-KR" sz="1400" b="1" dirty="0" smtClean="0">
              <a:solidFill>
                <a:srgbClr val="FF0000"/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Boolean()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내장 메서드에 데이터를 입력하면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true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false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를 반환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null, undefined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를 제외한 모든 데이터는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true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를 반환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05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8110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종류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null &amp; undefined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null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은 변수에 저장된 데이터를 비우고자 할 때 사용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undefined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은 변수에 아무것도 등록되지 않은 경우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s;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값이 등록되지 않은 경우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t=null;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typeof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typeof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를 통해서 변수에 저장된 데이터 종류를 알 수 있음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65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74735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선언 시 주의할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첫 글자로는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$,_,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영문자만 올 수 있다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첫 글자 다음은 영문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 $, _,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숫자만 포함할 수 있다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변수명으로는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예약어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(document, location, window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을 사용할 수 없다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변수명을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지을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떄는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의미를 부여해 작성하는 것이 좋다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변수명을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사용할 때는 대소문자를 구분해야한다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64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0951"/>
            <a:ext cx="9906000" cy="9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716126" cy="716126"/>
            <a:chOff x="3320716" y="-974558"/>
            <a:chExt cx="1395663" cy="1395663"/>
          </a:xfrm>
        </p:grpSpPr>
        <p:sp>
          <p:nvSpPr>
            <p:cNvPr id="5" name="직각 삼각형 4"/>
            <p:cNvSpPr/>
            <p:nvPr/>
          </p:nvSpPr>
          <p:spPr>
            <a:xfrm rot="5400000">
              <a:off x="3320716" y="-974558"/>
              <a:ext cx="1395663" cy="139566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0"/>
              <a:endCxn id="5" idx="4"/>
            </p:cNvCxnSpPr>
            <p:nvPr/>
          </p:nvCxnSpPr>
          <p:spPr>
            <a:xfrm flipH="1">
              <a:off x="3320716" y="-974558"/>
              <a:ext cx="1395663" cy="139566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 rot="10800000">
            <a:off x="9189874" y="6141874"/>
            <a:ext cx="716126" cy="716126"/>
            <a:chOff x="3320716" y="-974558"/>
            <a:chExt cx="1395663" cy="139566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3320716" y="-974558"/>
              <a:ext cx="1395663" cy="139566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0"/>
              <a:endCxn id="9" idx="4"/>
            </p:cNvCxnSpPr>
            <p:nvPr/>
          </p:nvCxnSpPr>
          <p:spPr>
            <a:xfrm flipH="1">
              <a:off x="3320716" y="-974558"/>
              <a:ext cx="1395663" cy="139566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20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779209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프로그래밍을 통해 연산자로 계산 작업을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하는것을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말한다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연산자의 종류로는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산술 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결합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대입 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증감 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비교 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논리 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 우선순위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조건 연산자 가 있다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76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8" y="1479005"/>
            <a:ext cx="7401675" cy="37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산술 연산자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7191"/>
              </p:ext>
            </p:extLst>
          </p:nvPr>
        </p:nvGraphicFramePr>
        <p:xfrm>
          <a:off x="942083" y="2009919"/>
          <a:ext cx="786287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1435">
                  <a:extLst>
                    <a:ext uri="{9D8B030D-6E8A-4147-A177-3AD203B41FA5}">
                      <a16:colId xmlns:a16="http://schemas.microsoft.com/office/drawing/2014/main" val="2756173512"/>
                    </a:ext>
                  </a:extLst>
                </a:gridCol>
                <a:gridCol w="3931435">
                  <a:extLst>
                    <a:ext uri="{9D8B030D-6E8A-4147-A177-3AD203B41FA5}">
                      <a16:colId xmlns:a16="http://schemas.microsoft.com/office/drawing/2014/main" val="244241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종류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설명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0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+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더하기</a:t>
                      </a:r>
                      <a:endParaRPr lang="en-US" altLang="ko-KR" sz="1200" dirty="0" smtClean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1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-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빼기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4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*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곱하기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5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/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나누기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4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%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나머지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5527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199" y="4477346"/>
            <a:ext cx="18947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num1=15;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num2=2;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resurt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8041" y="4477346"/>
            <a:ext cx="3540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resut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=num1+num2;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resert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,”&lt;/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&gt;”);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resut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=num1*num2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resert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8472" y="4477346"/>
            <a:ext cx="1178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13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42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8" y="1479005"/>
            <a:ext cx="711399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결합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문자형 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문자형 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하나의 문자형 데이터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문자형 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+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하나의 문자형 데이터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t1=“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와타시와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t2=“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다메우먼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result;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result= t1+t2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(result);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와타시와다메우먼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52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8" y="1479005"/>
            <a:ext cx="8028399" cy="37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대입 연산자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02412"/>
              </p:ext>
            </p:extLst>
          </p:nvPr>
        </p:nvGraphicFramePr>
        <p:xfrm>
          <a:off x="942083" y="2009919"/>
          <a:ext cx="786287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1435">
                  <a:extLst>
                    <a:ext uri="{9D8B030D-6E8A-4147-A177-3AD203B41FA5}">
                      <a16:colId xmlns:a16="http://schemas.microsoft.com/office/drawing/2014/main" val="2756173512"/>
                    </a:ext>
                  </a:extLst>
                </a:gridCol>
                <a:gridCol w="3931435">
                  <a:extLst>
                    <a:ext uri="{9D8B030D-6E8A-4147-A177-3AD203B41FA5}">
                      <a16:colId xmlns:a16="http://schemas.microsoft.com/office/drawing/2014/main" val="244241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종류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풀이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0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1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A+=B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A=A+B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4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A*=B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A=A*B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5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A/=B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A=A/B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4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A%=B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A=A%B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5527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0574" y="4477346"/>
            <a:ext cx="1894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num1=10;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num2=3;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088" y="4477346"/>
            <a:ext cx="324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num1+=num2;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(num1);    //13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num1-=num2;     //13-3=10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(num1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);    //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5169" y="4464885"/>
            <a:ext cx="3540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num1*=num2;     //10*3=30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(num1);    //30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num1%=num2;     //30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3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제외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(num1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); 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//0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72087" y="4535729"/>
            <a:ext cx="0" cy="13141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67211" y="4535729"/>
            <a:ext cx="0" cy="13141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8" y="1479005"/>
            <a:ext cx="8610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증감 연산자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데이터를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씩 증가시키는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증가연산자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(++), 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씩 감소시키는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감소연산자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(--)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A=++B;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 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증가시킨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A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저장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A=B++;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데이터를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A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 저장하고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num1=10;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num2=20;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result;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0424" y="4358144"/>
            <a:ext cx="6353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num1--;     //9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num1++;     //10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result=num2++;     //result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20, num2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result=++num2;     //num2 21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이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증가해서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22, result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값도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22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853112" y="4516679"/>
            <a:ext cx="0" cy="11125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2368552" cy="37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비교 연산자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69329"/>
              </p:ext>
            </p:extLst>
          </p:nvPr>
        </p:nvGraphicFramePr>
        <p:xfrm>
          <a:off x="942083" y="2009919"/>
          <a:ext cx="786287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1517">
                  <a:extLst>
                    <a:ext uri="{9D8B030D-6E8A-4147-A177-3AD203B41FA5}">
                      <a16:colId xmlns:a16="http://schemas.microsoft.com/office/drawing/2014/main" val="2756173512"/>
                    </a:ext>
                  </a:extLst>
                </a:gridCol>
                <a:gridCol w="6671353">
                  <a:extLst>
                    <a:ext uri="{9D8B030D-6E8A-4147-A177-3AD203B41FA5}">
                      <a16:colId xmlns:a16="http://schemas.microsoft.com/office/drawing/2014/main" val="244241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종류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설명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0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A&gt;B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보다 크다</a:t>
                      </a:r>
                      <a:endParaRPr lang="en-US" altLang="ko-KR" sz="1200" dirty="0" smtClean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1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A&lt;B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보다 작다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4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A&gt;=B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보다 크거나 같다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5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A&lt;=B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보다 작거나 같다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66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같다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숫자형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과 문자형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“10”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을 같은 것으로 인식하여 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true 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반환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44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A!=B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다르다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숫자형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과 문자형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“10”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을 같은 것으로 인식하여 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false 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반환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)</a:t>
                      </a:r>
                      <a:endParaRPr lang="ko-KR" altLang="en-US" sz="1200" dirty="0" smtClean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18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A===B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같다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숫자형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과 문자형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“10”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을 다른 것으로 인식하여 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false 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반환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)</a:t>
                      </a:r>
                      <a:endParaRPr lang="ko-KR" altLang="en-US" sz="1200" dirty="0" smtClean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4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A!==B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B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가 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다르다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숫자형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과 문자형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“10”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을 다른 것으로 인식하여 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true 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반환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)</a:t>
                      </a:r>
                      <a:endParaRPr lang="ko-KR" altLang="en-US" sz="1200" dirty="0" smtClean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5527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199" y="5500341"/>
            <a:ext cx="5695951" cy="70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==, !=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는 변수 종류가 실행 결과에 영향 미치지 않음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===, !==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는 변수 종류가 실행 결과에 영향을 미침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3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6448" y="2298155"/>
            <a:ext cx="23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02-3  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산술 연산자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 결합 연산자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대입 연산자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증감 연산자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비교 연산자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논리 연산자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 우선순위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조건 연산자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  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98155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02-1  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자바스크립트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기초문법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선언문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주석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코드 입력 시 주의할 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03300" y="101600"/>
            <a:ext cx="0" cy="210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0499" y="2298155"/>
            <a:ext cx="26924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02-2  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선언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종류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 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문자형 데이터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 -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데이터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 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논리형 데이터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 - Null &amp; Undefined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선언 시 주의할 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52900" y="101600"/>
            <a:ext cx="0" cy="210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02499" y="101600"/>
            <a:ext cx="0" cy="210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1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2368552" cy="37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논리 연산자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20977"/>
              </p:ext>
            </p:extLst>
          </p:nvPr>
        </p:nvGraphicFramePr>
        <p:xfrm>
          <a:off x="942083" y="3181494"/>
          <a:ext cx="786287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1517">
                  <a:extLst>
                    <a:ext uri="{9D8B030D-6E8A-4147-A177-3AD203B41FA5}">
                      <a16:colId xmlns:a16="http://schemas.microsoft.com/office/drawing/2014/main" val="2756173512"/>
                    </a:ext>
                  </a:extLst>
                </a:gridCol>
                <a:gridCol w="6671353">
                  <a:extLst>
                    <a:ext uri="{9D8B030D-6E8A-4147-A177-3AD203B41FA5}">
                      <a16:colId xmlns:a16="http://schemas.microsoft.com/office/drawing/2014/main" val="244241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종류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설명</a:t>
                      </a:r>
                      <a:endParaRPr lang="ko-KR" altLang="en-US" sz="1200" b="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0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ll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Or 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연산자라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무르며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피연사자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중 값이 하나라도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true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면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true 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반환</a:t>
                      </a:r>
                      <a:endParaRPr lang="en-US" altLang="ko-KR" sz="1200" dirty="0" smtClean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13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&amp;&amp;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And 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연산자라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부르며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피연산자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중 값이 하나라도 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false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면</a:t>
                      </a:r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, false </a:t>
                      </a:r>
                      <a:r>
                        <a:rPr lang="ko-KR" altLang="en-US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반환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4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!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Not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연산자라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부르며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당항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연산자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. </a:t>
                      </a:r>
                      <a:r>
                        <a:rPr lang="ko-KR" altLang="en-US" sz="1200" baseline="0" dirty="0" err="1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피연산자의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 값이 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true 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이면 반대로 </a:t>
                      </a:r>
                      <a:r>
                        <a:rPr lang="en-US" altLang="ko-KR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false </a:t>
                      </a:r>
                      <a:r>
                        <a:rPr lang="ko-KR" altLang="en-US" sz="1200" baseline="0" dirty="0" smtClean="0">
                          <a:latin typeface="바른돋움 1" panose="02020603020101020101" pitchFamily="18" charset="-127"/>
                          <a:ea typeface="바른돋움 1" panose="02020603020101020101" pitchFamily="18" charset="-127"/>
                        </a:rPr>
                        <a:t>반환</a:t>
                      </a:r>
                      <a:endParaRPr lang="ko-KR" altLang="en-US" sz="1200" dirty="0">
                        <a:latin typeface="바른돋움 1" panose="02020603020101020101" pitchFamily="18" charset="-127"/>
                        <a:ea typeface="바른돋움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5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757237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연산자 우선순위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1.  ()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단항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연산자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{ --, ++, ! }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비교 연산자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{ *, /, %, +, - }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논리 연산자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{ &amp;&amp;,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ll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}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대입 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{ =, +=, -=, *=, /=, %= }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++A*B&lt;=C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라면 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A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증가 시키고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를 곱한 후에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와 비교하여 결과값 반환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5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8" y="1479005"/>
            <a:ext cx="859155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조건 연산자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조건식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?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실행문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 :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실행문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2;    --&gt;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조건식의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값이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true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실행문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을 실행하고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false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실행문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를 실행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ex1)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a=10;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b=3;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result=a&gt;b ? “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hellow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”:“bye”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(result);     //10&gt;3 true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이므로 앞에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실행문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hellow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58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8" y="2393405"/>
            <a:ext cx="859155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ex2)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userHeight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=180;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userWeight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=74;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nomal_w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=(userHeight-100)*0.9;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nomal_w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);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0951"/>
            <a:ext cx="9906000" cy="9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자바스크립트 </a:t>
            </a:r>
            <a:r>
              <a:rPr lang="ko-KR" alt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기초문법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716126" cy="716126"/>
            <a:chOff x="3320716" y="-974558"/>
            <a:chExt cx="1395663" cy="1395663"/>
          </a:xfrm>
        </p:grpSpPr>
        <p:sp>
          <p:nvSpPr>
            <p:cNvPr id="5" name="직각 삼각형 4"/>
            <p:cNvSpPr/>
            <p:nvPr/>
          </p:nvSpPr>
          <p:spPr>
            <a:xfrm rot="5400000">
              <a:off x="3320716" y="-974558"/>
              <a:ext cx="1395663" cy="139566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0"/>
              <a:endCxn id="5" idx="4"/>
            </p:cNvCxnSpPr>
            <p:nvPr/>
          </p:nvCxnSpPr>
          <p:spPr>
            <a:xfrm flipH="1">
              <a:off x="3320716" y="-974558"/>
              <a:ext cx="1395663" cy="139566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 rot="10800000">
            <a:off x="9189874" y="6141874"/>
            <a:ext cx="716126" cy="716126"/>
            <a:chOff x="3320716" y="-974558"/>
            <a:chExt cx="1395663" cy="139566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3320716" y="-974558"/>
              <a:ext cx="1395663" cy="139566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0"/>
              <a:endCxn id="9" idx="4"/>
            </p:cNvCxnSpPr>
            <p:nvPr/>
          </p:nvCxnSpPr>
          <p:spPr>
            <a:xfrm flipH="1">
              <a:off x="3320716" y="-974558"/>
              <a:ext cx="1395663" cy="139566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52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5994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선언문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&lt;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script type=“text/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javascript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자바스크립트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실행문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&lt;/script&gt;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외부 스크립트 분리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&lt;script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type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text/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javascript”src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=“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소스경로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“&gt;&lt;/script&gt;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79005"/>
            <a:ext cx="2933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주석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한 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설명글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/*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설명글이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여러 줄이면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이렇게 해줘요 ♡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*/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51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625096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코드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입력 시 주의할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대소문자를 가려서 쓴다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2.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실행문을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마치고 나면 세미콜론을 쓰는게 좋다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3.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한 줄에 한 문장만 작성하는 것이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가독성에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좋다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4.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문자형 데이터를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작성할때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큰따옴표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작은따옴표 겹침 주의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절대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이러지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말라고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”);   </a:t>
            </a:r>
            <a:r>
              <a:rPr lang="en-US" altLang="ko-KR" sz="1400" b="1" dirty="0" smtClean="0">
                <a:solidFill>
                  <a:srgbClr val="FF0000"/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(‘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내안의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흑염룡이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날뛰니까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’);   </a:t>
            </a:r>
            <a:r>
              <a:rPr lang="en-US" altLang="ko-KR" sz="1400" b="1" dirty="0" smtClean="0">
                <a:solidFill>
                  <a:srgbClr val="FF0000"/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(“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와타시와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“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혼모노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”);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5.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작성 시 중괄호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{}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또는 소괄호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짝이 맞아야 한다</a:t>
            </a:r>
            <a:endParaRPr lang="en-US" altLang="ko-KR" sz="1400" b="1" dirty="0" smtClean="0">
              <a:solidFill>
                <a:srgbClr val="FF0000"/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73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0951"/>
            <a:ext cx="9906000" cy="9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anose="02020603020101020101" pitchFamily="18" charset="-127"/>
                <a:ea typeface="바른돋움 1" panose="02020603020101020101" pitchFamily="18" charset="-127"/>
              </a:rPr>
              <a:t>변수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716126" cy="716126"/>
            <a:chOff x="3320716" y="-974558"/>
            <a:chExt cx="1395663" cy="1395663"/>
          </a:xfrm>
        </p:grpSpPr>
        <p:sp>
          <p:nvSpPr>
            <p:cNvPr id="5" name="직각 삼각형 4"/>
            <p:cNvSpPr/>
            <p:nvPr/>
          </p:nvSpPr>
          <p:spPr>
            <a:xfrm rot="5400000">
              <a:off x="3320716" y="-974558"/>
              <a:ext cx="1395663" cy="139566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0"/>
              <a:endCxn id="5" idx="4"/>
            </p:cNvCxnSpPr>
            <p:nvPr/>
          </p:nvCxnSpPr>
          <p:spPr>
            <a:xfrm flipH="1">
              <a:off x="3320716" y="-974558"/>
              <a:ext cx="1395663" cy="139566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 rot="10800000">
            <a:off x="9189874" y="6141874"/>
            <a:ext cx="716126" cy="716126"/>
            <a:chOff x="3320716" y="-974558"/>
            <a:chExt cx="1395663" cy="1395663"/>
          </a:xfrm>
        </p:grpSpPr>
        <p:sp>
          <p:nvSpPr>
            <p:cNvPr id="9" name="직각 삼각형 8"/>
            <p:cNvSpPr/>
            <p:nvPr/>
          </p:nvSpPr>
          <p:spPr>
            <a:xfrm rot="5400000">
              <a:off x="3320716" y="-974558"/>
              <a:ext cx="1395663" cy="139566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0"/>
              <a:endCxn id="9" idx="4"/>
            </p:cNvCxnSpPr>
            <p:nvPr/>
          </p:nvCxnSpPr>
          <p:spPr>
            <a:xfrm flipH="1">
              <a:off x="3320716" y="-974558"/>
              <a:ext cx="1395663" cy="139566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5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765852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선언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변수는 변하는 데이터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값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을 말하고 종류에는 문자형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(string),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(number),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논리형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(Boolean),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비워진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(null)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이 있다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;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또는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값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&lt;script type=“text/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javascript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box; 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선언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box=100;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box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100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을 저장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box=30;    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box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 이전 데이터를 지우고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30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을 저장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document.write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(box);     //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출력문을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사용해 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box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에 저장된 데이터 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&lt;/script&gt;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2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99" y="1479005"/>
            <a:ext cx="81105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종류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문자나 숫자를 큰따옴표 또는 작은따옴표로 감쌈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s=“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javascript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num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=“100”;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tag=“&lt;h1&gt;string&lt;/h1&gt;”;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변수 종류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: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변수는 변수에 숫자만 들어가야한다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s=100;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t=Number(“100”);   //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이렇게 작성하면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문자혀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100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숫자형으로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anose="02020603020101020101" pitchFamily="18" charset="-127"/>
                <a:ea typeface="바른돋움 1" panose="02020603020101020101" pitchFamily="18" charset="-127"/>
              </a:rPr>
              <a:t> 변환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바른돋움 1" panose="02020603020101020101" pitchFamily="18" charset="-127"/>
              <a:ea typeface="바른돋움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5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1149</Words>
  <Application>Microsoft Office PowerPoint</Application>
  <PresentationFormat>A4 용지(210x297mm)</PresentationFormat>
  <Paragraphs>268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맑은 고딕</vt:lpstr>
      <vt:lpstr>바른돋움 1</vt:lpstr>
      <vt:lpstr>바른돋움 3</vt:lpstr>
      <vt:lpstr>Arial</vt:lpstr>
      <vt:lpstr>Calibri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MOUSE</dc:creator>
  <cp:lastModifiedBy>MOUSE</cp:lastModifiedBy>
  <cp:revision>105</cp:revision>
  <dcterms:created xsi:type="dcterms:W3CDTF">2017-07-27T15:07:06Z</dcterms:created>
  <dcterms:modified xsi:type="dcterms:W3CDTF">2017-07-29T15:46:34Z</dcterms:modified>
</cp:coreProperties>
</file>