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6" r:id="rId24"/>
    <p:sldId id="278" r:id="rId25"/>
    <p:sldId id="279" r:id="rId26"/>
    <p:sldId id="280" r:id="rId27"/>
    <p:sldId id="287" r:id="rId28"/>
    <p:sldId id="281" r:id="rId29"/>
    <p:sldId id="282" r:id="rId30"/>
    <p:sldId id="283" r:id="rId31"/>
  </p:sldIdLst>
  <p:sldSz cx="12192000" cy="6858000"/>
  <p:notesSz cx="6797675" cy="9926638"/>
  <p:embeddedFontLst>
    <p:embeddedFont>
      <p:font typeface="맑은 고딕" panose="020B0503020000020004" pitchFamily="50" charset="-127"/>
      <p:regular r:id="rId34"/>
      <p:bold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4D2E"/>
    <a:srgbClr val="B20506"/>
    <a:srgbClr val="FFC000"/>
    <a:srgbClr val="235A90"/>
    <a:srgbClr val="DFB106"/>
    <a:srgbClr val="ED1B23"/>
    <a:srgbClr val="0B5115"/>
    <a:srgbClr val="0E7879"/>
    <a:srgbClr val="CB2332"/>
    <a:srgbClr val="038D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A1362B-B1C9-4CFE-949B-8668CC55D270}" v="1841" dt="2020-09-21T20:45:45.3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81" autoAdjust="0"/>
    <p:restoredTop sz="96447" autoAdjust="0"/>
  </p:normalViewPr>
  <p:slideViewPr>
    <p:cSldViewPr snapToGrid="0">
      <p:cViewPr varScale="1">
        <p:scale>
          <a:sx n="114" d="100"/>
          <a:sy n="114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925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EC903-092F-4D84-92B3-D9C87DB22F5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37027-3C7F-4D89-8D82-1D8BF387E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73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F2DF0-73DA-4389-87D4-B3CC76F8E3A7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56006-5D5F-46EB-AF7B-E3110CE6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78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37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 userDrawn="1"/>
        </p:nvGrpSpPr>
        <p:grpSpPr>
          <a:xfrm>
            <a:off x="535051" y="124408"/>
            <a:ext cx="11654241" cy="6731098"/>
            <a:chOff x="535051" y="124408"/>
            <a:chExt cx="11654241" cy="6731099"/>
          </a:xfrm>
        </p:grpSpPr>
        <p:pic>
          <p:nvPicPr>
            <p:cNvPr id="1032" name="Picture 8" descr="https://d2v9y0dukr6mq2.cloudfront.net/video/thumbnail/UD7CEz6/atom-cell-element-molecule-particle-physics-science_n1sh8l2e__F0000.png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BFBFB"/>
                </a:clrFrom>
                <a:clrTo>
                  <a:srgbClr val="FBFBFB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51" y="124408"/>
              <a:ext cx="11654241" cy="6731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직사각형 46"/>
            <p:cNvSpPr/>
            <p:nvPr userDrawn="1"/>
          </p:nvSpPr>
          <p:spPr>
            <a:xfrm>
              <a:off x="547402" y="124408"/>
              <a:ext cx="11641890" cy="6731099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/>
          <p:cNvSpPr/>
          <p:nvPr userDrawn="1"/>
        </p:nvSpPr>
        <p:spPr>
          <a:xfrm>
            <a:off x="0" y="0"/>
            <a:ext cx="12192000" cy="12440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0061B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제목 35"/>
          <p:cNvSpPr>
            <a:spLocks noGrp="1"/>
          </p:cNvSpPr>
          <p:nvPr>
            <p:ph type="title" hasCustomPrompt="1"/>
          </p:nvPr>
        </p:nvSpPr>
        <p:spPr>
          <a:xfrm>
            <a:off x="344551" y="299996"/>
            <a:ext cx="6735699" cy="412170"/>
          </a:xfrm>
        </p:spPr>
        <p:txBody>
          <a:bodyPr>
            <a:noAutofit/>
          </a:bodyPr>
          <a:lstStyle>
            <a:lvl1pPr>
              <a:defRPr sz="2000" b="1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부제목 스타일 편집 </a:t>
            </a:r>
            <a:r>
              <a:rPr lang="en-US" altLang="ko-KR" dirty="0"/>
              <a:t>font size 24</a:t>
            </a:r>
            <a:endParaRPr lang="ko-KR" altLang="en-US" dirty="0"/>
          </a:p>
        </p:txBody>
      </p:sp>
      <p:cxnSp>
        <p:nvCxnSpPr>
          <p:cNvPr id="40" name="직선 연결선 39"/>
          <p:cNvCxnSpPr/>
          <p:nvPr userDrawn="1"/>
        </p:nvCxnSpPr>
        <p:spPr>
          <a:xfrm flipV="1">
            <a:off x="442609" y="834835"/>
            <a:ext cx="1783869" cy="622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 userDrawn="1"/>
        </p:nvSpPr>
        <p:spPr>
          <a:xfrm>
            <a:off x="548480" y="855091"/>
            <a:ext cx="11192669" cy="5642442"/>
          </a:xfrm>
          <a:prstGeom prst="rect">
            <a:avLst/>
          </a:prstGeom>
          <a:gradFill>
            <a:gsLst>
              <a:gs pos="0">
                <a:schemeClr val="bg1"/>
              </a:gs>
              <a:gs pos="68500">
                <a:srgbClr val="FFFFFF"/>
              </a:gs>
              <a:gs pos="100000">
                <a:schemeClr val="bg1">
                  <a:alpha val="45000"/>
                </a:schemeClr>
              </a:gs>
            </a:gsLst>
            <a:lin ang="0" scaled="1"/>
          </a:gra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 hasCustomPrompt="1"/>
          </p:nvPr>
        </p:nvSpPr>
        <p:spPr>
          <a:xfrm>
            <a:off x="9273812" y="368657"/>
            <a:ext cx="2724150" cy="307720"/>
          </a:xfrm>
        </p:spPr>
        <p:txBody>
          <a:bodyPr>
            <a:noAutofit/>
          </a:bodyPr>
          <a:lstStyle>
            <a:lvl1pPr marL="0" indent="0" algn="r">
              <a:buNone/>
              <a:defRPr sz="16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 스타일 편집 </a:t>
            </a:r>
            <a:r>
              <a:rPr lang="en-US" altLang="ko-KR" dirty="0"/>
              <a:t>font 16</a:t>
            </a:r>
            <a:endParaRPr lang="ko-KR" altLang="en-US" dirty="0"/>
          </a:p>
        </p:txBody>
      </p:sp>
      <p:sp>
        <p:nvSpPr>
          <p:cNvPr id="54" name="내용 개체 틀 53"/>
          <p:cNvSpPr>
            <a:spLocks noGrp="1"/>
          </p:cNvSpPr>
          <p:nvPr>
            <p:ph sz="quarter" idx="11" hasCustomPrompt="1"/>
          </p:nvPr>
        </p:nvSpPr>
        <p:spPr>
          <a:xfrm>
            <a:off x="635000" y="1181100"/>
            <a:ext cx="11010900" cy="5124450"/>
          </a:xfrm>
        </p:spPr>
        <p:txBody>
          <a:bodyPr/>
          <a:lstStyle>
            <a:lvl1pPr>
              <a:lnSpc>
                <a:spcPct val="125000"/>
              </a:lnSpc>
              <a:defRPr sz="1800" b="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  <a:lvl2pPr marL="742950" indent="-285750">
              <a:lnSpc>
                <a:spcPct val="125000"/>
              </a:lnSpc>
              <a:buFontTx/>
              <a:buChar char="-"/>
              <a:defRPr sz="15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ct val="125000"/>
              </a:lnSpc>
              <a:defRPr sz="14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>
              <a:lnSpc>
                <a:spcPct val="125000"/>
              </a:lnSpc>
              <a:defRPr sz="12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>
              <a:lnSpc>
                <a:spcPct val="125000"/>
              </a:lnSpc>
              <a:defRPr sz="12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중심문장 </a:t>
            </a:r>
            <a:r>
              <a:rPr lang="en-US" altLang="ko-KR" dirty="0"/>
              <a:t>font 18</a:t>
            </a:r>
            <a:endParaRPr lang="ko-KR" altLang="en-US" dirty="0"/>
          </a:p>
          <a:p>
            <a:pPr lvl="1"/>
            <a:r>
              <a:rPr lang="ko-KR" altLang="en-US" dirty="0"/>
              <a:t>둘째 수준 </a:t>
            </a:r>
            <a:r>
              <a:rPr lang="en-US" altLang="ko-KR" dirty="0"/>
              <a:t>font 15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>
          <a:xfrm>
            <a:off x="4768850" y="6493957"/>
            <a:ext cx="2743200" cy="365125"/>
          </a:xfrm>
        </p:spPr>
        <p:txBody>
          <a:bodyPr/>
          <a:lstStyle>
            <a:lvl1pPr algn="ctr">
              <a:defRPr sz="1050"/>
            </a:lvl1pPr>
          </a:lstStyle>
          <a:p>
            <a:fld id="{1FB17FDE-20E4-4723-8476-2F4ACF18D7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073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gradFill flip="none" rotWithShape="1">
          <a:gsLst>
            <a:gs pos="0">
              <a:schemeClr val="bg1">
                <a:lumMod val="99000"/>
              </a:schemeClr>
            </a:gs>
            <a:gs pos="97000">
              <a:schemeClr val="bg1">
                <a:lumMod val="7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82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0061B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7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17FDE-20E4-4723-8476-2F4ACF18D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7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06D2752-AA97-4D61-90AF-330C853DD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docker</a:t>
            </a:r>
            <a:endParaRPr lang="ko-KR" altLang="en-US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6E765AAA-58F5-46AB-BB25-7835244A1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시작하세요</a:t>
            </a:r>
            <a:r>
              <a:rPr lang="en-US" altLang="ko-KR"/>
              <a:t>! </a:t>
            </a:r>
            <a:r>
              <a:rPr lang="ko-KR" altLang="en-US"/>
              <a:t>도커</a:t>
            </a:r>
            <a:r>
              <a:rPr lang="en-US" altLang="ko-KR"/>
              <a:t>/</a:t>
            </a:r>
            <a:r>
              <a:rPr lang="ko-KR" altLang="en-US"/>
              <a:t>쿠버네티스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AB9243-2C6D-4F43-8312-A79C2D51AE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4463"/>
            <a:ext cx="2743200" cy="365125"/>
          </a:xfrm>
        </p:spPr>
        <p:txBody>
          <a:bodyPr/>
          <a:lstStyle/>
          <a:p>
            <a:fld id="{1FB17FDE-20E4-4723-8476-2F4ACF18D78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44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77A49-DF8B-4159-95B1-C7BB4537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컨테이너 다루기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C0FC9-FD6B-4FC1-A634-A5DED32248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E5489B-AD68-4776-AF01-E86DBF61AB7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컨테이너 목록 확인 </a:t>
            </a:r>
            <a:endParaRPr lang="en-US" altLang="ko-KR"/>
          </a:p>
          <a:p>
            <a:pPr lvl="1"/>
            <a:r>
              <a:rPr lang="en-US" altLang="ko-KR"/>
              <a:t># docker ps</a:t>
            </a:r>
          </a:p>
          <a:p>
            <a:pPr lvl="1"/>
            <a:r>
              <a:rPr lang="ko-KR" altLang="en-US"/>
              <a:t>정지된 컨테이너까지 출력이 필요할 때는 </a:t>
            </a:r>
            <a:endParaRPr lang="en-US" altLang="ko-KR"/>
          </a:p>
          <a:p>
            <a:pPr lvl="2"/>
            <a:r>
              <a:rPr lang="en-US" altLang="ko-KR"/>
              <a:t># docker ps -a</a:t>
            </a:r>
          </a:p>
          <a:p>
            <a:r>
              <a:rPr lang="ko-KR" altLang="en-US"/>
              <a:t>출력 결과 설명</a:t>
            </a:r>
            <a:endParaRPr lang="en-US" altLang="ko-KR"/>
          </a:p>
          <a:p>
            <a:pPr lvl="1"/>
            <a:r>
              <a:rPr lang="en-US" altLang="ko-KR"/>
              <a:t>IMAGE : </a:t>
            </a:r>
            <a:r>
              <a:rPr lang="ko-KR" altLang="en-US"/>
              <a:t>컨테이너를 생성할 대 사용된 이미지의 이름 </a:t>
            </a:r>
            <a:endParaRPr lang="en-US" altLang="ko-KR"/>
          </a:p>
          <a:p>
            <a:pPr lvl="1"/>
            <a:r>
              <a:rPr lang="en-US" altLang="ko-KR"/>
              <a:t>COMMAND : </a:t>
            </a:r>
            <a:r>
              <a:rPr lang="ko-KR" altLang="en-US"/>
              <a:t>컨테이너가 시작될 때 실행될 명령어 </a:t>
            </a:r>
            <a:endParaRPr lang="en-US" altLang="ko-KR"/>
          </a:p>
          <a:p>
            <a:pPr lvl="1"/>
            <a:r>
              <a:rPr lang="en-US" altLang="ko-KR"/>
              <a:t>CREATED : </a:t>
            </a:r>
            <a:r>
              <a:rPr lang="ko-KR" altLang="en-US"/>
              <a:t>컨테이너가 생성되고 난 뒤 흐른 시간을 나타냄 </a:t>
            </a:r>
            <a:endParaRPr lang="en-US" altLang="ko-KR"/>
          </a:p>
          <a:p>
            <a:pPr lvl="1"/>
            <a:r>
              <a:rPr lang="en-US" altLang="ko-KR"/>
              <a:t>STATUS : </a:t>
            </a:r>
            <a:r>
              <a:rPr lang="ko-KR" altLang="en-US"/>
              <a:t>컨테이너의 상태</a:t>
            </a:r>
            <a:r>
              <a:rPr lang="en-US" altLang="ko-KR"/>
              <a:t>, UP : </a:t>
            </a:r>
            <a:r>
              <a:rPr lang="ko-KR" altLang="en-US"/>
              <a:t>실행</a:t>
            </a:r>
            <a:r>
              <a:rPr lang="en-US" altLang="ko-KR"/>
              <a:t>, Exited : </a:t>
            </a:r>
            <a:r>
              <a:rPr lang="ko-KR" altLang="en-US"/>
              <a:t>종료된 상태</a:t>
            </a:r>
            <a:r>
              <a:rPr lang="en-US" altLang="ko-KR"/>
              <a:t>, Pause: </a:t>
            </a:r>
            <a:r>
              <a:rPr lang="ko-KR" altLang="en-US"/>
              <a:t>중지된 상태 </a:t>
            </a:r>
            <a:endParaRPr lang="en-US" altLang="ko-KR"/>
          </a:p>
          <a:p>
            <a:pPr lvl="1"/>
            <a:r>
              <a:rPr lang="en-US" altLang="ko-KR"/>
              <a:t>PORTS : </a:t>
            </a:r>
            <a:r>
              <a:rPr lang="ko-KR" altLang="en-US"/>
              <a:t>컨테이너가 개방한 포트와 호스트에 연결한 포트를 나열</a:t>
            </a:r>
            <a:endParaRPr lang="en-US" altLang="ko-KR"/>
          </a:p>
          <a:p>
            <a:pPr lvl="1"/>
            <a:r>
              <a:rPr lang="en-US" altLang="ko-KR"/>
              <a:t>NAMES : </a:t>
            </a:r>
            <a:r>
              <a:rPr lang="ko-KR" altLang="en-US"/>
              <a:t>컨테이너의 고유한 이름</a:t>
            </a:r>
            <a:r>
              <a:rPr lang="en-US" altLang="ko-KR"/>
              <a:t>, --name </a:t>
            </a:r>
            <a:r>
              <a:rPr lang="ko-KR" altLang="en-US"/>
              <a:t>옵션으로 이름을 설정하지 않으면 도커 엔진이 임의로 형용사와 명사를 무작위로 조합해 이름을 설정</a:t>
            </a:r>
            <a:endParaRPr lang="en-US" altLang="ko-KR"/>
          </a:p>
          <a:p>
            <a:pPr lvl="2"/>
            <a:r>
              <a:rPr lang="ko-KR" altLang="en-US"/>
              <a:t>이름을 변경하고 싶다면</a:t>
            </a:r>
            <a:r>
              <a:rPr lang="en-US" altLang="ko-KR"/>
              <a:t>....</a:t>
            </a:r>
          </a:p>
          <a:p>
            <a:pPr lvl="3"/>
            <a:r>
              <a:rPr lang="en-US" altLang="ko-KR"/>
              <a:t># docker rename [</a:t>
            </a:r>
            <a:r>
              <a:rPr lang="ko-KR" altLang="en-US"/>
              <a:t>현재이름</a:t>
            </a:r>
            <a:r>
              <a:rPr lang="en-US" altLang="ko-KR"/>
              <a:t>]</a:t>
            </a:r>
            <a:r>
              <a:rPr lang="ko-KR" altLang="en-US"/>
              <a:t> </a:t>
            </a:r>
            <a:r>
              <a:rPr lang="en-US" altLang="ko-KR"/>
              <a:t>[</a:t>
            </a:r>
            <a:r>
              <a:rPr lang="ko-KR" altLang="en-US"/>
              <a:t>변경이름</a:t>
            </a:r>
            <a:r>
              <a:rPr lang="en-US" altLang="ko-KR"/>
              <a:t>]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9D9194-C52F-46AF-93D5-3D37A04556E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60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77A49-DF8B-4159-95B1-C7BB4537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컨테이너 다루기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C0FC9-FD6B-4FC1-A634-A5DED32248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E5489B-AD68-4776-AF01-E86DBF61AB7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컨테이너 삭제</a:t>
            </a:r>
            <a:endParaRPr lang="en-US" altLang="ko-KR"/>
          </a:p>
          <a:p>
            <a:pPr lvl="1"/>
            <a:r>
              <a:rPr lang="en-US" altLang="ko-KR"/>
              <a:t># docker rm [</a:t>
            </a:r>
            <a:r>
              <a:rPr lang="ko-KR" altLang="en-US"/>
              <a:t>컨테이너이름</a:t>
            </a:r>
            <a:r>
              <a:rPr lang="en-US" altLang="ko-KR"/>
              <a:t>]</a:t>
            </a:r>
          </a:p>
          <a:p>
            <a:pPr lvl="1"/>
            <a:r>
              <a:rPr lang="ko-KR" altLang="en-US"/>
              <a:t>한 번 삭제한 컨테이너는 복구할 수 없음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실행 중인 컨테이너는 삭제할 수 없으므로 정지한 뒤 삭제하거나 강제로 삭제하는 옵션 추가 </a:t>
            </a:r>
            <a:endParaRPr lang="en-US" altLang="ko-KR"/>
          </a:p>
          <a:p>
            <a:pPr lvl="2"/>
            <a:r>
              <a:rPr lang="ko-KR" altLang="en-US"/>
              <a:t>정지는 아래 명령어로 </a:t>
            </a:r>
            <a:endParaRPr lang="en-US" altLang="ko-KR"/>
          </a:p>
          <a:p>
            <a:pPr lvl="3"/>
            <a:r>
              <a:rPr lang="en-US" altLang="ko-KR"/>
              <a:t># docker stop [</a:t>
            </a:r>
            <a:r>
              <a:rPr lang="ko-KR" altLang="en-US"/>
              <a:t>이름</a:t>
            </a:r>
            <a:r>
              <a:rPr lang="en-US" altLang="ko-KR"/>
              <a:t>]</a:t>
            </a:r>
          </a:p>
          <a:p>
            <a:pPr lvl="2"/>
            <a:r>
              <a:rPr lang="en-US" altLang="ko-KR"/>
              <a:t># docker rm -f [</a:t>
            </a:r>
            <a:r>
              <a:rPr lang="ko-KR" altLang="en-US"/>
              <a:t>이름</a:t>
            </a:r>
            <a:r>
              <a:rPr lang="en-US" altLang="ko-KR"/>
              <a:t>]</a:t>
            </a:r>
          </a:p>
          <a:p>
            <a:pPr lvl="1"/>
            <a:r>
              <a:rPr lang="en-US" altLang="ko-KR"/>
              <a:t>prune </a:t>
            </a:r>
            <a:r>
              <a:rPr lang="ko-KR" altLang="en-US"/>
              <a:t>명령어를 입력해서 모든 컨테이너 삭제 </a:t>
            </a:r>
            <a:endParaRPr lang="en-US" altLang="ko-KR"/>
          </a:p>
          <a:p>
            <a:pPr lvl="2"/>
            <a:r>
              <a:rPr lang="en-US" altLang="ko-KR"/>
              <a:t># docker container prune</a:t>
            </a:r>
          </a:p>
          <a:p>
            <a:pPr lvl="1"/>
            <a:r>
              <a:rPr lang="en-US" altLang="ko-KR"/>
              <a:t>ps </a:t>
            </a:r>
            <a:r>
              <a:rPr lang="ko-KR" altLang="en-US"/>
              <a:t>명령어와 조합하여 삭제 </a:t>
            </a:r>
            <a:endParaRPr lang="en-US" altLang="ko-KR"/>
          </a:p>
          <a:p>
            <a:pPr lvl="2"/>
            <a:r>
              <a:rPr lang="en-US" altLang="ko-KR"/>
              <a:t># docker ps -a -q </a:t>
            </a:r>
          </a:p>
          <a:p>
            <a:pPr lvl="3"/>
            <a:r>
              <a:rPr lang="en-US" altLang="ko-KR"/>
              <a:t>a : </a:t>
            </a:r>
            <a:r>
              <a:rPr lang="ko-KR" altLang="en-US"/>
              <a:t>모든 컨테이너 출력 </a:t>
            </a:r>
            <a:r>
              <a:rPr lang="en-US" altLang="ko-KR"/>
              <a:t>, q : </a:t>
            </a:r>
            <a:r>
              <a:rPr lang="ko-KR" altLang="en-US"/>
              <a:t>컨테이너의 </a:t>
            </a:r>
            <a:r>
              <a:rPr lang="en-US" altLang="ko-KR"/>
              <a:t>ID</a:t>
            </a:r>
            <a:r>
              <a:rPr lang="ko-KR" altLang="en-US"/>
              <a:t>만 출력 </a:t>
            </a:r>
            <a:endParaRPr lang="en-US" altLang="ko-KR"/>
          </a:p>
          <a:p>
            <a:pPr lvl="2"/>
            <a:r>
              <a:rPr lang="en-US" altLang="ko-KR"/>
              <a:t># docker stop $(docker ps -a -q)</a:t>
            </a:r>
          </a:p>
          <a:p>
            <a:pPr lvl="2"/>
            <a:r>
              <a:rPr lang="en-US" altLang="ko-KR"/>
              <a:t># docker</a:t>
            </a:r>
            <a:r>
              <a:rPr lang="ko-KR" altLang="en-US"/>
              <a:t> </a:t>
            </a:r>
            <a:r>
              <a:rPr lang="en-US" altLang="ko-KR"/>
              <a:t>rm</a:t>
            </a:r>
            <a:r>
              <a:rPr lang="ko-KR" altLang="en-US"/>
              <a:t> </a:t>
            </a:r>
            <a:r>
              <a:rPr lang="en-US" altLang="ko-KR"/>
              <a:t>$(docker ps -a -q)</a:t>
            </a:r>
          </a:p>
          <a:p>
            <a:pPr lvl="2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9D9194-C52F-46AF-93D5-3D37A04556E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09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77A49-DF8B-4159-95B1-C7BB4537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컨테이너 다루기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C0FC9-FD6B-4FC1-A634-A5DED32248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E5489B-AD68-4776-AF01-E86DBF61AB7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컨테이너를 외부에 노출 </a:t>
            </a:r>
            <a:endParaRPr lang="en-US" altLang="ko-KR"/>
          </a:p>
          <a:p>
            <a:pPr lvl="1"/>
            <a:r>
              <a:rPr lang="ko-KR" altLang="en-US"/>
              <a:t>컨테이너 실행 및 </a:t>
            </a:r>
            <a:r>
              <a:rPr lang="en-US" altLang="ko-KR"/>
              <a:t>ip</a:t>
            </a:r>
            <a:r>
              <a:rPr lang="ko-KR" altLang="en-US"/>
              <a:t>확인 </a:t>
            </a:r>
            <a:endParaRPr lang="en-US" altLang="ko-KR"/>
          </a:p>
          <a:p>
            <a:pPr lvl="2"/>
            <a:r>
              <a:rPr lang="en-US" altLang="ko-KR"/>
              <a:t>docker run -i -t --name network_test ubuntu:14.04</a:t>
            </a:r>
          </a:p>
          <a:p>
            <a:pPr lvl="2"/>
            <a:r>
              <a:rPr lang="en-US" altLang="ko-KR"/>
              <a:t># ifconfig</a:t>
            </a:r>
          </a:p>
          <a:p>
            <a:pPr lvl="1"/>
            <a:r>
              <a:rPr lang="ko-KR" altLang="en-US"/>
              <a:t>외부에 컨테이너의 애플리케이션을 노출하기 위해서는 </a:t>
            </a:r>
            <a:r>
              <a:rPr lang="en-US" altLang="ko-KR"/>
              <a:t>eth0</a:t>
            </a:r>
            <a:r>
              <a:rPr lang="ko-KR" altLang="en-US"/>
              <a:t>의 </a:t>
            </a:r>
            <a:r>
              <a:rPr lang="en-US" altLang="ko-KR"/>
              <a:t>ip,</a:t>
            </a:r>
            <a:r>
              <a:rPr lang="ko-KR" altLang="en-US"/>
              <a:t> </a:t>
            </a:r>
            <a:r>
              <a:rPr lang="en-US" altLang="ko-KR"/>
              <a:t>port</a:t>
            </a:r>
            <a:r>
              <a:rPr lang="ko-KR" altLang="en-US"/>
              <a:t>를 호스트 </a:t>
            </a:r>
            <a:r>
              <a:rPr lang="en-US" altLang="ko-KR"/>
              <a:t>ip,</a:t>
            </a:r>
            <a:r>
              <a:rPr lang="ko-KR" altLang="en-US"/>
              <a:t> </a:t>
            </a:r>
            <a:r>
              <a:rPr lang="en-US" altLang="ko-KR"/>
              <a:t>port</a:t>
            </a:r>
            <a:r>
              <a:rPr lang="ko-KR" altLang="en-US"/>
              <a:t>로 바인딩해야 합니다</a:t>
            </a:r>
            <a:r>
              <a:rPr lang="en-US" altLang="ko-KR"/>
              <a:t>. </a:t>
            </a:r>
          </a:p>
          <a:p>
            <a:pPr lvl="2"/>
            <a:r>
              <a:rPr lang="en-US" altLang="ko-KR"/>
              <a:t>docker run -i -t --name mywebserver -p 80:80 ubuntu:14.04</a:t>
            </a:r>
          </a:p>
          <a:p>
            <a:pPr lvl="3"/>
            <a:r>
              <a:rPr lang="en-US" altLang="ko-KR"/>
              <a:t>-p</a:t>
            </a:r>
            <a:r>
              <a:rPr lang="ko-KR" altLang="en-US"/>
              <a:t>는 컨테이너의 포트를 호스트의 포트와 바인딩해 연결할 수 있게 설정합니다 </a:t>
            </a:r>
            <a:endParaRPr lang="en-US" altLang="ko-KR"/>
          </a:p>
          <a:p>
            <a:pPr lvl="3"/>
            <a:r>
              <a:rPr lang="ko-KR" altLang="en-US"/>
              <a:t>사용법 </a:t>
            </a:r>
            <a:r>
              <a:rPr lang="en-US" altLang="ko-KR"/>
              <a:t>: [host port] : [container port]</a:t>
            </a:r>
          </a:p>
          <a:p>
            <a:pPr lvl="1"/>
            <a:r>
              <a:rPr lang="ko-KR" altLang="en-US"/>
              <a:t>여러 개의 포트를 외부에 개방하려면 </a:t>
            </a:r>
            <a:r>
              <a:rPr lang="en-US" altLang="ko-KR"/>
              <a:t>-p </a:t>
            </a:r>
            <a:r>
              <a:rPr lang="ko-KR" altLang="en-US"/>
              <a:t>옵션을 여러 번 써서 설정합니다</a:t>
            </a:r>
            <a:r>
              <a:rPr lang="en-US" altLang="ko-KR"/>
              <a:t>. </a:t>
            </a:r>
          </a:p>
          <a:p>
            <a:r>
              <a:rPr lang="en-US" altLang="ko-KR"/>
              <a:t>ubuntu:14.04</a:t>
            </a:r>
            <a:r>
              <a:rPr lang="ko-KR" altLang="en-US"/>
              <a:t>에서 </a:t>
            </a:r>
            <a:r>
              <a:rPr lang="en-US" altLang="ko-KR"/>
              <a:t>apache </a:t>
            </a:r>
            <a:r>
              <a:rPr lang="ko-KR" altLang="en-US"/>
              <a:t>설치 및 실행</a:t>
            </a:r>
            <a:endParaRPr lang="en-US" altLang="ko-KR"/>
          </a:p>
          <a:p>
            <a:pPr lvl="1"/>
            <a:r>
              <a:rPr lang="en-US" altLang="ko-KR"/>
              <a:t># apt-get update</a:t>
            </a:r>
          </a:p>
          <a:p>
            <a:pPr lvl="1"/>
            <a:r>
              <a:rPr lang="en-US" altLang="ko-KR"/>
              <a:t># apt-get install apache2 -y</a:t>
            </a:r>
          </a:p>
          <a:p>
            <a:pPr lvl="1"/>
            <a:r>
              <a:rPr lang="en-US" altLang="ko-KR"/>
              <a:t># service apach2 start 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9D9194-C52F-46AF-93D5-3D37A04556E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7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A6BCE-0D93-439A-B44C-5FB96A9A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컨테이너 다루기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125EA8-4289-4047-AA7E-ADC601B991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A3679A-7E4A-4F61-ABD8-840E0E5A3D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컨테이너 애플리케이션 구축</a:t>
            </a:r>
            <a:endParaRPr lang="en-US" altLang="ko-KR"/>
          </a:p>
          <a:p>
            <a:pPr lvl="1"/>
            <a:r>
              <a:rPr lang="en-US" altLang="ko-KR"/>
              <a:t>mysql</a:t>
            </a:r>
            <a:r>
              <a:rPr lang="ko-KR" altLang="en-US"/>
              <a:t> 컨테이너 실행 </a:t>
            </a:r>
            <a:endParaRPr lang="en-US" altLang="ko-KR"/>
          </a:p>
          <a:p>
            <a:pPr lvl="2"/>
            <a:r>
              <a:rPr lang="en-US" altLang="ko-KR"/>
              <a:t># docker run -d --name wordpressdb -e MYSQL_ROOT_PASSWORD=password -e MYSQL_DATABASE=wordpress mysql:5.7</a:t>
            </a:r>
          </a:p>
          <a:p>
            <a:pPr lvl="1"/>
            <a:r>
              <a:rPr lang="en-US" altLang="ko-KR"/>
              <a:t>wordpress </a:t>
            </a:r>
            <a:r>
              <a:rPr lang="ko-KR" altLang="en-US"/>
              <a:t>컨테이너 실행 </a:t>
            </a:r>
            <a:endParaRPr lang="en-US" altLang="ko-KR"/>
          </a:p>
          <a:p>
            <a:pPr lvl="2"/>
            <a:r>
              <a:rPr lang="en-US" altLang="ko-KR"/>
              <a:t># docker run -d -e WORDPRESS_DB_PASSWORD=password --name wordpress --link wordpressdb:mysql -p 80 wordpress</a:t>
            </a:r>
          </a:p>
          <a:p>
            <a:pPr lvl="1"/>
            <a:r>
              <a:rPr lang="en-US" altLang="ko-KR"/>
              <a:t>port</a:t>
            </a:r>
            <a:r>
              <a:rPr lang="ko-KR" altLang="en-US"/>
              <a:t> 바인딩 확인</a:t>
            </a:r>
            <a:endParaRPr lang="en-US" altLang="ko-KR"/>
          </a:p>
          <a:p>
            <a:pPr lvl="2"/>
            <a:r>
              <a:rPr lang="en-US" altLang="ko-KR"/>
              <a:t># docker port wordpress</a:t>
            </a:r>
          </a:p>
          <a:p>
            <a:pPr lvl="1"/>
            <a:r>
              <a:rPr lang="ko-KR" altLang="en-US"/>
              <a:t>옵션 알아보기</a:t>
            </a:r>
            <a:endParaRPr lang="en-US" altLang="ko-KR"/>
          </a:p>
          <a:p>
            <a:pPr lvl="2"/>
            <a:r>
              <a:rPr lang="en-US" altLang="ko-KR"/>
              <a:t>-d : Detached </a:t>
            </a:r>
            <a:r>
              <a:rPr lang="ko-KR" altLang="en-US"/>
              <a:t>모드의 의미로 백그라운드에서 동작하는 애플리케이션으로써 실행 </a:t>
            </a:r>
            <a:endParaRPr lang="en-US" altLang="ko-KR"/>
          </a:p>
          <a:p>
            <a:pPr lvl="2"/>
            <a:r>
              <a:rPr lang="en-US" altLang="ko-KR"/>
              <a:t>-e : </a:t>
            </a:r>
            <a:r>
              <a:rPr lang="ko-KR" altLang="en-US"/>
              <a:t>컨테이너 내부의 환경변수를 설정 </a:t>
            </a:r>
            <a:endParaRPr lang="en-US" altLang="ko-KR"/>
          </a:p>
          <a:p>
            <a:pPr lvl="3"/>
            <a:r>
              <a:rPr lang="ko-KR" altLang="en-US"/>
              <a:t>환경변수에서 값을 가져와 쓰는 경우가 많으므로 자주 사용하는 옵션</a:t>
            </a:r>
            <a:endParaRPr lang="en-US" altLang="ko-KR"/>
          </a:p>
          <a:p>
            <a:pPr lvl="2"/>
            <a:r>
              <a:rPr lang="en-US" altLang="ko-KR"/>
              <a:t>--link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컨테이너의 </a:t>
            </a:r>
            <a:r>
              <a:rPr lang="en-US" altLang="ko-KR"/>
              <a:t>alias</a:t>
            </a:r>
            <a:r>
              <a:rPr lang="ko-KR" altLang="en-US"/>
              <a:t>으로 접근하도록 설정</a:t>
            </a:r>
            <a:r>
              <a:rPr lang="en-US" altLang="ko-KR"/>
              <a:t>. </a:t>
            </a:r>
            <a:r>
              <a:rPr lang="ko-KR" altLang="en-US"/>
              <a:t>위의 예제에서 </a:t>
            </a:r>
            <a:r>
              <a:rPr lang="en-US" altLang="ko-KR"/>
              <a:t>wordpressdb</a:t>
            </a:r>
            <a:r>
              <a:rPr lang="ko-KR" altLang="en-US"/>
              <a:t>를 </a:t>
            </a:r>
            <a:r>
              <a:rPr lang="en-US" altLang="ko-KR"/>
              <a:t>mysql</a:t>
            </a:r>
            <a:r>
              <a:rPr lang="ko-KR" altLang="en-US"/>
              <a:t>이라는 호스트명으로 접근</a:t>
            </a:r>
            <a:endParaRPr lang="en-US" altLang="ko-KR"/>
          </a:p>
          <a:p>
            <a:pPr lvl="1"/>
            <a:r>
              <a:rPr lang="ko-KR" altLang="en-US"/>
              <a:t>컨테이너 내부 명령어 사용하기 </a:t>
            </a:r>
            <a:endParaRPr lang="en-US" altLang="ko-KR"/>
          </a:p>
          <a:p>
            <a:pPr lvl="2"/>
            <a:r>
              <a:rPr lang="en-US" altLang="ko-KR"/>
              <a:t># docker exec -i -t wordpressdb /bin/bash</a:t>
            </a:r>
          </a:p>
          <a:p>
            <a:pPr lvl="2"/>
            <a:r>
              <a:rPr lang="en-US" altLang="ko-KR"/>
              <a:t># docker exec -i -t wordpressdb ls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</a:t>
            </a: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40458-BBEC-407D-BC66-C6DB02923B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545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6E786-4EA0-4892-B4BC-4DA44D9C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볼륨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647F1-B2BB-4E2B-B885-5A71BCA93D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D8125F-950B-4CE8-A97A-39B3485A9A1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도커 이미지로 컨테이너를 생성하면 이미지는 읽기 전용이 되며 컨테이너의 변경 사항만 별도로 저장해서 각 컨테이너의 정보를 보존합니다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mysql </a:t>
            </a:r>
            <a:r>
              <a:rPr lang="ko-KR" altLang="en-US"/>
              <a:t>컨테이너는 </a:t>
            </a:r>
            <a:r>
              <a:rPr lang="en-US" altLang="ko-KR"/>
              <a:t>mysql:5.7</a:t>
            </a:r>
            <a:r>
              <a:rPr lang="ko-KR" altLang="en-US"/>
              <a:t>이라는 이미지로 생성됐지만</a:t>
            </a:r>
            <a:r>
              <a:rPr lang="en-US" altLang="ko-KR"/>
              <a:t> </a:t>
            </a:r>
            <a:r>
              <a:rPr lang="ko-KR" altLang="en-US"/>
              <a:t>워드프레스 블로그를 위한 데이터베이스등의 정보는 컨테이너가 갖고 있습니다</a:t>
            </a:r>
            <a:r>
              <a:rPr lang="en-US" altLang="ko-KR"/>
              <a:t>. 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생성된 이미지는 어떠한 경우로도 변경되지 않으며</a:t>
            </a:r>
            <a:r>
              <a:rPr lang="en-US" altLang="ko-KR"/>
              <a:t>, </a:t>
            </a:r>
            <a:r>
              <a:rPr lang="ko-KR" altLang="en-US"/>
              <a:t>컨테이너 계층에 원래 이미지에서 변경된 파일 시스템등을 저장합니다</a:t>
            </a:r>
            <a:r>
              <a:rPr lang="en-US" altLang="ko-KR"/>
              <a:t>.</a:t>
            </a:r>
          </a:p>
          <a:p>
            <a:r>
              <a:rPr lang="en-US" altLang="ko-KR"/>
              <a:t>mysql</a:t>
            </a:r>
            <a:r>
              <a:rPr lang="ko-KR" altLang="en-US"/>
              <a:t> 컨테이너를 삭제하면 컨테이너 계층에 저장돼었던 데이터베이스의 정보도 다 삭제가 됩니다</a:t>
            </a:r>
            <a:r>
              <a:rPr lang="en-US" altLang="ko-KR"/>
              <a:t>. </a:t>
            </a:r>
            <a:r>
              <a:rPr lang="ko-KR" altLang="en-US"/>
              <a:t>이를 방지하기 위해 컨테이너의 데이터를 영속적으로 데이터로 활용할 수 있는 방법을 알아보겠습니다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4AB94-D0D5-4C90-B5FB-44E1E1E494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D9AD4C-DF1E-4D45-8CFD-391992B9C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441" y="2516106"/>
            <a:ext cx="3658111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96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6E786-4EA0-4892-B4BC-4DA44D9C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볼륨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647F1-B2BB-4E2B-B885-5A71BCA93D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D8125F-950B-4CE8-A97A-39B3485A9A1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볼륨을 활용하는 방법 </a:t>
            </a:r>
            <a:endParaRPr lang="en-US" altLang="ko-KR"/>
          </a:p>
          <a:p>
            <a:pPr lvl="1"/>
            <a:r>
              <a:rPr lang="ko-KR" altLang="en-US"/>
              <a:t>호스트와 볼륨을 공유할 수 도 있고 볼륨 컨테이너를 활용할 수 도 있고</a:t>
            </a:r>
            <a:r>
              <a:rPr lang="en-US" altLang="ko-KR"/>
              <a:t>, </a:t>
            </a:r>
            <a:r>
              <a:rPr lang="ko-KR" altLang="en-US"/>
              <a:t>도커가 관리하는 볼륨을 생성할 수도 있습니다</a:t>
            </a:r>
            <a:r>
              <a:rPr lang="en-US" altLang="ko-KR"/>
              <a:t>. </a:t>
            </a:r>
          </a:p>
          <a:p>
            <a:r>
              <a:rPr lang="ko-KR" altLang="en-US"/>
              <a:t>호스트와 볼륨을 공유함으로써 데이터베이스 컨테이너를 삭제해도 데이터는 삭제되지 않도록 설정</a:t>
            </a:r>
            <a:endParaRPr lang="en-US" altLang="ko-KR"/>
          </a:p>
          <a:p>
            <a:pPr lvl="1"/>
            <a:r>
              <a:rPr lang="en-US" altLang="ko-KR"/>
              <a:t>docker run -d --name wordpressdb_hostvol -e MYSQL_ROOT_PASSWORD=password -e MYSQL_DATABASE=wordpress \</a:t>
            </a:r>
          </a:p>
          <a:p>
            <a:pPr marL="457200" lvl="1" indent="0">
              <a:buNone/>
            </a:pPr>
            <a:r>
              <a:rPr lang="en-US" altLang="ko-KR"/>
              <a:t>      -v /home/wordpredd_db:/var/lib/mysql mysql:5.7</a:t>
            </a:r>
          </a:p>
          <a:p>
            <a:pPr marL="857250" lvl="2" indent="0">
              <a:buNone/>
            </a:pPr>
            <a:r>
              <a:rPr lang="en-US" altLang="ko-KR"/>
              <a:t>-ex) docker run -d --name wordpressdb_hostvol -e MYSQL_ROOT_PASSWORD=password -e MYSQL_DATABASE=wordpress -v c:\home:/var/lib/mysql mysql:5.7</a:t>
            </a:r>
          </a:p>
          <a:p>
            <a:pPr lvl="1"/>
            <a:r>
              <a:rPr lang="en-US" altLang="ko-KR"/>
              <a:t>docker run -d -e WORDPRESS_DB_PASSWORD=password --name wordpress --link wordpressdb:mysql -p 80 wordpress</a:t>
            </a:r>
          </a:p>
          <a:p>
            <a:pPr lvl="1"/>
            <a:r>
              <a:rPr lang="ko-KR" altLang="en-US"/>
              <a:t>옵션 확인 </a:t>
            </a:r>
            <a:endParaRPr lang="en-US" altLang="ko-KR"/>
          </a:p>
          <a:p>
            <a:pPr lvl="2"/>
            <a:r>
              <a:rPr lang="en-US" altLang="ko-KR"/>
              <a:t>v /var/lib/mysql </a:t>
            </a:r>
            <a:r>
              <a:rPr lang="ko-KR" altLang="en-US"/>
              <a:t>디렉토리는 </a:t>
            </a:r>
            <a:r>
              <a:rPr lang="en-US" altLang="ko-KR"/>
              <a:t>mysql</a:t>
            </a:r>
            <a:r>
              <a:rPr lang="ko-KR" altLang="en-US"/>
              <a:t>이 </a:t>
            </a:r>
            <a:r>
              <a:rPr lang="en-US" altLang="ko-KR"/>
              <a:t>db </a:t>
            </a:r>
            <a:r>
              <a:rPr lang="ko-KR" altLang="en-US"/>
              <a:t>데이터를 저장하는 기본 디렉토리인데 호스트의 </a:t>
            </a:r>
            <a:r>
              <a:rPr lang="en-US" altLang="ko-KR"/>
              <a:t>home/wordpress_db</a:t>
            </a:r>
            <a:r>
              <a:rPr lang="ko-KR" altLang="en-US"/>
              <a:t>와 공유 한다는 의미 </a:t>
            </a:r>
            <a:endParaRPr lang="en-US" altLang="ko-KR"/>
          </a:p>
          <a:p>
            <a:pPr lvl="2"/>
            <a:endParaRPr lang="en-US" altLang="ko-KR"/>
          </a:p>
          <a:p>
            <a:r>
              <a:rPr lang="ko-KR" altLang="en-US"/>
              <a:t>예제</a:t>
            </a:r>
            <a:endParaRPr lang="en-US" altLang="ko-KR"/>
          </a:p>
          <a:p>
            <a:pPr lvl="1"/>
            <a:r>
              <a:rPr lang="en-US" altLang="ko-KR"/>
              <a:t>docker run -i -t --name volume_dummy alicek106/volume_test</a:t>
            </a:r>
          </a:p>
          <a:p>
            <a:pPr lvl="1"/>
            <a:r>
              <a:rPr lang="en-US" altLang="ko-KR"/>
              <a:t>docker run -i -t --name volume_overide -v /home/wordpress_db:/home/testdir_2 alicek106/volume_test</a:t>
            </a:r>
          </a:p>
          <a:p>
            <a:pPr lvl="1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4AB94-D0D5-4C90-B5FB-44E1E1E494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041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6E786-4EA0-4892-B4BC-4DA44D9C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볼륨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647F1-B2BB-4E2B-B885-5A71BCA93D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D8125F-950B-4CE8-A97A-39B3485A9A1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볼륨 컨테이너</a:t>
            </a:r>
            <a:endParaRPr lang="en-US" altLang="ko-KR"/>
          </a:p>
          <a:p>
            <a:pPr lvl="1"/>
            <a:r>
              <a:rPr lang="ko-KR" altLang="en-US"/>
              <a:t>두번 째 방법은 </a:t>
            </a:r>
            <a:r>
              <a:rPr lang="en-US" altLang="ko-KR"/>
              <a:t>-</a:t>
            </a:r>
            <a:r>
              <a:rPr lang="ko-KR" altLang="en-US"/>
              <a:t>옵션으로 볼륨을 사용하는 컨테이너를 다른 컨테이너와 공유하는 것입니다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--volumes-from </a:t>
            </a:r>
            <a:r>
              <a:rPr lang="ko-KR" altLang="en-US"/>
              <a:t>옵션</a:t>
            </a:r>
            <a:endParaRPr lang="en-US" altLang="ko-KR"/>
          </a:p>
          <a:p>
            <a:pPr lvl="2"/>
            <a:r>
              <a:rPr lang="en-US" altLang="ko-KR"/>
              <a:t># docker</a:t>
            </a:r>
            <a:r>
              <a:rPr lang="ko-KR" altLang="en-US"/>
              <a:t> </a:t>
            </a:r>
            <a:r>
              <a:rPr lang="en-US" altLang="ko-KR"/>
              <a:t>run</a:t>
            </a:r>
            <a:r>
              <a:rPr lang="ko-KR" altLang="en-US"/>
              <a:t> </a:t>
            </a:r>
            <a:r>
              <a:rPr lang="en-US" altLang="ko-KR"/>
              <a:t>-i</a:t>
            </a:r>
            <a:r>
              <a:rPr lang="ko-KR" altLang="en-US"/>
              <a:t> </a:t>
            </a:r>
            <a:r>
              <a:rPr lang="en-US" altLang="ko-KR"/>
              <a:t>-t</a:t>
            </a:r>
            <a:r>
              <a:rPr lang="ko-KR" altLang="en-US"/>
              <a:t> </a:t>
            </a:r>
            <a:r>
              <a:rPr lang="en-US" altLang="ko-KR"/>
              <a:t>--name vol_from_cont --volumes-from volume_overide </a:t>
            </a:r>
          </a:p>
          <a:p>
            <a:pPr lvl="1"/>
            <a:r>
              <a:rPr lang="ko-KR" altLang="en-US"/>
              <a:t>여러 개의 컨테이너가 동일한 컨테이너에 </a:t>
            </a:r>
            <a:r>
              <a:rPr lang="en-US" altLang="ko-KR"/>
              <a:t>--volumes-from </a:t>
            </a:r>
            <a:r>
              <a:rPr lang="ko-KR" altLang="en-US"/>
              <a:t>옵션을 사용함으로써 볼륨을 공유하여 사용할수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도커 볼륨</a:t>
            </a:r>
            <a:endParaRPr lang="en-US" altLang="ko-KR"/>
          </a:p>
          <a:p>
            <a:pPr lvl="1"/>
            <a:r>
              <a:rPr lang="en-US" altLang="ko-KR"/>
              <a:t>docker volume </a:t>
            </a:r>
            <a:r>
              <a:rPr lang="ko-KR" altLang="en-US"/>
              <a:t>명령어를 사용하는 것입니다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docker volume</a:t>
            </a:r>
            <a:r>
              <a:rPr lang="ko-KR" altLang="en-US"/>
              <a:t>으로 시작하며</a:t>
            </a:r>
            <a:r>
              <a:rPr lang="en-US" altLang="ko-KR"/>
              <a:t>, docker volume create </a:t>
            </a:r>
            <a:r>
              <a:rPr lang="ko-KR" altLang="en-US"/>
              <a:t>명령어로 볼륨을 생성합니다</a:t>
            </a:r>
            <a:r>
              <a:rPr lang="en-US" altLang="ko-KR"/>
              <a:t>. </a:t>
            </a:r>
          </a:p>
          <a:p>
            <a:pPr lvl="2"/>
            <a:r>
              <a:rPr lang="en-US" altLang="ko-KR"/>
              <a:t># docker volume create --name myvolume</a:t>
            </a:r>
          </a:p>
          <a:p>
            <a:pPr lvl="2"/>
            <a:r>
              <a:rPr lang="en-US" altLang="ko-KR"/>
              <a:t># docker volume ls </a:t>
            </a:r>
          </a:p>
          <a:p>
            <a:pPr lvl="2"/>
            <a:r>
              <a:rPr lang="en-US" altLang="ko-KR"/>
              <a:t># docker</a:t>
            </a:r>
            <a:r>
              <a:rPr lang="ko-KR" altLang="en-US"/>
              <a:t> </a:t>
            </a:r>
            <a:r>
              <a:rPr lang="en-US" altLang="ko-KR"/>
              <a:t>run</a:t>
            </a:r>
            <a:r>
              <a:rPr lang="ko-KR" altLang="en-US"/>
              <a:t> </a:t>
            </a:r>
            <a:r>
              <a:rPr lang="en-US" altLang="ko-KR"/>
              <a:t>-i</a:t>
            </a:r>
            <a:r>
              <a:rPr lang="ko-KR" altLang="en-US"/>
              <a:t> </a:t>
            </a:r>
            <a:r>
              <a:rPr lang="en-US" altLang="ko-KR"/>
              <a:t>-t</a:t>
            </a:r>
            <a:r>
              <a:rPr lang="ko-KR" altLang="en-US"/>
              <a:t> </a:t>
            </a:r>
            <a:r>
              <a:rPr lang="en-US" altLang="ko-KR"/>
              <a:t>--name</a:t>
            </a:r>
            <a:r>
              <a:rPr lang="ko-KR" altLang="en-US"/>
              <a:t> </a:t>
            </a:r>
            <a:r>
              <a:rPr lang="en-US" altLang="ko-KR"/>
              <a:t>myvolume_1</a:t>
            </a:r>
            <a:r>
              <a:rPr lang="ko-KR" altLang="en-US"/>
              <a:t> </a:t>
            </a:r>
            <a:r>
              <a:rPr lang="en-US" altLang="ko-KR"/>
              <a:t>-v</a:t>
            </a:r>
            <a:r>
              <a:rPr lang="ko-KR" altLang="en-US"/>
              <a:t> </a:t>
            </a:r>
            <a:r>
              <a:rPr lang="en-US" altLang="ko-KR"/>
              <a:t>myvolume:/root/</a:t>
            </a:r>
            <a:r>
              <a:rPr lang="ko-KR" altLang="en-US"/>
              <a:t> </a:t>
            </a:r>
            <a:r>
              <a:rPr lang="en-US" altLang="ko-KR"/>
              <a:t>ubuntu:14.04</a:t>
            </a:r>
          </a:p>
          <a:p>
            <a:pPr lvl="3"/>
            <a:r>
              <a:rPr lang="ko-KR" altLang="en-US"/>
              <a:t>생성되는 컨테이너는 볼륨을 컨테이너의 </a:t>
            </a:r>
            <a:r>
              <a:rPr lang="en-US" altLang="ko-KR"/>
              <a:t>/root/ </a:t>
            </a:r>
            <a:r>
              <a:rPr lang="ko-KR" altLang="en-US"/>
              <a:t>디렉토리에 마운트하므로 </a:t>
            </a:r>
            <a:r>
              <a:rPr lang="en-US" altLang="ko-KR"/>
              <a:t>/root </a:t>
            </a:r>
            <a:r>
              <a:rPr lang="ko-KR" altLang="en-US"/>
              <a:t>디렉토리에 파일을 쓰면 해당 파일이 볼륨에 저장됩니다</a:t>
            </a:r>
            <a:r>
              <a:rPr lang="en-US" altLang="ko-KR"/>
              <a:t>. </a:t>
            </a:r>
          </a:p>
          <a:p>
            <a:pPr lvl="3"/>
            <a:r>
              <a:rPr lang="en-US" altLang="ko-KR"/>
              <a:t># echo hello, volume! &gt;&gt; /root/volume</a:t>
            </a:r>
          </a:p>
          <a:p>
            <a:pPr lvl="2"/>
            <a:r>
              <a:rPr lang="en-US" altLang="ko-KR"/>
              <a:t># docker</a:t>
            </a:r>
            <a:r>
              <a:rPr lang="ko-KR" altLang="en-US"/>
              <a:t> </a:t>
            </a:r>
            <a:r>
              <a:rPr lang="en-US" altLang="ko-KR"/>
              <a:t>run</a:t>
            </a:r>
            <a:r>
              <a:rPr lang="ko-KR" altLang="en-US"/>
              <a:t> </a:t>
            </a:r>
            <a:r>
              <a:rPr lang="en-US" altLang="ko-KR"/>
              <a:t>-i</a:t>
            </a:r>
            <a:r>
              <a:rPr lang="ko-KR" altLang="en-US"/>
              <a:t> </a:t>
            </a:r>
            <a:r>
              <a:rPr lang="en-US" altLang="ko-KR"/>
              <a:t>-t</a:t>
            </a:r>
            <a:r>
              <a:rPr lang="ko-KR" altLang="en-US"/>
              <a:t> </a:t>
            </a:r>
            <a:r>
              <a:rPr lang="en-US" altLang="ko-KR"/>
              <a:t>--name</a:t>
            </a:r>
            <a:r>
              <a:rPr lang="ko-KR" altLang="en-US"/>
              <a:t> </a:t>
            </a:r>
            <a:r>
              <a:rPr lang="en-US" altLang="ko-KR"/>
              <a:t>myvolume_2</a:t>
            </a:r>
            <a:r>
              <a:rPr lang="ko-KR" altLang="en-US"/>
              <a:t> </a:t>
            </a:r>
            <a:r>
              <a:rPr lang="en-US" altLang="ko-KR"/>
              <a:t>-v</a:t>
            </a:r>
            <a:r>
              <a:rPr lang="ko-KR" altLang="en-US"/>
              <a:t> </a:t>
            </a:r>
            <a:r>
              <a:rPr lang="en-US" altLang="ko-KR"/>
              <a:t>myvolume:/root/</a:t>
            </a:r>
            <a:r>
              <a:rPr lang="ko-KR" altLang="en-US"/>
              <a:t> </a:t>
            </a:r>
            <a:r>
              <a:rPr lang="en-US" altLang="ko-KR"/>
              <a:t>ubuntu:14.04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4AB94-D0D5-4C90-B5FB-44E1E1E494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21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6E786-4EA0-4892-B4BC-4DA44D9C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볼륨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647F1-B2BB-4E2B-B885-5A71BCA93D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D8125F-950B-4CE8-A97A-39B3485A9A1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도커 볼륨</a:t>
            </a:r>
            <a:endParaRPr lang="en-US" altLang="ko-KR"/>
          </a:p>
          <a:p>
            <a:pPr lvl="1"/>
            <a:r>
              <a:rPr lang="en-US" altLang="ko-KR"/>
              <a:t>docker</a:t>
            </a:r>
            <a:r>
              <a:rPr lang="ko-KR" altLang="en-US"/>
              <a:t> </a:t>
            </a:r>
            <a:r>
              <a:rPr lang="en-US" altLang="ko-KR"/>
              <a:t>inspect</a:t>
            </a:r>
            <a:r>
              <a:rPr lang="ko-KR" altLang="en-US"/>
              <a:t> 명령어를 사용하면 </a:t>
            </a:r>
            <a:r>
              <a:rPr lang="en-US" altLang="ko-KR"/>
              <a:t>myvolume </a:t>
            </a:r>
            <a:r>
              <a:rPr lang="ko-KR" altLang="en-US"/>
              <a:t>볼륨이 실제로 어디에 저장되는지 알 수 있습니다</a:t>
            </a:r>
            <a:r>
              <a:rPr lang="en-US" altLang="ko-KR"/>
              <a:t>. </a:t>
            </a:r>
          </a:p>
          <a:p>
            <a:pPr lvl="2"/>
            <a:r>
              <a:rPr lang="en-US" altLang="ko-KR"/>
              <a:t>driver : </a:t>
            </a:r>
            <a:r>
              <a:rPr lang="ko-KR" altLang="en-US"/>
              <a:t>볼륨이 쓰는 드라이버</a:t>
            </a:r>
            <a:endParaRPr lang="en-US" altLang="ko-KR"/>
          </a:p>
          <a:p>
            <a:pPr lvl="2"/>
            <a:r>
              <a:rPr lang="en-US" altLang="ko-KR"/>
              <a:t>label : </a:t>
            </a:r>
            <a:r>
              <a:rPr lang="ko-KR" altLang="en-US"/>
              <a:t>볼륨을 구분하는 라벨 </a:t>
            </a:r>
            <a:endParaRPr lang="en-US" altLang="ko-KR"/>
          </a:p>
          <a:p>
            <a:pPr lvl="2"/>
            <a:r>
              <a:rPr lang="en-US" altLang="ko-KR"/>
              <a:t>mountpoint : </a:t>
            </a:r>
            <a:r>
              <a:rPr lang="ko-KR" altLang="en-US"/>
              <a:t>해당 볼륨이 실제로 호스트의 어디에 저장되어 있는지 </a:t>
            </a:r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아래와 같이 컨테이너에서 공유할 디렉토리의 위치를 </a:t>
            </a:r>
            <a:r>
              <a:rPr lang="en-US" altLang="ko-KR"/>
              <a:t>-v </a:t>
            </a:r>
            <a:r>
              <a:rPr lang="ko-KR" altLang="en-US"/>
              <a:t>옵션에 입력하면 해당 디렉토리에 대한 볼륨을 자동으로 생성</a:t>
            </a:r>
            <a:endParaRPr lang="en-US" altLang="ko-KR"/>
          </a:p>
          <a:p>
            <a:pPr lvl="2"/>
            <a:r>
              <a:rPr lang="en-US" altLang="ko-KR"/>
              <a:t># docker run -i -t --name volume_auto -v /root ubuntu:14.04</a:t>
            </a:r>
          </a:p>
          <a:p>
            <a:pPr lvl="2"/>
            <a:r>
              <a:rPr lang="en-US" altLang="ko-KR"/>
              <a:t># docker volume is</a:t>
            </a:r>
          </a:p>
          <a:p>
            <a:pPr lvl="2"/>
            <a:r>
              <a:rPr lang="en-US" altLang="ko-KR"/>
              <a:t># docker container inspect volume_auto </a:t>
            </a:r>
          </a:p>
          <a:p>
            <a:pPr lvl="2"/>
            <a:endParaRPr lang="en-US" altLang="ko-KR"/>
          </a:p>
          <a:p>
            <a:pPr lvl="1"/>
            <a:r>
              <a:rPr lang="ko-KR" altLang="en-US"/>
              <a:t>사용되지 않은 볼륨을 한꺼번에 삭제하려면 </a:t>
            </a:r>
            <a:r>
              <a:rPr lang="en-US" altLang="ko-KR"/>
              <a:t>docker volume prune </a:t>
            </a:r>
            <a:r>
              <a:rPr lang="ko-KR" altLang="en-US"/>
              <a:t>명령어 사용 </a:t>
            </a: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4AB94-D0D5-4C90-B5FB-44E1E1E494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732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5B536-933A-434D-B735-B4EAB7C2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이미지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3191A-DF04-4038-A25D-E18B7EF1DC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BE28E-3846-4AF0-BE05-D7DC4E993A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도커는 기본적으로 도커 허브라는 중앙 이미지 저장소에서 이미지를 내려받습니다</a:t>
            </a:r>
            <a:r>
              <a:rPr lang="en-US" altLang="ko-KR"/>
              <a:t>. </a:t>
            </a:r>
            <a:r>
              <a:rPr lang="ko-KR" altLang="en-US"/>
              <a:t>도커 허브는 도커가 공식적으로 제공하는 있는 이미지 저장소로서</a:t>
            </a:r>
            <a:r>
              <a:rPr lang="en-US" altLang="ko-KR"/>
              <a:t>, </a:t>
            </a:r>
            <a:r>
              <a:rPr lang="ko-KR" altLang="en-US"/>
              <a:t>도커 계정을 가지고 있다면 누구든지 임지를 올리고 내려받을 수 있기 때문에 다른 사람들에게 이미지를 쉽게 공유가 가능합니다</a:t>
            </a:r>
            <a:r>
              <a:rPr lang="en-US" altLang="ko-KR"/>
              <a:t>. </a:t>
            </a:r>
          </a:p>
          <a:p>
            <a:r>
              <a:rPr lang="en-US" altLang="ko-KR"/>
              <a:t>docker create, docker run, docker pull</a:t>
            </a:r>
            <a:r>
              <a:rPr lang="ko-KR" altLang="en-US"/>
              <a:t>의 명령어로 이미지를 내려받을 때 도커는 도커 허브에 해당 이미지를 검색한 뒤에 다운로드 받습니다</a:t>
            </a:r>
            <a:r>
              <a:rPr lang="en-US" altLang="ko-KR"/>
              <a:t>. </a:t>
            </a:r>
            <a:r>
              <a:rPr lang="ko-KR" altLang="en-US"/>
              <a:t>필요한 대부분의 이미지는 도커 허브에서 공식적으로 제공</a:t>
            </a:r>
            <a:r>
              <a:rPr lang="en-US" altLang="ko-KR"/>
              <a:t>(ubuntu:14.04, centos:7) </a:t>
            </a:r>
            <a:r>
              <a:rPr lang="ko-KR" altLang="en-US"/>
              <a:t>다른 사람들이 도커 허브에 올려놓은 경우</a:t>
            </a:r>
            <a:r>
              <a:rPr lang="en-US" altLang="ko-KR"/>
              <a:t>(Apache Tomcat, Hadoop)</a:t>
            </a:r>
            <a:r>
              <a:rPr lang="ko-KR" altLang="en-US"/>
              <a:t>가 대부분이라서 애플리케이션 이미지를 직접 만들지 않아도 손쉽게 사용할 수 있다는 장점이 있습니다</a:t>
            </a:r>
            <a:r>
              <a:rPr lang="en-US" altLang="ko-KR"/>
              <a:t>. </a:t>
            </a:r>
          </a:p>
          <a:p>
            <a:r>
              <a:rPr lang="en-US" altLang="ko-KR"/>
              <a:t>docker search </a:t>
            </a:r>
            <a:r>
              <a:rPr lang="ko-KR" altLang="en-US"/>
              <a:t>명령어</a:t>
            </a:r>
            <a:endParaRPr lang="en-US" altLang="ko-KR"/>
          </a:p>
          <a:p>
            <a:pPr lvl="1"/>
            <a:r>
              <a:rPr lang="ko-KR" altLang="en-US"/>
              <a:t>도커 허브에서 이미지를 검색하며</a:t>
            </a:r>
            <a:r>
              <a:rPr lang="en-US" altLang="ko-KR"/>
              <a:t>, </a:t>
            </a:r>
            <a:r>
              <a:rPr lang="ko-KR" altLang="en-US"/>
              <a:t>도커 허브 이미지를 명시하기 위해 </a:t>
            </a:r>
            <a:r>
              <a:rPr lang="en-US" altLang="ko-KR"/>
              <a:t>docker.io / ubuntu</a:t>
            </a:r>
            <a:r>
              <a:rPr lang="ko-KR" altLang="en-US"/>
              <a:t>와 같이 </a:t>
            </a:r>
            <a:r>
              <a:rPr lang="en-US" altLang="ko-KR"/>
              <a:t>docker.io </a:t>
            </a:r>
            <a:r>
              <a:rPr lang="ko-KR" altLang="en-US"/>
              <a:t>접두어를 사용할 수 있습니다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STARS</a:t>
            </a:r>
            <a:r>
              <a:rPr lang="ko-KR" altLang="en-US"/>
              <a:t>는 해당 이미지가 도커 사용자로부터 얼마나 즐겨찾기됐는지를 나타냅니다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E3131-9228-4A19-B1D1-75ABCFF88F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62200E-D9E8-4801-883A-13D3D6344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01" y="5399488"/>
            <a:ext cx="10564699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60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5B536-933A-434D-B735-B4EAB7C2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이미지 생성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3191A-DF04-4038-A25D-E18B7EF1DC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BE28E-3846-4AF0-BE05-D7DC4E993A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도커 이미지 생성</a:t>
            </a:r>
            <a:endParaRPr lang="en-US" altLang="ko-KR"/>
          </a:p>
          <a:p>
            <a:pPr lvl="1"/>
            <a:r>
              <a:rPr lang="ko-KR" altLang="en-US"/>
              <a:t>개발하는 많은 경우에는 컨테이너에 애플리케이션을 위한 특정 개발 환경을 직접 구축한 뒤 사용자만의 이미지를 직접 생성</a:t>
            </a:r>
            <a:endParaRPr lang="en-US" altLang="ko-KR"/>
          </a:p>
          <a:p>
            <a:pPr lvl="1"/>
            <a:r>
              <a:rPr lang="ko-KR" altLang="en-US"/>
              <a:t>이를 위해 컨테이너 안에서 작업한 내용을 이미지로 만드는 방법을 알아보겠습니다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다음 명령어를 입력해 이미지로 만들 컨테이너를 생성합니다</a:t>
            </a:r>
            <a:r>
              <a:rPr lang="en-US" altLang="ko-KR"/>
              <a:t>. </a:t>
            </a:r>
          </a:p>
          <a:p>
            <a:pPr lvl="2"/>
            <a:r>
              <a:rPr lang="ko-KR" altLang="en-US"/>
              <a:t>컨테이너 내부에 </a:t>
            </a:r>
            <a:r>
              <a:rPr lang="en-US" altLang="ko-KR"/>
              <a:t>first</a:t>
            </a:r>
            <a:r>
              <a:rPr lang="ko-KR" altLang="en-US"/>
              <a:t>라는 이름의 파일을 하나 생성해 기존의 이미지로부터 변경사항을 만듭니다</a:t>
            </a:r>
            <a:r>
              <a:rPr lang="en-US" altLang="ko-KR"/>
              <a:t>. </a:t>
            </a:r>
          </a:p>
          <a:p>
            <a:pPr lvl="3"/>
            <a:r>
              <a:rPr lang="en-US" altLang="ko-KR"/>
              <a:t># docker run -i -t --name commit_test ubuntu:14.04</a:t>
            </a:r>
          </a:p>
          <a:p>
            <a:pPr lvl="3"/>
            <a:r>
              <a:rPr lang="ko-KR" altLang="en-US"/>
              <a:t>컨테이너 안에서 </a:t>
            </a:r>
            <a:r>
              <a:rPr lang="en-US" altLang="ko-KR"/>
              <a:t>) echo test_first! &gt;&gt; first </a:t>
            </a:r>
          </a:p>
          <a:p>
            <a:pPr lvl="1"/>
            <a:r>
              <a:rPr lang="ko-KR" altLang="en-US"/>
              <a:t>위의 명령어를 실행하고 컨테이너 호스트로 빠져나와 </a:t>
            </a:r>
            <a:r>
              <a:rPr lang="en-US" altLang="ko-KR"/>
              <a:t>docker commit </a:t>
            </a:r>
            <a:r>
              <a:rPr lang="ko-KR" altLang="en-US"/>
              <a:t>명령어를 입력해 컨테이너를 이미지로 만듭니다</a:t>
            </a:r>
            <a:r>
              <a:rPr lang="en-US" altLang="ko-KR"/>
              <a:t>. </a:t>
            </a:r>
          </a:p>
          <a:p>
            <a:pPr lvl="2"/>
            <a:r>
              <a:rPr lang="en-US" altLang="ko-KR"/>
              <a:t># docker commit [OPTION] CONTAINER [REPOSITORY[:TAG]] </a:t>
            </a:r>
          </a:p>
          <a:p>
            <a:pPr lvl="1"/>
            <a:r>
              <a:rPr lang="en-US" altLang="ko-KR"/>
              <a:t># docker commit -a 'alicek106' -m 'first commit' commit_test commit_test : first</a:t>
            </a:r>
          </a:p>
          <a:p>
            <a:pPr lvl="2"/>
            <a:r>
              <a:rPr lang="en-US" altLang="ko-KR"/>
              <a:t>a</a:t>
            </a:r>
            <a:r>
              <a:rPr lang="ko-KR" altLang="en-US"/>
              <a:t>옵션  </a:t>
            </a:r>
            <a:r>
              <a:rPr lang="en-US" altLang="ko-KR"/>
              <a:t>: author</a:t>
            </a:r>
            <a:r>
              <a:rPr lang="ko-KR" altLang="en-US"/>
              <a:t>의 의미로 이미지의 작성자를 뜻합니다</a:t>
            </a:r>
            <a:r>
              <a:rPr lang="en-US" altLang="ko-KR"/>
              <a:t>. </a:t>
            </a:r>
          </a:p>
          <a:p>
            <a:pPr lvl="2"/>
            <a:r>
              <a:rPr lang="en-US" altLang="ko-KR"/>
              <a:t>m</a:t>
            </a:r>
            <a:r>
              <a:rPr lang="ko-KR" altLang="en-US"/>
              <a:t>옵션 </a:t>
            </a:r>
            <a:r>
              <a:rPr lang="en-US" altLang="ko-KR"/>
              <a:t>: </a:t>
            </a:r>
            <a:r>
              <a:rPr lang="ko-KR" altLang="en-US"/>
              <a:t>커밋 메시지를 뜻합니다</a:t>
            </a:r>
            <a:r>
              <a:rPr lang="en-US" altLang="ko-KR"/>
              <a:t>. </a:t>
            </a:r>
            <a:r>
              <a:rPr lang="ko-KR" altLang="en-US"/>
              <a:t>이미지에 포함될 부가 설명을 입력합니다</a:t>
            </a:r>
            <a:r>
              <a:rPr lang="en-US" altLang="ko-KR"/>
              <a:t>. </a:t>
            </a:r>
          </a:p>
          <a:p>
            <a:pPr lvl="2"/>
            <a:r>
              <a:rPr lang="ko-KR" altLang="en-US"/>
              <a:t>위의 예제에서는 이미지의 이름을 </a:t>
            </a:r>
            <a:r>
              <a:rPr lang="en-US" altLang="ko-KR"/>
              <a:t>commit_test</a:t>
            </a:r>
            <a:r>
              <a:rPr lang="ko-KR" altLang="en-US"/>
              <a:t>로 태그를 </a:t>
            </a:r>
            <a:r>
              <a:rPr lang="en-US" altLang="ko-KR"/>
              <a:t>first</a:t>
            </a:r>
            <a:r>
              <a:rPr lang="ko-KR" altLang="en-US"/>
              <a:t>로 설정 </a:t>
            </a:r>
            <a:endParaRPr lang="en-US" altLang="ko-KR"/>
          </a:p>
          <a:p>
            <a:pPr lvl="2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E3131-9228-4A19-B1D1-75ABCFF88F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0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4E51ACA-F2D1-4CF9-B220-262472AD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D943BC-A253-454F-ACBD-A10643D7A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FA2169-FC44-4DB4-A744-28E773C4CDF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리눅스 컨테이너에 여러 기능을 추가함으로써 애플리케이션을 컨테이너로서 좀더 쉽게 사용할 수 있게 만들어진 오픈소스 프로젝트입니다</a:t>
            </a:r>
            <a:r>
              <a:rPr lang="en-US" altLang="ko-KR"/>
              <a:t>. </a:t>
            </a:r>
          </a:p>
          <a:p>
            <a:r>
              <a:rPr lang="ko-KR" altLang="en-US"/>
              <a:t>도커는 </a:t>
            </a:r>
            <a:r>
              <a:rPr lang="en-US" altLang="ko-KR"/>
              <a:t>Go </a:t>
            </a:r>
            <a:r>
              <a:rPr lang="ko-KR" altLang="en-US"/>
              <a:t>언어로 작성되어 </a:t>
            </a:r>
            <a:r>
              <a:rPr lang="en-US" altLang="ko-KR"/>
              <a:t>2013</a:t>
            </a:r>
            <a:r>
              <a:rPr lang="ko-KR" altLang="en-US"/>
              <a:t>년 </a:t>
            </a:r>
            <a:r>
              <a:rPr lang="en-US" altLang="ko-KR"/>
              <a:t>3</a:t>
            </a:r>
            <a:r>
              <a:rPr lang="ko-KR" altLang="en-US"/>
              <a:t>월에 첫 번째 릴리스가 발표된 이후 지금까지 꾸준히 개발되고 있습니다</a:t>
            </a:r>
            <a:r>
              <a:rPr lang="en-US" altLang="ko-KR"/>
              <a:t>.</a:t>
            </a:r>
          </a:p>
          <a:p>
            <a:r>
              <a:rPr lang="ko-KR" altLang="en-US"/>
              <a:t>기존에 쓰이던 가상화 방법인 가상 머신과는 달리 도커 컨테이너는 성능의 손실이 거의 없어서 차세대 클라우드 인프라 솔루션으로 많은 개발자들에게 주목받고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도커 프로젝트</a:t>
            </a:r>
            <a:endParaRPr lang="en-US" altLang="ko-KR"/>
          </a:p>
          <a:p>
            <a:pPr lvl="1"/>
            <a:r>
              <a:rPr lang="en-US" altLang="ko-KR"/>
              <a:t>Docker</a:t>
            </a:r>
            <a:r>
              <a:rPr lang="ko-KR" altLang="en-US"/>
              <a:t> </a:t>
            </a:r>
            <a:r>
              <a:rPr lang="en-US" altLang="ko-KR"/>
              <a:t>Compose</a:t>
            </a:r>
          </a:p>
          <a:p>
            <a:pPr lvl="1"/>
            <a:r>
              <a:rPr lang="en-US" altLang="ko-KR"/>
              <a:t>Private Registry</a:t>
            </a:r>
          </a:p>
          <a:p>
            <a:pPr lvl="1"/>
            <a:r>
              <a:rPr lang="en-US" altLang="ko-KR"/>
              <a:t>Docker Machine </a:t>
            </a:r>
          </a:p>
          <a:p>
            <a:pPr lvl="1"/>
            <a:r>
              <a:rPr lang="en-US" altLang="ko-KR"/>
              <a:t>Kitematic</a:t>
            </a:r>
          </a:p>
          <a:p>
            <a:pPr lvl="1"/>
            <a:r>
              <a:rPr lang="en-US" altLang="ko-KR"/>
              <a:t>Docker Engine</a:t>
            </a:r>
          </a:p>
          <a:p>
            <a:pPr lvl="2"/>
            <a:r>
              <a:rPr lang="ko-KR" altLang="en-US"/>
              <a:t>컨테이너를 생성하고 관리하는 주체로서 이 자체로도 컨테이너를 제어할 수 있고 다양한 기능을 제공하는 도커의 주 프로젝트 </a:t>
            </a:r>
            <a:endParaRPr lang="en-US" altLang="ko-KR"/>
          </a:p>
          <a:p>
            <a:pPr lvl="2"/>
            <a:r>
              <a:rPr lang="ko-KR" altLang="en-US"/>
              <a:t>도커의 생태계에 있는 여러 프로젝트들은 도커 엔진을 좀 더 효율적으로 사용하기 위한 것에 불과하기 때문에 핵심이 되는 것은 도커 엔진입니다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631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5B536-933A-434D-B735-B4EAB7C2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이미지 생성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3191A-DF04-4038-A25D-E18B7EF1DC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BE28E-3846-4AF0-BE05-D7DC4E993AF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5000" y="1172711"/>
            <a:ext cx="11010900" cy="5124450"/>
          </a:xfrm>
        </p:spPr>
        <p:txBody>
          <a:bodyPr/>
          <a:lstStyle/>
          <a:p>
            <a:r>
              <a:rPr lang="en-US" altLang="ko-KR"/>
              <a:t>commit_test : first </a:t>
            </a:r>
            <a:r>
              <a:rPr lang="ko-KR" altLang="en-US"/>
              <a:t>이미지로 컨테이너 생성한 뒤 </a:t>
            </a:r>
            <a:r>
              <a:rPr lang="en-US" altLang="ko-KR"/>
              <a:t>second</a:t>
            </a:r>
            <a:r>
              <a:rPr lang="ko-KR" altLang="en-US"/>
              <a:t>라는 파일을 추가해 </a:t>
            </a:r>
            <a:r>
              <a:rPr lang="en-US" altLang="ko-KR"/>
              <a:t>commit_test : second</a:t>
            </a:r>
            <a:r>
              <a:rPr lang="ko-KR" altLang="en-US"/>
              <a:t>라는 이미지를 새롭게 생성 </a:t>
            </a:r>
            <a:endParaRPr lang="en-US" altLang="ko-KR"/>
          </a:p>
          <a:p>
            <a:pPr lvl="1"/>
            <a:r>
              <a:rPr lang="en-US" altLang="ko-KR"/>
              <a:t># docker run -i -t --name commit_test2 commit_test : first</a:t>
            </a:r>
          </a:p>
          <a:p>
            <a:pPr lvl="1"/>
            <a:r>
              <a:rPr lang="ko-KR" altLang="en-US"/>
              <a:t>컨테이너 안에서</a:t>
            </a:r>
            <a:r>
              <a:rPr lang="en-US" altLang="ko-KR"/>
              <a:t>) echo test_second &gt;&gt; second </a:t>
            </a:r>
          </a:p>
          <a:p>
            <a:pPr lvl="1"/>
            <a:r>
              <a:rPr lang="en-US" altLang="ko-KR"/>
              <a:t># docker commit -a 'alicek106' -m 'first commit' commit_test2 commit_test : first</a:t>
            </a:r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E3131-9228-4A19-B1D1-75ABCFF88F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74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5B536-933A-434D-B735-B4EAB7C2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이미지 삭제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3191A-DF04-4038-A25D-E18B7EF1DC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BE28E-3846-4AF0-BE05-D7DC4E993A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inspect </a:t>
            </a:r>
            <a:r>
              <a:rPr lang="ko-KR" altLang="en-US"/>
              <a:t>명령어를 사용해서 이미지에 대한 정보를 출력</a:t>
            </a:r>
            <a:endParaRPr lang="en-US" altLang="ko-KR"/>
          </a:p>
          <a:p>
            <a:pPr lvl="1"/>
            <a:r>
              <a:rPr lang="en-US" altLang="ko-KR"/>
              <a:t># docker inspect ubunt:14.04</a:t>
            </a:r>
          </a:p>
          <a:p>
            <a:pPr lvl="1"/>
            <a:r>
              <a:rPr lang="en-US" altLang="ko-KR"/>
              <a:t># docker inspect commit_test : first</a:t>
            </a:r>
          </a:p>
          <a:p>
            <a:pPr lvl="1"/>
            <a:r>
              <a:rPr lang="en-US" altLang="ko-KR"/>
              <a:t># docker inspect commit_test : second</a:t>
            </a:r>
          </a:p>
          <a:p>
            <a:pPr lvl="1"/>
            <a:endParaRPr lang="ko-KR" altLang="en-US"/>
          </a:p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E3131-9228-4A19-B1D1-75ABCFF88F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C0BE92-E9EE-4943-B94C-BD1CEFB26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316" y="808135"/>
            <a:ext cx="3753374" cy="31055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407ADF-3929-4826-A951-A47E632B3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2866810"/>
            <a:ext cx="7840169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98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5B536-933A-434D-B735-B4EAB7C2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이미지 삭제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3191A-DF04-4038-A25D-E18B7EF1DC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BE28E-3846-4AF0-BE05-D7DC4E993A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rmi </a:t>
            </a:r>
            <a:r>
              <a:rPr lang="ko-KR" altLang="en-US"/>
              <a:t>명령어를 사용하여 도커 이미지를 삭제할 수 있습니다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# docker rmi commit_test : first </a:t>
            </a:r>
          </a:p>
          <a:p>
            <a:pPr lvl="1"/>
            <a:r>
              <a:rPr lang="ko-KR" altLang="en-US"/>
              <a:t>만약 해당 이미지로 사용중인 컨테이너가 있다면 해당 이미지는 삭제할 수 없습니다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아래 명령어를 사용해 컨테이너를 삭제한 뒤에 이미지를 삭제를 합니다</a:t>
            </a:r>
            <a:r>
              <a:rPr lang="en-US" altLang="ko-KR"/>
              <a:t>. </a:t>
            </a:r>
          </a:p>
          <a:p>
            <a:pPr lvl="2"/>
            <a:r>
              <a:rPr lang="en-US" altLang="ko-KR"/>
              <a:t># docker stop commit_test &amp;&amp; docker rm commit_test2</a:t>
            </a:r>
          </a:p>
          <a:p>
            <a:pPr lvl="2"/>
            <a:r>
              <a:rPr lang="en-US" altLang="ko-KR"/>
              <a:t># docker rmi commit_test : first </a:t>
            </a:r>
          </a:p>
          <a:p>
            <a:pPr lvl="2"/>
            <a:endParaRPr lang="en-US" altLang="ko-KR"/>
          </a:p>
          <a:p>
            <a:r>
              <a:rPr lang="en-US" altLang="ko-KR"/>
              <a:t>commit_test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first </a:t>
            </a:r>
            <a:r>
              <a:rPr lang="ko-KR" altLang="en-US"/>
              <a:t>이미지를 삭제했다고 해서 실제로 해당 이미지의 레이어 파일이 삭제되지는 않습니다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commit_test : first</a:t>
            </a:r>
            <a:r>
              <a:rPr lang="ko-KR" altLang="en-US"/>
              <a:t>를 기반으로 </a:t>
            </a:r>
            <a:r>
              <a:rPr lang="en-US" altLang="ko-KR"/>
              <a:t>commit_test : second</a:t>
            </a:r>
            <a:r>
              <a:rPr lang="ko-KR" altLang="en-US"/>
              <a:t>가 존재하기 때문입니다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완전히 삭제 하고 싶다면 </a:t>
            </a:r>
            <a:r>
              <a:rPr lang="en-US" altLang="ko-KR"/>
              <a:t>commit_test : second</a:t>
            </a:r>
            <a:r>
              <a:rPr lang="ko-KR" altLang="en-US"/>
              <a:t>까지 삭제해야 합니다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# docker rmi commit_test : second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E3131-9228-4A19-B1D1-75ABCFF88F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9DE97E-04F5-4E37-BEE3-69824C2DF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804" y="1280694"/>
            <a:ext cx="3254705" cy="246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54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E5684-0BF1-4AAB-B03A-69765F3A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이미지 삭제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ED33B7-0304-44DC-8F5B-376B64180D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6877D4-8E06-4978-A8BA-B31B5815C14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참고사항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컨테이너가 사용 중인 이미지를 </a:t>
            </a:r>
            <a:r>
              <a:rPr lang="en-US" altLang="ko-KR"/>
              <a:t>docker rmi -f</a:t>
            </a:r>
            <a:r>
              <a:rPr lang="ko-KR" altLang="en-US"/>
              <a:t>로 강제로 삭제하면 이미지의 이름이 </a:t>
            </a:r>
            <a:r>
              <a:rPr lang="en-US" altLang="ko-KR"/>
              <a:t>&lt;none&gt;</a:t>
            </a:r>
            <a:r>
              <a:rPr lang="ko-KR" altLang="en-US"/>
              <a:t>으로 변경되어</a:t>
            </a:r>
            <a:r>
              <a:rPr lang="en-US" altLang="ko-KR"/>
              <a:t>, </a:t>
            </a:r>
            <a:r>
              <a:rPr lang="ko-KR" altLang="en-US"/>
              <a:t>이러한 이미지들을 댕글링</a:t>
            </a:r>
            <a:r>
              <a:rPr lang="en-US" altLang="ko-KR"/>
              <a:t>(dangling) </a:t>
            </a:r>
            <a:r>
              <a:rPr lang="ko-KR" altLang="en-US"/>
              <a:t>이미지라고 합니다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댕글링 이미지는 </a:t>
            </a:r>
            <a:r>
              <a:rPr lang="en-US" altLang="ko-KR"/>
              <a:t>docker images -f dangling=ture </a:t>
            </a:r>
            <a:r>
              <a:rPr lang="ko-KR" altLang="en-US"/>
              <a:t>명령어를 사용해 별도로 확인할 수 있습니다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사용 중이지 않은 댕글링 이미지는 아래 명령어로 한꺼번에 삭제할 수 있습니다</a:t>
            </a:r>
            <a:r>
              <a:rPr lang="en-US" altLang="ko-KR"/>
              <a:t>. </a:t>
            </a:r>
          </a:p>
          <a:p>
            <a:pPr lvl="2"/>
            <a:r>
              <a:rPr lang="en-US" altLang="ko-KR"/>
              <a:t># docker image prune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7759A0-D844-416E-BAF9-9A46B6DB3B0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1297DC-1023-424A-97F8-DE6123C83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995" y="1748364"/>
            <a:ext cx="6049219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24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5B536-933A-434D-B735-B4EAB7C2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이미지 추출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3191A-DF04-4038-A25D-E18B7EF1DC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BE28E-3846-4AF0-BE05-D7DC4E993A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도커 이미지를 별도로 저장하거나 옮기는 등 필요에 따라 이미지를 단일 바이너리 파일로 저장해야 할때가 있습니다</a:t>
            </a:r>
            <a:r>
              <a:rPr lang="en-US" altLang="ko-KR"/>
              <a:t>. </a:t>
            </a:r>
          </a:p>
          <a:p>
            <a:r>
              <a:rPr lang="en-US" altLang="ko-KR"/>
              <a:t>docker save </a:t>
            </a:r>
            <a:r>
              <a:rPr lang="ko-KR" altLang="en-US"/>
              <a:t>명령어를 사용하면 컨테이너의 커맨드</a:t>
            </a:r>
            <a:r>
              <a:rPr lang="en-US" altLang="ko-KR"/>
              <a:t>, </a:t>
            </a:r>
            <a:r>
              <a:rPr lang="ko-KR" altLang="en-US"/>
              <a:t>이미지 이름과 태그 등 이미지의 모든 메타데이터를 포함해 하나의 파일로 추출할 수 있습니다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# docker save -o ubuntu_14_04.tar ubuntu:14.04</a:t>
            </a:r>
          </a:p>
          <a:p>
            <a:r>
              <a:rPr lang="ko-KR" altLang="en-US"/>
              <a:t>추출된 이미지는 </a:t>
            </a:r>
            <a:r>
              <a:rPr lang="en-US" altLang="ko-KR"/>
              <a:t>load </a:t>
            </a:r>
            <a:r>
              <a:rPr lang="ko-KR" altLang="en-US"/>
              <a:t>명령어로 도커에 다시 로드할 수 있습니다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# docker load -i ubuntu_14_04.tar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E3131-9228-4A19-B1D1-75ABCFF88F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347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5B536-933A-434D-B735-B4EAB7C2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Dockerfile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3191A-DF04-4038-A25D-E18B7EF1DC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BE28E-3846-4AF0-BE05-D7DC4E993A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이미지 생성 방법 복습</a:t>
            </a:r>
            <a:endParaRPr lang="en-US" altLang="ko-KR"/>
          </a:p>
          <a:p>
            <a:pPr lvl="1"/>
            <a:r>
              <a:rPr lang="ko-KR" altLang="en-US"/>
              <a:t>아무것도 존재하지 않은 이미지로 컨테이너 생성</a:t>
            </a:r>
            <a:endParaRPr lang="en-US" altLang="ko-KR"/>
          </a:p>
          <a:p>
            <a:pPr lvl="1"/>
            <a:r>
              <a:rPr lang="ko-KR" altLang="en-US"/>
              <a:t>애플리케이션을 위한 환경을 설치하고 소스코드 등을 복사해 잘 동작하는 것을 확인</a:t>
            </a:r>
            <a:endParaRPr lang="en-US" altLang="ko-KR"/>
          </a:p>
          <a:p>
            <a:pPr lvl="1"/>
            <a:r>
              <a:rPr lang="ko-KR" altLang="en-US"/>
              <a:t>컨테이너를 이미지로 커밋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위와 같은 작업을 손쉽게 기록하고 수행할 수 있는 </a:t>
            </a:r>
            <a:r>
              <a:rPr lang="en-US" altLang="ko-KR"/>
              <a:t>build </a:t>
            </a:r>
            <a:r>
              <a:rPr lang="ko-KR" altLang="en-US"/>
              <a:t>명령어를 제공합니다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완성된 이미지를 생성하기 위해 컨테이너에 설치해야 하는 패키지</a:t>
            </a:r>
            <a:r>
              <a:rPr lang="en-US" altLang="ko-KR"/>
              <a:t>, </a:t>
            </a:r>
            <a:r>
              <a:rPr lang="ko-KR" altLang="en-US"/>
              <a:t>추가해야 하는 소스코드</a:t>
            </a:r>
            <a:r>
              <a:rPr lang="en-US" altLang="ko-KR"/>
              <a:t>, </a:t>
            </a:r>
            <a:r>
              <a:rPr lang="ko-KR" altLang="en-US"/>
              <a:t>실행해야 하는 명령어와 셸 스크립트 등을 하나의 파일로 기록해 두면 도커는 이 파일을 읽어 컨테이너에서 작업을 수행한 뒤 이미지로 만들어냅니다</a:t>
            </a:r>
            <a:r>
              <a:rPr lang="en-US" altLang="ko-KR"/>
              <a:t>. </a:t>
            </a:r>
          </a:p>
          <a:p>
            <a:r>
              <a:rPr lang="ko-KR" altLang="en-US"/>
              <a:t>작업을 기록한 파일의 이름을 </a:t>
            </a:r>
            <a:r>
              <a:rPr lang="en-US" altLang="ko-KR"/>
              <a:t>Dockerfile</a:t>
            </a:r>
            <a:r>
              <a:rPr lang="ko-KR" altLang="en-US"/>
              <a:t>이라 하며</a:t>
            </a:r>
            <a:r>
              <a:rPr lang="en-US" altLang="ko-KR"/>
              <a:t>, build </a:t>
            </a:r>
            <a:r>
              <a:rPr lang="ko-KR" altLang="en-US"/>
              <a:t>명령어는 </a:t>
            </a:r>
            <a:r>
              <a:rPr lang="en-US" altLang="ko-KR"/>
              <a:t>dockerfile</a:t>
            </a:r>
            <a:r>
              <a:rPr lang="ko-KR" altLang="en-US"/>
              <a:t>을 읽어 이미지를 생성합니다</a:t>
            </a:r>
            <a:r>
              <a:rPr lang="en-US" altLang="ko-KR"/>
              <a:t>. </a:t>
            </a:r>
          </a:p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E3131-9228-4A19-B1D1-75ABCFF88F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2E77E6-D15F-4077-9B17-B0E7CECF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311" y="2672181"/>
            <a:ext cx="4796841" cy="151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51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5B536-933A-434D-B735-B4EAB7C2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Dockerfile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3191A-DF04-4038-A25D-E18B7EF1DC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BE28E-3846-4AF0-BE05-D7DC4E993A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배포할 때 이미지 자체를 배포하는 것도 있지만 </a:t>
            </a:r>
            <a:r>
              <a:rPr lang="en-US" altLang="ko-KR"/>
              <a:t>dockerfile</a:t>
            </a:r>
            <a:r>
              <a:rPr lang="ko-KR" altLang="en-US"/>
              <a:t>를 배포하여 다운로드 받은 사용자가 직접 </a:t>
            </a:r>
            <a:r>
              <a:rPr lang="en-US" altLang="ko-KR"/>
              <a:t>build</a:t>
            </a:r>
            <a:r>
              <a:rPr lang="ko-KR" altLang="en-US"/>
              <a:t>해서 사용할 수 있습니다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애플리케이션에 필요한 패키지 설치 등을 명확히 할 수 있고</a:t>
            </a:r>
            <a:r>
              <a:rPr lang="en-US" altLang="ko-KR"/>
              <a:t>, </a:t>
            </a:r>
            <a:r>
              <a:rPr lang="ko-KR" altLang="en-US"/>
              <a:t>이미지 생성을 자동화할 수 있으며</a:t>
            </a:r>
            <a:r>
              <a:rPr lang="en-US" altLang="ko-KR"/>
              <a:t>, </a:t>
            </a:r>
            <a:r>
              <a:rPr lang="ko-KR" altLang="en-US"/>
              <a:t>쉽게 배포가 가능합니다</a:t>
            </a:r>
            <a:r>
              <a:rPr lang="en-US" altLang="ko-KR"/>
              <a:t>. </a:t>
            </a:r>
          </a:p>
          <a:p>
            <a:pPr lvl="1"/>
            <a:endParaRPr lang="en-US" altLang="ko-KR"/>
          </a:p>
          <a:p>
            <a:r>
              <a:rPr lang="ko-KR" altLang="en-US"/>
              <a:t>예제 </a:t>
            </a:r>
            <a:r>
              <a:rPr lang="en-US" altLang="ko-KR"/>
              <a:t>- directory</a:t>
            </a:r>
            <a:r>
              <a:rPr lang="ko-KR" altLang="en-US"/>
              <a:t>를 생성하고 그 안에 </a:t>
            </a:r>
            <a:r>
              <a:rPr lang="en-US" altLang="ko-KR"/>
              <a:t>html </a:t>
            </a:r>
            <a:r>
              <a:rPr lang="ko-KR" altLang="en-US"/>
              <a:t>파일을 미리 만들어 둡니다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# mkdir</a:t>
            </a:r>
            <a:r>
              <a:rPr lang="ko-KR" altLang="en-US"/>
              <a:t> </a:t>
            </a:r>
            <a:r>
              <a:rPr lang="en-US" altLang="ko-KR"/>
              <a:t>dockerfile &amp;&amp; cd dockerfile</a:t>
            </a:r>
          </a:p>
          <a:p>
            <a:pPr lvl="1"/>
            <a:r>
              <a:rPr lang="en-US" altLang="ko-KR"/>
              <a:t># echo test &gt;&gt; test.html</a:t>
            </a:r>
          </a:p>
          <a:p>
            <a:pPr lvl="1"/>
            <a:endParaRPr lang="en-US" altLang="ko-KR"/>
          </a:p>
          <a:p>
            <a:r>
              <a:rPr lang="en-US" altLang="ko-KR"/>
              <a:t>vi Dockerfile</a:t>
            </a:r>
          </a:p>
          <a:p>
            <a:pPr lvl="1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E3131-9228-4A19-B1D1-75ABCFF88F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39F47-EDBF-4F11-BE40-83AFEA52C300}"/>
              </a:ext>
            </a:extLst>
          </p:cNvPr>
          <p:cNvSpPr txBox="1"/>
          <p:nvPr/>
        </p:nvSpPr>
        <p:spPr>
          <a:xfrm>
            <a:off x="2351976" y="4319110"/>
            <a:ext cx="9456548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>
                <a:effectLst/>
                <a:latin typeface="Consolas" panose="020B0609020204030204" pitchFamily="49" charset="0"/>
              </a:rPr>
              <a:t>FROM ubuntu:14.04                                   # FROM : 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생성할 이미지</a:t>
            </a:r>
          </a:p>
          <a:p>
            <a:r>
              <a:rPr lang="en-US" altLang="ko-KR" sz="1100" b="0">
                <a:effectLst/>
                <a:latin typeface="Consolas" panose="020B0609020204030204" pitchFamily="49" charset="0"/>
              </a:rPr>
              <a:t>MAINTAINER jungwoon                                 # MAINTAINER : 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이미지를 생성한 개발자의 정보 </a:t>
            </a:r>
            <a:r>
              <a:rPr lang="en-US" altLang="ko-KR" sz="1100" b="0">
                <a:effectLst/>
                <a:latin typeface="Consolas" panose="020B0609020204030204" pitchFamily="49" charset="0"/>
              </a:rPr>
              <a:t>(1.13.0 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이후 사용 </a:t>
            </a:r>
            <a:r>
              <a:rPr lang="en-US" altLang="ko-KR" sz="1100" b="0">
                <a:effectLst/>
                <a:latin typeface="Consolas" panose="020B0609020204030204" pitchFamily="49" charset="0"/>
              </a:rPr>
              <a:t>X)</a:t>
            </a:r>
          </a:p>
          <a:p>
            <a:r>
              <a:rPr lang="en-US" altLang="ko-KR" sz="1100" b="0">
                <a:effectLst/>
                <a:latin typeface="Consolas" panose="020B0609020204030204" pitchFamily="49" charset="0"/>
              </a:rPr>
              <a:t>LABEL "purpose"="practice"                          # LABEL : 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이미지에 메타데이터를 추가 </a:t>
            </a:r>
            <a:r>
              <a:rPr lang="en-US" altLang="ko-KR" sz="1100" b="0">
                <a:effectLst/>
                <a:latin typeface="Consolas" panose="020B0609020204030204" pitchFamily="49" charset="0"/>
              </a:rPr>
              <a:t>(key-value 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형태</a:t>
            </a:r>
            <a:r>
              <a:rPr lang="en-US" altLang="ko-KR" sz="1100" b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effectLst/>
                <a:latin typeface="Consolas" panose="020B0609020204030204" pitchFamily="49" charset="0"/>
              </a:rPr>
              <a:t>RUN apt-get update                                  # RUN : 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내부에서 실행하는 명령</a:t>
            </a:r>
            <a:r>
              <a:rPr lang="en-US" altLang="ko-KR" sz="1100" b="0">
                <a:effectLst/>
                <a:latin typeface="Consolas" panose="020B0609020204030204" pitchFamily="49" charset="0"/>
              </a:rPr>
              <a:t>, apt-get 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업데이트</a:t>
            </a:r>
          </a:p>
          <a:p>
            <a:r>
              <a:rPr lang="en-US" altLang="ko-KR" sz="1100" b="0">
                <a:effectLst/>
                <a:latin typeface="Consolas" panose="020B0609020204030204" pitchFamily="49" charset="0"/>
              </a:rPr>
              <a:t>RUN apt-get install apache2 -y                      # RUN : 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내부에서 실행하는 명령</a:t>
            </a:r>
            <a:r>
              <a:rPr lang="en-US" altLang="ko-KR" sz="1100" b="0">
                <a:effectLst/>
                <a:latin typeface="Consolas" panose="020B0609020204030204" pitchFamily="49" charset="0"/>
              </a:rPr>
              <a:t>, apache2 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설치</a:t>
            </a:r>
          </a:p>
          <a:p>
            <a:r>
              <a:rPr lang="en-US" altLang="ko-KR" sz="1100" b="0">
                <a:effectLst/>
                <a:latin typeface="Consolas" panose="020B0609020204030204" pitchFamily="49" charset="0"/>
              </a:rPr>
              <a:t>ADD test.html /var/www/html                         # ADD : 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파일을 추가</a:t>
            </a:r>
            <a:r>
              <a:rPr lang="en-US" altLang="ko-KR" sz="1100" b="0"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파일은 </a:t>
            </a:r>
            <a:r>
              <a:rPr lang="en-US" altLang="ko-KR" sz="1100" b="0">
                <a:effectLst/>
                <a:latin typeface="Consolas" panose="020B0609020204030204" pitchFamily="49" charset="0"/>
              </a:rPr>
              <a:t>Dockerfile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이 위치한 디렉토리에서 가져옴</a:t>
            </a:r>
          </a:p>
          <a:p>
            <a:r>
              <a:rPr lang="en-US" altLang="ko-KR" sz="1100" b="0">
                <a:effectLst/>
                <a:latin typeface="Consolas" panose="020B0609020204030204" pitchFamily="49" charset="0"/>
              </a:rPr>
              <a:t>WORKDIR /var/www/html                               # WORKDIR : 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디렉토리 이동</a:t>
            </a:r>
            <a:r>
              <a:rPr lang="en-US" altLang="ko-KR" sz="1100" b="0">
                <a:effectLst/>
                <a:latin typeface="Consolas" panose="020B0609020204030204" pitchFamily="49" charset="0"/>
              </a:rPr>
              <a:t>, cd 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명령어와 동일합니다</a:t>
            </a:r>
            <a:r>
              <a:rPr lang="en-US" altLang="ko-KR" sz="1100" b="0">
                <a:effectLst/>
                <a:latin typeface="Consolas" panose="020B0609020204030204" pitchFamily="49" charset="0"/>
              </a:rPr>
              <a:t>, /var/www/html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로 이동</a:t>
            </a:r>
          </a:p>
          <a:p>
            <a:r>
              <a:rPr lang="en-US" altLang="ko-KR" sz="1100" b="0">
                <a:effectLst/>
                <a:latin typeface="Consolas" panose="020B0609020204030204" pitchFamily="49" charset="0"/>
              </a:rPr>
              <a:t>RUN ["/bin/bash", "-c", "echo hello &gt;&gt; test2.html"] # RUN : 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내부에서 실행하는 명령</a:t>
            </a:r>
            <a:r>
              <a:rPr lang="en-US" altLang="ko-KR" sz="1100" b="0">
                <a:effectLst/>
                <a:latin typeface="Consolas" panose="020B0609020204030204" pitchFamily="49" charset="0"/>
              </a:rPr>
              <a:t>, test2.html 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파일 생성</a:t>
            </a:r>
          </a:p>
          <a:p>
            <a:r>
              <a:rPr lang="en-US" altLang="ko-KR" sz="1100" b="0">
                <a:effectLst/>
                <a:latin typeface="Consolas" panose="020B0609020204030204" pitchFamily="49" charset="0"/>
              </a:rPr>
              <a:t>EXPOSE 80                                           # EXPOSE : Dockefile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의 빌드로 생성된 이미지에서 열어줄 포트</a:t>
            </a:r>
          </a:p>
          <a:p>
            <a:r>
              <a:rPr lang="en-US" altLang="ko-KR" sz="1100" b="0">
                <a:effectLst/>
                <a:latin typeface="Consolas" panose="020B0609020204030204" pitchFamily="49" charset="0"/>
              </a:rPr>
              <a:t>CMD apachectl -DFOREGROUND                          # CMD : 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컨테이너가 시작될 때마다 실행한 명령어</a:t>
            </a:r>
            <a:r>
              <a:rPr lang="en-US" altLang="ko-KR" sz="1100" b="0">
                <a:effectLst/>
                <a:latin typeface="Consolas" panose="020B0609020204030204" pitchFamily="49" charset="0"/>
              </a:rPr>
              <a:t>, apache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를 매번 실행</a:t>
            </a:r>
          </a:p>
        </p:txBody>
      </p:sp>
    </p:spTree>
    <p:extLst>
      <p:ext uri="{BB962C8B-B14F-4D97-AF65-F5344CB8AC3E}">
        <p14:creationId xmlns:p14="http://schemas.microsoft.com/office/powerpoint/2010/main" val="1087862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22538-E7F3-46FB-8B00-C8BCCF3C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Dockerfile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6DFE2-FFF8-4EA9-AB76-17DA2DF02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BFA932-8074-47B7-9B6B-AA24A1B93C9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다음 명령어를 입력해 생성된 이미지로 컨테이너를 실행합니다</a:t>
            </a:r>
            <a:endParaRPr lang="en-US" altLang="ko-KR"/>
          </a:p>
          <a:p>
            <a:pPr lvl="1"/>
            <a:r>
              <a:rPr lang="en-US" altLang="ko-KR"/>
              <a:t># docker run -d -P --name myserver mybuild:0.0</a:t>
            </a:r>
          </a:p>
          <a:p>
            <a:pPr lvl="1"/>
            <a:r>
              <a:rPr lang="en-US" altLang="ko-KR"/>
              <a:t>p </a:t>
            </a:r>
            <a:r>
              <a:rPr lang="ko-KR" altLang="en-US"/>
              <a:t>옵션 </a:t>
            </a:r>
            <a:r>
              <a:rPr lang="en-US" altLang="ko-KR"/>
              <a:t>: </a:t>
            </a:r>
            <a:r>
              <a:rPr lang="ko-KR" altLang="en-US"/>
              <a:t>이미지에서 설정된 </a:t>
            </a:r>
            <a:r>
              <a:rPr lang="en-US" altLang="ko-KR"/>
              <a:t>EXPOSE</a:t>
            </a:r>
            <a:r>
              <a:rPr lang="ko-KR" altLang="en-US"/>
              <a:t>의 모든 포트를 호스트에 연결하도록 설정합니다</a:t>
            </a:r>
            <a:r>
              <a:rPr lang="en-US" altLang="ko-KR"/>
              <a:t>. </a:t>
            </a:r>
          </a:p>
          <a:p>
            <a:pPr lvl="2"/>
            <a:r>
              <a:rPr lang="ko-KR" altLang="en-US"/>
              <a:t>위의 예제는 </a:t>
            </a:r>
            <a:r>
              <a:rPr lang="en-US" altLang="ko-KR"/>
              <a:t>80</a:t>
            </a:r>
            <a:r>
              <a:rPr lang="ko-KR" altLang="en-US"/>
              <a:t>번 포트를 사용하는 것을 의미합니다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# docker port myserver</a:t>
            </a:r>
          </a:p>
          <a:p>
            <a:pPr lvl="2"/>
            <a:r>
              <a:rPr lang="ko-KR" altLang="en-US"/>
              <a:t>현재 </a:t>
            </a:r>
            <a:r>
              <a:rPr lang="en-US" altLang="ko-KR"/>
              <a:t>myserver </a:t>
            </a:r>
            <a:r>
              <a:rPr lang="ko-KR" altLang="en-US"/>
              <a:t>컨테이너의 </a:t>
            </a:r>
            <a:r>
              <a:rPr lang="en-US" altLang="ko-KR"/>
              <a:t>port</a:t>
            </a:r>
            <a:r>
              <a:rPr lang="ko-KR" altLang="en-US"/>
              <a:t>의 바인딩된 정보를 확인할 수 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A96A1B-25B2-45C0-9E71-B9FA7922BD3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180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5B536-933A-434D-B735-B4EAB7C2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컴포즈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3191A-DF04-4038-A25D-E18B7EF1DC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BE28E-3846-4AF0-BE05-D7DC4E993A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여러 개의 컨테이너가 하나의 애플리케이션으로 동작할 때 이를 테스트하려면 각 컨테이너를 하나씩 생성</a:t>
            </a:r>
            <a:endParaRPr lang="en-US" altLang="ko-KR"/>
          </a:p>
          <a:p>
            <a:pPr lvl="1"/>
            <a:r>
              <a:rPr lang="en-US" altLang="ko-KR"/>
              <a:t>ex) </a:t>
            </a:r>
            <a:r>
              <a:rPr lang="ko-KR" altLang="en-US"/>
              <a:t>웹 애플리케이션을 테스트하려면 웹 서버 컨테이너와 </a:t>
            </a:r>
            <a:r>
              <a:rPr lang="en-US" altLang="ko-KR"/>
              <a:t>db </a:t>
            </a:r>
            <a:r>
              <a:rPr lang="ko-KR" altLang="en-US"/>
              <a:t>컨테이너를 생성</a:t>
            </a:r>
            <a:endParaRPr lang="en-US" altLang="ko-KR"/>
          </a:p>
          <a:p>
            <a:pPr lvl="2"/>
            <a:r>
              <a:rPr lang="en-US" altLang="ko-KR"/>
              <a:t># docker run --name mysql -d alicek106/composetest : mysql mysqld </a:t>
            </a:r>
          </a:p>
          <a:p>
            <a:pPr lvl="2"/>
            <a:r>
              <a:rPr lang="en-US" altLang="ko-KR"/>
              <a:t># docker run -d -p 80:80 --link mysql : db --name web alicek106 / composetest : web apachectl -DEFOREGROUND</a:t>
            </a:r>
          </a:p>
          <a:p>
            <a:pPr lvl="1"/>
            <a:r>
              <a:rPr lang="ko-KR" altLang="en-US"/>
              <a:t>위의 예제에서의 작업을 하나의 서비스로 정의해 컨테이너 묶음으로 관리하는 것이 도커 컴포즈입니다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컨테이너를 이용한 서비스의 개발과 여러 개의 컨테이너를 하나의 프로젝트로서 다룰 수 있는 작업 환경을 제공합니다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E3131-9228-4A19-B1D1-75ABCFF88F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147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5B536-933A-434D-B735-B4EAB7C2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Docker</a:t>
            </a:r>
            <a:r>
              <a:rPr lang="ko-KR" altLang="en-US"/>
              <a:t> 명령어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3191A-DF04-4038-A25D-E18B7EF1DC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BE28E-3846-4AF0-BE05-D7DC4E993A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도커 명령어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E3131-9228-4A19-B1D1-75ABCFF88F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47C462-53EE-42CB-BC5D-CB392CF74CFA}"/>
              </a:ext>
            </a:extLst>
          </p:cNvPr>
          <p:cNvSpPr txBox="1"/>
          <p:nvPr/>
        </p:nvSpPr>
        <p:spPr>
          <a:xfrm>
            <a:off x="832607" y="1659127"/>
            <a:ext cx="1048414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docker search [image name] </a:t>
            </a:r>
            <a:r>
              <a:rPr lang="en-US" altLang="ko-KR" sz="1200"/>
              <a:t>	</a:t>
            </a:r>
            <a:r>
              <a:rPr lang="ko-KR" altLang="en-US" sz="1200"/>
              <a:t>docker image를 검사함</a:t>
            </a:r>
          </a:p>
          <a:p>
            <a:r>
              <a:rPr lang="ko-KR" altLang="en-US" sz="1200"/>
              <a:t>docker pull [image name]</a:t>
            </a:r>
            <a:r>
              <a:rPr lang="en-US" altLang="ko-KR" sz="1200"/>
              <a:t>		</a:t>
            </a:r>
            <a:r>
              <a:rPr lang="ko-KR" altLang="en-US" sz="1200"/>
              <a:t>docker image를 다운로드 함</a:t>
            </a:r>
          </a:p>
          <a:p>
            <a:r>
              <a:rPr lang="ko-KR" altLang="en-US" sz="1200"/>
              <a:t>docker run [image name] </a:t>
            </a:r>
            <a:r>
              <a:rPr lang="en-US" altLang="ko-KR" sz="1200"/>
              <a:t>		</a:t>
            </a:r>
            <a:r>
              <a:rPr lang="ko-KR" altLang="en-US" sz="1200"/>
              <a:t>image를 실행하는 컨테이너를 만듦</a:t>
            </a:r>
          </a:p>
          <a:p>
            <a:r>
              <a:rPr lang="ko-KR" altLang="en-US" sz="1200"/>
              <a:t>docker stop [container id]</a:t>
            </a:r>
            <a:r>
              <a:rPr lang="en-US" altLang="ko-KR" sz="1200"/>
              <a:t>		</a:t>
            </a:r>
            <a:r>
              <a:rPr lang="ko-KR" altLang="en-US" sz="1200"/>
              <a:t>생성된 container를 정지 시킴</a:t>
            </a:r>
          </a:p>
          <a:p>
            <a:r>
              <a:rPr lang="ko-KR" altLang="en-US" sz="1200"/>
              <a:t>docker start [container id] </a:t>
            </a:r>
            <a:r>
              <a:rPr lang="en-US" altLang="ko-KR" sz="1200"/>
              <a:t>	</a:t>
            </a:r>
            <a:r>
              <a:rPr lang="ko-KR" altLang="en-US" sz="1200"/>
              <a:t>정지된 containe를 시작</a:t>
            </a:r>
          </a:p>
          <a:p>
            <a:r>
              <a:rPr lang="ko-KR" altLang="en-US" sz="1200"/>
              <a:t>docker rm [container id] </a:t>
            </a:r>
            <a:r>
              <a:rPr lang="en-US" altLang="ko-KR" sz="1200"/>
              <a:t>		</a:t>
            </a:r>
            <a:r>
              <a:rPr lang="ko-KR" altLang="en-US" sz="1200"/>
              <a:t>containe를 삭제</a:t>
            </a:r>
          </a:p>
          <a:p>
            <a:r>
              <a:rPr lang="ko-KR" altLang="en-US" sz="1200"/>
              <a:t>docker images</a:t>
            </a:r>
            <a:r>
              <a:rPr lang="en-US" altLang="ko-KR" sz="1200"/>
              <a:t>		</a:t>
            </a:r>
            <a:r>
              <a:rPr lang="ko-KR" altLang="en-US" sz="1200"/>
              <a:t>레파지토리에 있는 모든 image 표시</a:t>
            </a:r>
          </a:p>
          <a:p>
            <a:r>
              <a:rPr lang="ko-KR" altLang="en-US" sz="1200"/>
              <a:t>docker rmi [image id/혹은 name]</a:t>
            </a:r>
            <a:r>
              <a:rPr lang="en-US" altLang="ko-KR" sz="1200"/>
              <a:t>	</a:t>
            </a:r>
            <a:r>
              <a:rPr lang="ko-KR" altLang="en-US" sz="1200"/>
              <a:t>도커 이미지를 삭제</a:t>
            </a:r>
            <a:endParaRPr lang="en-US" altLang="ko-KR" sz="1200"/>
          </a:p>
          <a:p>
            <a:endParaRPr lang="ko-KR" altLang="en-US" sz="1200"/>
          </a:p>
          <a:p>
            <a:r>
              <a:rPr lang="ko-KR" altLang="en-US" sz="1200"/>
              <a:t>docker commit [컨테이너 id/이름] [새로운 이미지 이름]   </a:t>
            </a:r>
            <a:r>
              <a:rPr lang="en-US" altLang="ko-KR" sz="1200"/>
              <a:t>	</a:t>
            </a:r>
            <a:r>
              <a:rPr lang="ko-KR" altLang="en-US" sz="1200"/>
              <a:t>현재까지 변경한 컨테이너를 새로운 이름의 이미지로 변경해서 등록</a:t>
            </a:r>
          </a:p>
          <a:p>
            <a:r>
              <a:rPr lang="ko-KR" altLang="en-US" sz="1200"/>
              <a:t>docker save -o [저장할 이미지명 파일명] [이미지id/name] </a:t>
            </a:r>
            <a:r>
              <a:rPr lang="en-US" altLang="ko-KR" sz="1200"/>
              <a:t>	</a:t>
            </a:r>
            <a:r>
              <a:rPr lang="ko-KR" altLang="en-US" sz="1200"/>
              <a:t>레파지토리에 있는 이미지를 파일로 저장</a:t>
            </a:r>
          </a:p>
          <a:p>
            <a:r>
              <a:rPr lang="ko-KR" altLang="en-US" sz="1200"/>
              <a:t>docker load -i  [저장된 이미지명 파일명] </a:t>
            </a:r>
            <a:r>
              <a:rPr lang="en-US" altLang="ko-KR" sz="1200"/>
              <a:t>		</a:t>
            </a:r>
            <a:r>
              <a:rPr lang="ko-KR" altLang="en-US" sz="1200"/>
              <a:t>디스크에파일로 저장된 이미지 파일을 도커에 업로드</a:t>
            </a:r>
          </a:p>
          <a:p>
            <a:r>
              <a:rPr lang="ko-KR" altLang="en-US" sz="1200"/>
              <a:t>docker tag [등록되어 있는 이미지 명] [변경을 원하는 이미지명] </a:t>
            </a:r>
            <a:r>
              <a:rPr lang="en-US" altLang="ko-KR" sz="1200"/>
              <a:t>	</a:t>
            </a:r>
            <a:r>
              <a:rPr lang="ko-KR" altLang="en-US" sz="1200"/>
              <a:t>이미지 이름 변경</a:t>
            </a:r>
          </a:p>
          <a:p>
            <a:r>
              <a:rPr lang="ko-KR" altLang="en-US" sz="1200"/>
              <a:t>docker ps </a:t>
            </a:r>
            <a:r>
              <a:rPr lang="en-US" altLang="ko-KR" sz="1200"/>
              <a:t>					</a:t>
            </a:r>
            <a:r>
              <a:rPr lang="ko-KR" altLang="en-US" sz="1200"/>
              <a:t>실행중인 container 정보 표시</a:t>
            </a:r>
          </a:p>
          <a:p>
            <a:r>
              <a:rPr lang="ko-KR" altLang="en-US" sz="1200"/>
              <a:t>docker ps -a</a:t>
            </a:r>
            <a:r>
              <a:rPr lang="en-US" altLang="ko-KR" sz="1200"/>
              <a:t>					</a:t>
            </a:r>
            <a:r>
              <a:rPr lang="ko-KR" altLang="en-US" sz="1200"/>
              <a:t>탑재된 모든 container 정보 표시</a:t>
            </a:r>
          </a:p>
          <a:p>
            <a:r>
              <a:rPr lang="ko-KR" altLang="en-US" sz="120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14927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57F4B-2A34-42EF-A148-621669B9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가상머신과 도커 컨테이너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A1CB9C-F141-4830-B70B-7848D884DF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6C887A-0933-44B3-93DE-53EC5E00785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기존의 가상화 기술은 하이퍼바이저를 이용해 여러 개의 운영체제를 하나의 호스트에 생성해 사용하는 방식</a:t>
            </a:r>
            <a:endParaRPr lang="en-US" altLang="ko-KR"/>
          </a:p>
          <a:p>
            <a:r>
              <a:rPr lang="ko-KR" altLang="en-US"/>
              <a:t>여러 개의 운영체제는 가상 머신이라는 단위로 구별되고</a:t>
            </a:r>
            <a:r>
              <a:rPr lang="en-US" altLang="ko-KR"/>
              <a:t>, </a:t>
            </a:r>
            <a:r>
              <a:rPr lang="ko-KR" altLang="en-US"/>
              <a:t>각 머신에 우분투</a:t>
            </a:r>
            <a:r>
              <a:rPr lang="en-US" altLang="ko-KR"/>
              <a:t>, CentOS</a:t>
            </a:r>
            <a:r>
              <a:rPr lang="ko-KR" altLang="en-US"/>
              <a:t>등의 운영체제가 설치 </a:t>
            </a:r>
            <a:endParaRPr lang="en-US" altLang="ko-KR"/>
          </a:p>
          <a:p>
            <a:r>
              <a:rPr lang="ko-KR" altLang="en-US"/>
              <a:t>하이퍼바이저에 의해 생성되고 관리되는 운영체제는 게스트 운영체제라고 하고</a:t>
            </a:r>
            <a:r>
              <a:rPr lang="en-US" altLang="ko-KR"/>
              <a:t>, </a:t>
            </a:r>
            <a:r>
              <a:rPr lang="ko-KR" altLang="en-US"/>
              <a:t>다른 게스트 운영체제와는 완전히 독립된 공간과 시스템 자원을 할당받아 사용합니다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각종 시스템 자원을 가상화하고 독립된 공간을 생성하는 작업은 하이퍼바이저를 반드시 거치기 때문에 일반 호스트에 비해 성능의 손실이 발생합니다</a:t>
            </a:r>
            <a:r>
              <a:rPr lang="en-US" altLang="ko-KR"/>
              <a:t>. </a:t>
            </a:r>
          </a:p>
          <a:p>
            <a:r>
              <a:rPr lang="ko-KR" altLang="en-US"/>
              <a:t>가상 머신을 배포하기 위한 이미지로 만들었을 때 이미지의 크기가 큰 단점이 있습니다</a:t>
            </a:r>
            <a:r>
              <a:rPr lang="en-US" altLang="ko-KR"/>
              <a:t>. </a:t>
            </a:r>
          </a:p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CD5DA9-F5CA-457B-A9E8-B787A81594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F52678-B48B-4D6A-93B4-470E2CA12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605" y="2826934"/>
            <a:ext cx="3699614" cy="213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96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5B536-933A-434D-B735-B4EAB7C2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Pyspark</a:t>
            </a:r>
            <a:r>
              <a:rPr lang="ko-KR" altLang="en-US"/>
              <a:t> 구동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3191A-DF04-4038-A25D-E18B7EF1DC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BE28E-3846-4AF0-BE05-D7DC4E993A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docker run -it --rm -p 8888:8888 -v c:\home:/home/jovyan/work jupyter/pyspark-notebook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E3131-9228-4A19-B1D1-75ABCFF88F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11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57F4B-2A34-42EF-A148-621669B9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가상머신과 도커 컨테이너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A1CB9C-F141-4830-B70B-7848D884DF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6C887A-0933-44B3-93DE-53EC5E00785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도커 컨테이너는 가상화된 공간을 생성하기 위해 리눅스의 자체 기능인 </a:t>
            </a:r>
            <a:r>
              <a:rPr lang="en-US" altLang="ko-KR"/>
              <a:t>chroot, </a:t>
            </a:r>
            <a:r>
              <a:rPr lang="ko-KR" altLang="en-US"/>
              <a:t>네임스페이스</a:t>
            </a:r>
            <a:r>
              <a:rPr lang="en-US" altLang="ko-KR"/>
              <a:t>, cgroup</a:t>
            </a:r>
            <a:r>
              <a:rPr lang="ko-KR" altLang="en-US"/>
              <a:t>을 사용함으로써 프로세스 단위의 격리 환경을 만들기 때문에 성능 손실이 거의 없습니다</a:t>
            </a:r>
            <a:r>
              <a:rPr lang="en-US" altLang="ko-KR"/>
              <a:t>. </a:t>
            </a:r>
          </a:p>
          <a:p>
            <a:r>
              <a:rPr lang="ko-KR" altLang="en-US"/>
              <a:t>컨테이너에 필요한 커널은 호스트의 커널을 공유해 사용하고</a:t>
            </a:r>
            <a:r>
              <a:rPr lang="en-US" altLang="ko-KR"/>
              <a:t>, </a:t>
            </a:r>
            <a:r>
              <a:rPr lang="ko-KR" altLang="en-US"/>
              <a:t>컨테이너 안에는 애플리케이션을 구동하는 데 필요한 라이브러리 및 실행 파일만 존재하기 때문에 컨테이너를 이미지로 만들었을 때 이미지의 용량 또한 가상 머신에 비해 매우 작습니다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장점</a:t>
            </a:r>
            <a:endParaRPr lang="en-US" altLang="ko-KR"/>
          </a:p>
          <a:p>
            <a:pPr lvl="1"/>
            <a:r>
              <a:rPr lang="ko-KR" altLang="en-US"/>
              <a:t>애플리케이션의 개발과 배포가 편해집니다</a:t>
            </a:r>
            <a:r>
              <a:rPr lang="en-US" altLang="ko-KR"/>
              <a:t>. </a:t>
            </a:r>
          </a:p>
          <a:p>
            <a:pPr lvl="2"/>
            <a:r>
              <a:rPr lang="ko-KR" altLang="en-US"/>
              <a:t>컨테이너 내부에서 여러 작업을 마친 뒤 이를 운영 환경에 배포하려고 한다면</a:t>
            </a:r>
            <a:r>
              <a:rPr lang="en-US" altLang="ko-KR"/>
              <a:t>, </a:t>
            </a:r>
            <a:r>
              <a:rPr lang="ko-KR" altLang="en-US"/>
              <a:t>해당 컨테이너를 도커 이미지라고 하는 일종의 패키지로 만들어 운영 서버에 전달하기만 하면 됩니다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여러 애플리케이션의 독립성과 확장성이 높아집니다</a:t>
            </a:r>
            <a:r>
              <a:rPr lang="en-US" altLang="ko-KR"/>
              <a:t>. </a:t>
            </a:r>
          </a:p>
          <a:p>
            <a:pPr lvl="2"/>
            <a:r>
              <a:rPr lang="ko-KR" altLang="en-US"/>
              <a:t>소프트웨어의 여러 모듈이 상호 작용하는 로직을 하나의 프로그램 내에서 구동시키는 방식을 모놀리스 애플리케이션이라고 합니다</a:t>
            </a:r>
            <a:r>
              <a:rPr lang="en-US" altLang="ko-KR"/>
              <a:t>. </a:t>
            </a:r>
          </a:p>
          <a:p>
            <a:pPr lvl="2"/>
            <a:r>
              <a:rPr lang="ko-KR" altLang="en-US"/>
              <a:t>모놀리스는 소규모 서비스에는 적합하지만 확장성과 유연성은 포기해야 한다는 단점 </a:t>
            </a:r>
            <a:endParaRPr lang="en-US" altLang="ko-KR"/>
          </a:p>
          <a:p>
            <a:pPr lvl="2"/>
            <a:r>
              <a:rPr lang="ko-KR" altLang="en-US"/>
              <a:t>모놀리스를 대체할 수 있는 방식이 마이크로서비스 구조 </a:t>
            </a:r>
            <a:endParaRPr lang="en-US" altLang="ko-KR"/>
          </a:p>
          <a:p>
            <a:pPr lvl="2"/>
            <a:r>
              <a:rPr lang="ko-KR" altLang="en-US"/>
              <a:t>컨테이너는 마이크로서비스 구조에서 가장 많이 사용되고 있는 가상화 기술입니다</a:t>
            </a:r>
            <a:r>
              <a:rPr lang="en-US" altLang="ko-KR"/>
              <a:t>.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CD5DA9-F5CA-457B-A9E8-B787A81594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F39D21-FC4C-46D6-B914-8FA789CCF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18" y="2405196"/>
            <a:ext cx="4302264" cy="172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5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9E46C-E114-4B63-B089-5865B428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Docker</a:t>
            </a:r>
            <a:r>
              <a:rPr lang="ko-KR" altLang="en-US"/>
              <a:t> </a:t>
            </a:r>
            <a:r>
              <a:rPr lang="en-US" altLang="ko-KR"/>
              <a:t>Toolbox</a:t>
            </a:r>
            <a:r>
              <a:rPr lang="ko-KR" altLang="en-US"/>
              <a:t>와 </a:t>
            </a:r>
            <a:r>
              <a:rPr lang="en-US" altLang="ko-KR"/>
              <a:t>Docker for Windows</a:t>
            </a:r>
            <a:r>
              <a:rPr lang="ko-KR" altLang="en-US"/>
              <a:t>의 차이점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40DAD2-BF07-4607-A57F-7DB09DD560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B71D46-691E-4D0C-A86F-1B28C4C1AD1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도커 툴박스로 설치된 도커와 자체 가상화 기술로 설치된 도커는 동일한 도커 엔진으로 동작합니다</a:t>
            </a:r>
            <a:r>
              <a:rPr lang="en-US" altLang="ko-KR"/>
              <a:t>. </a:t>
            </a:r>
          </a:p>
          <a:p>
            <a:r>
              <a:rPr lang="ko-KR" altLang="en-US"/>
              <a:t>툴박스는 리눅스 가상 머신을 생성해 그 내부에 도커를 설치</a:t>
            </a:r>
            <a:endParaRPr lang="en-US" altLang="ko-KR"/>
          </a:p>
          <a:p>
            <a:r>
              <a:rPr lang="en-US" altLang="ko-KR"/>
              <a:t>Docker for windows</a:t>
            </a:r>
            <a:r>
              <a:rPr lang="ko-KR" altLang="en-US"/>
              <a:t>는 호스트 자체에 가상화 기술을 적용하여 접근</a:t>
            </a:r>
            <a:endParaRPr lang="en-US" altLang="ko-KR"/>
          </a:p>
          <a:p>
            <a:r>
              <a:rPr lang="ko-KR" altLang="en-US"/>
              <a:t>도커 컨테이너를 생성한 뒤 외부에서 접근하는 방법의 차이가 있습니다</a:t>
            </a:r>
            <a:r>
              <a:rPr lang="en-US" altLang="ko-KR"/>
              <a:t>. </a:t>
            </a:r>
          </a:p>
          <a:p>
            <a:r>
              <a:rPr lang="ko-KR" altLang="en-US"/>
              <a:t>툴박스 설치하면 가상 네트워크가 </a:t>
            </a:r>
            <a:r>
              <a:rPr lang="en-US" altLang="ko-KR"/>
              <a:t>2</a:t>
            </a:r>
            <a:r>
              <a:rPr lang="ko-KR" altLang="en-US"/>
              <a:t>개 생성되어 아래 그림과 같은 구조로 컨테이너가 생성됩니다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내부 </a:t>
            </a:r>
            <a:r>
              <a:rPr lang="en-US" altLang="ko-KR"/>
              <a:t>IP</a:t>
            </a:r>
            <a:r>
              <a:rPr lang="ko-KR" altLang="en-US"/>
              <a:t>를 가진 가상 머신 안에 </a:t>
            </a:r>
            <a:r>
              <a:rPr lang="en-US" altLang="ko-KR"/>
              <a:t>NAT IP</a:t>
            </a:r>
            <a:r>
              <a:rPr lang="ko-KR" altLang="en-US"/>
              <a:t>를 할당받은 도커 컨테이너가 생성되므로 외부에서 컨테이너에 접근하기 위해서는 </a:t>
            </a:r>
            <a:r>
              <a:rPr lang="en-US" altLang="ko-KR"/>
              <a:t>2</a:t>
            </a:r>
            <a:r>
              <a:rPr lang="ko-KR" altLang="en-US"/>
              <a:t>중 포트 포워딩이 필요</a:t>
            </a:r>
            <a:endParaRPr lang="en-US" altLang="ko-KR"/>
          </a:p>
          <a:p>
            <a:pPr lvl="1"/>
            <a:r>
              <a:rPr lang="ko-KR" altLang="en-US"/>
              <a:t>첫번째는 </a:t>
            </a:r>
            <a:r>
              <a:rPr lang="en-US" altLang="ko-KR"/>
              <a:t>PC</a:t>
            </a:r>
            <a:r>
              <a:rPr lang="ko-KR" altLang="en-US"/>
              <a:t>와 가상 머신 사이의 포트 포워딩</a:t>
            </a:r>
            <a:endParaRPr lang="en-US" altLang="ko-KR"/>
          </a:p>
          <a:p>
            <a:pPr lvl="1"/>
            <a:r>
              <a:rPr lang="ko-KR" altLang="en-US"/>
              <a:t>두번째는 가상 머신과 컨테이너 사이의 포트 포워딩</a:t>
            </a:r>
            <a:r>
              <a:rPr lang="en-US" altLang="ko-KR"/>
              <a:t>(</a:t>
            </a:r>
            <a:r>
              <a:rPr lang="ko-KR" altLang="en-US"/>
              <a:t>도커에서 컨테이너를 생성할 때 쉽게 설정할수 있음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BD7A6A-86C3-4E32-8138-8D2239C407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A94A0B-BC38-4143-B04A-37F63AB82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967" y="1654109"/>
            <a:ext cx="2265941" cy="136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4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4C971-EA87-41A4-90FD-D309CE31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엔진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8A570-3728-44AD-AB63-680F39FE1B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3C7EA-19F7-4104-B9CB-EB00934119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도커 엔진에서 사용하는 기본 단위는 이미지와 컨테이너이며</a:t>
            </a:r>
            <a:r>
              <a:rPr lang="en-US" altLang="ko-KR"/>
              <a:t>, </a:t>
            </a:r>
            <a:r>
              <a:rPr lang="ko-KR" altLang="en-US"/>
              <a:t>이 두 가지가 도커 엔진의 핵심입니다</a:t>
            </a:r>
            <a:r>
              <a:rPr lang="en-US" altLang="ko-KR"/>
              <a:t>. </a:t>
            </a:r>
          </a:p>
          <a:p>
            <a:r>
              <a:rPr lang="ko-KR" altLang="en-US"/>
              <a:t>도커 이미지 </a:t>
            </a:r>
            <a:endParaRPr lang="en-US" altLang="ko-KR"/>
          </a:p>
          <a:p>
            <a:pPr lvl="1"/>
            <a:r>
              <a:rPr lang="ko-KR" altLang="en-US"/>
              <a:t>이미지는 컨테이너를 생성할 때 필요한 요소이며</a:t>
            </a:r>
            <a:r>
              <a:rPr lang="en-US" altLang="ko-KR"/>
              <a:t>, </a:t>
            </a:r>
            <a:r>
              <a:rPr lang="ko-KR" altLang="en-US"/>
              <a:t>가상 머신을 생성할 때 사용하는 </a:t>
            </a:r>
            <a:r>
              <a:rPr lang="en-US" altLang="ko-KR"/>
              <a:t>iso </a:t>
            </a:r>
            <a:r>
              <a:rPr lang="ko-KR" altLang="en-US"/>
              <a:t>파일과 비슷한 개념입니다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이미지는 여러 개의 계층으로 된 바이너리 파일로 존재하고</a:t>
            </a:r>
            <a:r>
              <a:rPr lang="en-US" altLang="ko-KR"/>
              <a:t>, </a:t>
            </a:r>
            <a:r>
              <a:rPr lang="ko-KR" altLang="en-US"/>
              <a:t>컨테이너를 생성하고 실행할 때 읽기 전용으로 사용됩니다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이미지는 도커 명령어로 내려받을 수 있으므로 별도로 설치할 필요는 없습니다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사용법</a:t>
            </a:r>
            <a:endParaRPr lang="en-US" altLang="ko-KR"/>
          </a:p>
          <a:p>
            <a:pPr lvl="2"/>
            <a:r>
              <a:rPr lang="en-US" altLang="ko-KR"/>
              <a:t>[</a:t>
            </a:r>
            <a:r>
              <a:rPr lang="ko-KR" altLang="en-US"/>
              <a:t>저장소 이름</a:t>
            </a:r>
            <a:r>
              <a:rPr lang="en-US" altLang="ko-KR"/>
              <a:t>]/[</a:t>
            </a:r>
            <a:r>
              <a:rPr lang="ko-KR" altLang="en-US"/>
              <a:t>이미지 이름</a:t>
            </a:r>
            <a:r>
              <a:rPr lang="en-US" altLang="ko-KR"/>
              <a:t>]:[</a:t>
            </a:r>
            <a:r>
              <a:rPr lang="ko-KR" altLang="en-US"/>
              <a:t>태그</a:t>
            </a:r>
            <a:r>
              <a:rPr lang="en-US" altLang="ko-KR"/>
              <a:t>]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저장소</a:t>
            </a:r>
            <a:r>
              <a:rPr lang="en-US" altLang="ko-KR"/>
              <a:t>(Repository) </a:t>
            </a:r>
            <a:r>
              <a:rPr lang="ko-KR" altLang="en-US"/>
              <a:t>이름은 이미지가 저장된 장소를 의미합니다</a:t>
            </a:r>
            <a:r>
              <a:rPr lang="en-US" altLang="ko-KR"/>
              <a:t>. </a:t>
            </a:r>
            <a:r>
              <a:rPr lang="ko-KR" altLang="en-US"/>
              <a:t>저장소 이름이 명시되지 않은 이미지는 도커에서 기본적으로 제공하는 이미지 저장소인 도커 허브의 공식 이미지를 의미합니다</a:t>
            </a:r>
            <a:r>
              <a:rPr lang="en-US" altLang="ko-KR"/>
              <a:t>. </a:t>
            </a:r>
          </a:p>
          <a:p>
            <a:pPr lvl="2"/>
            <a:r>
              <a:rPr lang="ko-KR" altLang="en-US"/>
              <a:t>이미지 이름은 해당 이미지가 어떤 역할을 하는지 나타냅니다</a:t>
            </a:r>
            <a:r>
              <a:rPr lang="en-US" altLang="ko-KR"/>
              <a:t>. </a:t>
            </a:r>
          </a:p>
          <a:p>
            <a:pPr lvl="2"/>
            <a:r>
              <a:rPr lang="ko-KR" altLang="en-US"/>
              <a:t>태그는 이미지의 버전관리</a:t>
            </a:r>
            <a:r>
              <a:rPr lang="en-US" altLang="ko-KR"/>
              <a:t>, </a:t>
            </a:r>
            <a:r>
              <a:rPr lang="ko-KR" altLang="en-US"/>
              <a:t>혹은 리비전</a:t>
            </a:r>
            <a:r>
              <a:rPr lang="en-US" altLang="ko-KR"/>
              <a:t>(Revision) </a:t>
            </a:r>
            <a:r>
              <a:rPr lang="ko-KR" altLang="en-US"/>
              <a:t>관리에 사용합니다</a:t>
            </a:r>
            <a:r>
              <a:rPr lang="en-US" altLang="ko-KR"/>
              <a:t>.  </a:t>
            </a:r>
            <a:r>
              <a:rPr lang="ko-KR" altLang="en-US"/>
              <a:t>생략하면 도커 엔진은 이미지의 태그를 </a:t>
            </a:r>
            <a:r>
              <a:rPr lang="en-US" altLang="ko-KR"/>
              <a:t>latest</a:t>
            </a:r>
            <a:r>
              <a:rPr lang="ko-KR" altLang="en-US"/>
              <a:t>로 인식합니다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9A81D4-B142-4741-8F0D-E3F70598BD2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299A88-A754-48B6-B10A-12FFF6486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892" y="3847817"/>
            <a:ext cx="5868219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9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FECCE-3907-4CA2-A1A2-D32CA8A8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엔진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7C923-87DF-4F8F-8BD6-EBBDDCB5B8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EAC10B-5D1A-46AA-AADE-823799ED000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도커 컨테이너</a:t>
            </a:r>
            <a:endParaRPr lang="en-US" altLang="ko-KR"/>
          </a:p>
          <a:p>
            <a:pPr lvl="1"/>
            <a:r>
              <a:rPr lang="ko-KR" altLang="en-US"/>
              <a:t>아파치 웹</a:t>
            </a:r>
            <a:r>
              <a:rPr lang="en-US" altLang="ko-KR"/>
              <a:t>, nginx, mysql,</a:t>
            </a:r>
            <a:r>
              <a:rPr lang="ko-KR" altLang="en-US"/>
              <a:t> 하둡</a:t>
            </a:r>
            <a:r>
              <a:rPr lang="en-US" altLang="ko-KR"/>
              <a:t>, </a:t>
            </a:r>
            <a:r>
              <a:rPr lang="ko-KR" altLang="en-US"/>
              <a:t>스파크등의 도커 이미지가 존재하는데 이러한 이미지로 컨테이너를 생성하면 해당 이미지의 목적에 맞는 파일이 들어 있는 파일시스템과 격리된 시스템 자원 및 네트워크를 사용할 수 있는 독립된 공간이 생성됩니다</a:t>
            </a:r>
            <a:r>
              <a:rPr lang="en-US" altLang="ko-KR"/>
              <a:t>. </a:t>
            </a:r>
            <a:r>
              <a:rPr lang="ko-KR" altLang="en-US">
                <a:solidFill>
                  <a:srgbClr val="FF0000"/>
                </a:solidFill>
              </a:rPr>
              <a:t>이것이 바로 도커 컨테이너가 됩니다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r>
              <a:rPr lang="ko-KR" altLang="en-US"/>
              <a:t>예를 들어 웹 서버 도커 이미지로부터 여러 개의 컨테이너를 생성하면 생성된 컨테이너의 개수만큼 웹 서비스가 생성되고</a:t>
            </a:r>
            <a:r>
              <a:rPr lang="en-US" altLang="ko-KR"/>
              <a:t>, </a:t>
            </a:r>
            <a:r>
              <a:rPr lang="ko-KR" altLang="en-US"/>
              <a:t>이 컨테이너들은 외부에 웹 서비스를 제공하는 데 사용됩니다</a:t>
            </a:r>
            <a:r>
              <a:rPr lang="en-US" altLang="ko-KR"/>
              <a:t>. </a:t>
            </a:r>
          </a:p>
          <a:p>
            <a:r>
              <a:rPr lang="ko-KR" altLang="en-US"/>
              <a:t>컨테이너는 이미지를 읽기 전용으로 사용하여 이미지에 변경된 사항만 컨테이너 계층에 저장하므로 컨테이너에서 무엇을 하든 원래 이미지는 영향을 받지 않습니다</a:t>
            </a:r>
            <a:r>
              <a:rPr lang="en-US" altLang="ko-KR"/>
              <a:t>. </a:t>
            </a:r>
          </a:p>
          <a:p>
            <a:r>
              <a:rPr lang="ko-KR" altLang="en-US"/>
              <a:t>생성된 각 컨테이너는 각기 독립된 파일시스템을 제공받으며 호스트와 분리돼 있으므로 특정 컨테이너에서 어떤 애플리케이션을 설치하거나 삭제해도 다른 컨테이너와 호스트는 변화가 없습니다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D1D44-0792-45F4-9239-1F884388D46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62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77A49-DF8B-4159-95B1-C7BB4537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컨테이너 다루기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C0FC9-FD6B-4FC1-A634-A5DED32248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E5489B-AD68-4776-AF01-E86DBF61AB7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컨테이너 생성</a:t>
            </a:r>
            <a:endParaRPr lang="en-US" altLang="ko-KR"/>
          </a:p>
          <a:p>
            <a:pPr lvl="1"/>
            <a:r>
              <a:rPr lang="ko-KR" altLang="en-US"/>
              <a:t>도커 버전 확인하기 </a:t>
            </a:r>
            <a:endParaRPr lang="en-US" altLang="ko-KR"/>
          </a:p>
          <a:p>
            <a:pPr lvl="2"/>
            <a:r>
              <a:rPr lang="en-US" altLang="ko-KR"/>
              <a:t># docker -v</a:t>
            </a:r>
          </a:p>
          <a:p>
            <a:pPr lvl="1"/>
            <a:r>
              <a:rPr lang="ko-KR" altLang="en-US"/>
              <a:t>도커 컨테이너 생성하기 </a:t>
            </a:r>
            <a:endParaRPr lang="en-US" altLang="ko-KR"/>
          </a:p>
          <a:p>
            <a:pPr lvl="2"/>
            <a:r>
              <a:rPr lang="en-US" altLang="ko-KR"/>
              <a:t># docker run -i -t ubuntu:14.04</a:t>
            </a:r>
          </a:p>
          <a:p>
            <a:pPr lvl="3"/>
            <a:r>
              <a:rPr lang="en-US" altLang="ko-KR"/>
              <a:t>-i </a:t>
            </a:r>
            <a:r>
              <a:rPr lang="ko-KR" altLang="en-US"/>
              <a:t>옵션으로 상호 입출력을</a:t>
            </a:r>
            <a:r>
              <a:rPr lang="en-US" altLang="ko-KR"/>
              <a:t>, -t </a:t>
            </a:r>
            <a:r>
              <a:rPr lang="ko-KR" altLang="en-US"/>
              <a:t>옵션으로 </a:t>
            </a:r>
            <a:r>
              <a:rPr lang="en-US" altLang="ko-KR"/>
              <a:t>tty</a:t>
            </a:r>
            <a:r>
              <a:rPr lang="ko-KR" altLang="en-US"/>
              <a:t>를 활성화 해서 </a:t>
            </a:r>
            <a:r>
              <a:rPr lang="en-US" altLang="ko-KR"/>
              <a:t>bash shell</a:t>
            </a:r>
            <a:r>
              <a:rPr lang="ko-KR" altLang="en-US"/>
              <a:t>을 사용하도록 컨테이너를 설정 </a:t>
            </a:r>
            <a:endParaRPr lang="en-US" altLang="ko-KR"/>
          </a:p>
          <a:p>
            <a:pPr lvl="2"/>
            <a:r>
              <a:rPr lang="en-US" altLang="ko-KR"/>
              <a:t>ubuntu:14.04 </a:t>
            </a:r>
            <a:r>
              <a:rPr lang="ko-KR" altLang="en-US"/>
              <a:t>이미지가 로컬 도커 엔진에 존재하지 않으면 도커 중앙 이미지 저장소인 도커 허브에서 자동으로 이미지 다운로드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 </a:t>
            </a:r>
            <a:r>
              <a:rPr lang="ko-KR" altLang="en-US"/>
              <a:t>컨테이너와 호스트의 파일시스템은 서로 독립적이므로 </a:t>
            </a:r>
            <a:r>
              <a:rPr lang="en-US" altLang="ko-KR"/>
              <a:t>ls </a:t>
            </a:r>
            <a:r>
              <a:rPr lang="ko-KR" altLang="en-US"/>
              <a:t>명령어로 파일 시스템을 확인해보면 아무것도 설치되지 않은 상태 </a:t>
            </a:r>
            <a:endParaRPr lang="en-US" altLang="ko-KR"/>
          </a:p>
          <a:p>
            <a:pPr lvl="1"/>
            <a:r>
              <a:rPr lang="ko-KR" altLang="en-US"/>
              <a:t>컨테이너 내부에서 빠져나오기 </a:t>
            </a:r>
            <a:endParaRPr lang="en-US" altLang="ko-KR"/>
          </a:p>
          <a:p>
            <a:pPr lvl="2"/>
            <a:r>
              <a:rPr lang="ko-KR" altLang="en-US"/>
              <a:t>완전 종료 </a:t>
            </a:r>
            <a:r>
              <a:rPr lang="en-US" altLang="ko-KR"/>
              <a:t>-&gt; exit </a:t>
            </a:r>
            <a:r>
              <a:rPr lang="ko-KR" altLang="en-US"/>
              <a:t>실행 </a:t>
            </a:r>
            <a:r>
              <a:rPr lang="en-US" altLang="ko-KR"/>
              <a:t>or  Ctrl + D</a:t>
            </a:r>
          </a:p>
          <a:p>
            <a:pPr lvl="2"/>
            <a:r>
              <a:rPr lang="ko-KR" altLang="en-US"/>
              <a:t>종료시키지 않고 빠져만 나오기 </a:t>
            </a:r>
            <a:r>
              <a:rPr lang="en-US" altLang="ko-KR"/>
              <a:t>-&gt; Ctrl + P, Q</a:t>
            </a:r>
          </a:p>
          <a:p>
            <a:r>
              <a:rPr lang="en-US" altLang="ko-KR"/>
              <a:t>centos </a:t>
            </a:r>
            <a:r>
              <a:rPr lang="ko-KR" altLang="en-US"/>
              <a:t>컨테이너 생성</a:t>
            </a:r>
            <a:endParaRPr lang="en-US" altLang="ko-KR"/>
          </a:p>
          <a:p>
            <a:pPr lvl="1"/>
            <a:r>
              <a:rPr lang="en-US" altLang="ko-KR"/>
              <a:t>docker pull </a:t>
            </a:r>
            <a:r>
              <a:rPr lang="ko-KR" altLang="en-US"/>
              <a:t>명령어를 사용해 이미지를 내려받습니다</a:t>
            </a:r>
            <a:r>
              <a:rPr lang="en-US" altLang="ko-KR"/>
              <a:t>. </a:t>
            </a:r>
          </a:p>
          <a:p>
            <a:pPr lvl="2"/>
            <a:r>
              <a:rPr lang="en-US" altLang="ko-KR"/>
              <a:t># docker pull centos:7</a:t>
            </a:r>
          </a:p>
          <a:p>
            <a:pPr lvl="2"/>
            <a:r>
              <a:rPr lang="en-US" altLang="ko-KR"/>
              <a:t># docker images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9D9194-C52F-46AF-93D5-3D37A04556E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0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77A49-DF8B-4159-95B1-C7BB4537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컨테이너 다루기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C0FC9-FD6B-4FC1-A634-A5DED32248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E5489B-AD68-4776-AF01-E86DBF61AB7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컨테이너 생성 </a:t>
            </a:r>
            <a:endParaRPr lang="en-US" altLang="ko-KR"/>
          </a:p>
          <a:p>
            <a:pPr lvl="1"/>
            <a:r>
              <a:rPr lang="en-US" altLang="ko-KR"/>
              <a:t>run </a:t>
            </a:r>
            <a:r>
              <a:rPr lang="ko-KR" altLang="en-US"/>
              <a:t>명령어가 아닌 </a:t>
            </a:r>
            <a:r>
              <a:rPr lang="en-US" altLang="ko-KR"/>
              <a:t>create </a:t>
            </a:r>
            <a:r>
              <a:rPr lang="ko-KR" altLang="en-US"/>
              <a:t>명령어를 사용할 수도 있습니다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# docker create -i -t --name mycentos centos:7</a:t>
            </a:r>
          </a:p>
          <a:p>
            <a:pPr lvl="2"/>
            <a:r>
              <a:rPr lang="en-US" altLang="ko-KR"/>
              <a:t>create </a:t>
            </a:r>
            <a:r>
              <a:rPr lang="ko-KR" altLang="en-US"/>
              <a:t>명령어의 결과로 출력된 무작위 </a:t>
            </a:r>
            <a:r>
              <a:rPr lang="en-US" altLang="ko-KR"/>
              <a:t>16</a:t>
            </a:r>
            <a:r>
              <a:rPr lang="ko-KR" altLang="en-US"/>
              <a:t>진수 해시값은 컨테이너의 고유 </a:t>
            </a:r>
            <a:r>
              <a:rPr lang="en-US" altLang="ko-KR"/>
              <a:t>ID</a:t>
            </a:r>
            <a:r>
              <a:rPr lang="ko-KR" altLang="en-US"/>
              <a:t>입니다</a:t>
            </a:r>
            <a:r>
              <a:rPr lang="en-US" altLang="ko-KR"/>
              <a:t>. </a:t>
            </a:r>
          </a:p>
          <a:p>
            <a:pPr lvl="2"/>
            <a:r>
              <a:rPr lang="ko-KR" altLang="en-US"/>
              <a:t>너무 길어 일반적으로 앞의 </a:t>
            </a:r>
            <a:r>
              <a:rPr lang="en-US" altLang="ko-KR"/>
              <a:t>12</a:t>
            </a:r>
            <a:r>
              <a:rPr lang="ko-KR" altLang="en-US"/>
              <a:t>자리만 사용합니다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start, attach </a:t>
            </a:r>
            <a:r>
              <a:rPr lang="ko-KR" altLang="en-US"/>
              <a:t>명령어를 사용해 컨테이너 시작하고 내부 들어가기 </a:t>
            </a:r>
            <a:endParaRPr lang="en-US" altLang="ko-KR"/>
          </a:p>
          <a:p>
            <a:pPr lvl="2"/>
            <a:r>
              <a:rPr lang="en-US" altLang="ko-KR"/>
              <a:t># docker start mycentos</a:t>
            </a:r>
          </a:p>
          <a:p>
            <a:pPr lvl="2"/>
            <a:r>
              <a:rPr lang="en-US" altLang="ko-KR"/>
              <a:t># docker attach mycentos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run </a:t>
            </a:r>
            <a:r>
              <a:rPr lang="ko-KR" altLang="en-US"/>
              <a:t>명령어는 </a:t>
            </a:r>
            <a:r>
              <a:rPr lang="en-US" altLang="ko-KR"/>
              <a:t>pull, create, start </a:t>
            </a:r>
            <a:r>
              <a:rPr lang="ko-KR" altLang="en-US"/>
              <a:t>명령어를 일괄적으로 실행하는 명령어 </a:t>
            </a:r>
            <a:endParaRPr lang="en-US" altLang="ko-KR"/>
          </a:p>
          <a:p>
            <a:pPr lvl="2"/>
            <a:r>
              <a:rPr lang="ko-KR" altLang="en-US"/>
              <a:t>보통은 컨테이너를 생성함과 동시에 시작하기 때문에 </a:t>
            </a:r>
            <a:r>
              <a:rPr lang="en-US" altLang="ko-KR"/>
              <a:t>run </a:t>
            </a:r>
            <a:r>
              <a:rPr lang="ko-KR" altLang="en-US"/>
              <a:t>명령어를 더 많이 사용합니다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9D9194-C52F-46AF-93D5-3D37A04556E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276EC6-F173-4511-B4CC-715CD1B44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652" y="4091174"/>
            <a:ext cx="5554621" cy="144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1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25881</TotalTime>
  <Words>3310</Words>
  <Application>Microsoft Office PowerPoint</Application>
  <PresentationFormat>와이드스크린</PresentationFormat>
  <Paragraphs>364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Consolas</vt:lpstr>
      <vt:lpstr>맑은 고딕</vt:lpstr>
      <vt:lpstr>Arial</vt:lpstr>
      <vt:lpstr>Office 테마</vt:lpstr>
      <vt:lpstr>docker</vt:lpstr>
      <vt:lpstr>도커란?</vt:lpstr>
      <vt:lpstr>가상머신과 도커 컨테이너</vt:lpstr>
      <vt:lpstr>가상머신과 도커 컨테이너</vt:lpstr>
      <vt:lpstr>Docker Toolbox와 Docker for Windows의 차이점</vt:lpstr>
      <vt:lpstr>도커 엔진</vt:lpstr>
      <vt:lpstr>도커 엔진</vt:lpstr>
      <vt:lpstr>도커 컨테이너 다루기</vt:lpstr>
      <vt:lpstr>도커 컨테이너 다루기</vt:lpstr>
      <vt:lpstr>도커 컨테이너 다루기</vt:lpstr>
      <vt:lpstr>도커 컨테이너 다루기</vt:lpstr>
      <vt:lpstr>도커 컨테이너 다루기</vt:lpstr>
      <vt:lpstr>도커 컨테이너 다루기</vt:lpstr>
      <vt:lpstr>도커 볼륨</vt:lpstr>
      <vt:lpstr>도커 볼륨</vt:lpstr>
      <vt:lpstr>도커 볼륨</vt:lpstr>
      <vt:lpstr>도커 볼륨</vt:lpstr>
      <vt:lpstr>도커 이미지</vt:lpstr>
      <vt:lpstr>도커 이미지 생성</vt:lpstr>
      <vt:lpstr>도커 이미지 생성</vt:lpstr>
      <vt:lpstr>도커 이미지 삭제</vt:lpstr>
      <vt:lpstr>도커 이미지 삭제</vt:lpstr>
      <vt:lpstr>도커 이미지 삭제</vt:lpstr>
      <vt:lpstr>이미지 추출</vt:lpstr>
      <vt:lpstr>Dockerfile</vt:lpstr>
      <vt:lpstr>Dockerfile</vt:lpstr>
      <vt:lpstr>Dockerfile</vt:lpstr>
      <vt:lpstr>도커 컴포즈</vt:lpstr>
      <vt:lpstr>Docker 명령어</vt:lpstr>
      <vt:lpstr>Pyspark 구동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David Oh</dc:creator>
  <cp:lastModifiedBy>서찬웅</cp:lastModifiedBy>
  <cp:revision>478</cp:revision>
  <cp:lastPrinted>2018-04-20T06:27:33Z</cp:lastPrinted>
  <dcterms:created xsi:type="dcterms:W3CDTF">2018-01-29T01:36:27Z</dcterms:created>
  <dcterms:modified xsi:type="dcterms:W3CDTF">2020-09-22T07:20:03Z</dcterms:modified>
</cp:coreProperties>
</file>