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6" r:id="rId4"/>
    <p:sldMasterId id="2147483687" r:id="rId5"/>
    <p:sldMasterId id="2147483688" r:id="rId6"/>
    <p:sldMasterId id="2147483689" r:id="rId7"/>
    <p:sldMasterId id="2147483690" r:id="rId8"/>
    <p:sldMasterId id="2147483691" r:id="rId9"/>
    <p:sldMasterId id="2147483692" r:id="rId10"/>
    <p:sldMasterId id="2147483693" r:id="rId11"/>
    <p:sldMasterId id="2147483694" r:id="rId12"/>
  </p:sldMasterIdLst>
  <p:notesMasterIdLst>
    <p:notesMasterId r:id="rId29"/>
  </p:notesMasterIdLst>
  <p:sldIdLst>
    <p:sldId id="256" r:id="rId13"/>
    <p:sldId id="257" r:id="rId14"/>
    <p:sldId id="258" r:id="rId15"/>
    <p:sldId id="298" r:id="rId16"/>
    <p:sldId id="349" r:id="rId17"/>
    <p:sldId id="357" r:id="rId18"/>
    <p:sldId id="350" r:id="rId19"/>
    <p:sldId id="356" r:id="rId20"/>
    <p:sldId id="360" r:id="rId21"/>
    <p:sldId id="351" r:id="rId22"/>
    <p:sldId id="358" r:id="rId23"/>
    <p:sldId id="352" r:id="rId24"/>
    <p:sldId id="359" r:id="rId25"/>
    <p:sldId id="353" r:id="rId26"/>
    <p:sldId id="354" r:id="rId27"/>
    <p:sldId id="308" r:id="rId28"/>
  </p:sldIdLst>
  <p:sldSz cx="9144000" cy="5143500" type="screen16x9"/>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3429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685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0287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1714500" algn="l" defTabSz="685800" rtl="0" eaLnBrk="1" latinLnBrk="0" hangingPunct="1">
      <a:defRPr kern="1200">
        <a:solidFill>
          <a:schemeClr val="tx1"/>
        </a:solidFill>
        <a:latin typeface="Calibri" pitchFamily="34" charset="0"/>
        <a:ea typeface="宋体" pitchFamily="2" charset="-122"/>
        <a:cs typeface="+mn-cs"/>
      </a:defRPr>
    </a:lvl6pPr>
    <a:lvl7pPr marL="2057400" algn="l" defTabSz="685800" rtl="0" eaLnBrk="1" latinLnBrk="0" hangingPunct="1">
      <a:defRPr kern="1200">
        <a:solidFill>
          <a:schemeClr val="tx1"/>
        </a:solidFill>
        <a:latin typeface="Calibri" pitchFamily="34" charset="0"/>
        <a:ea typeface="宋体" pitchFamily="2" charset="-122"/>
        <a:cs typeface="+mn-cs"/>
      </a:defRPr>
    </a:lvl7pPr>
    <a:lvl8pPr marL="2400300" algn="l" defTabSz="685800" rtl="0" eaLnBrk="1" latinLnBrk="0" hangingPunct="1">
      <a:defRPr kern="1200">
        <a:solidFill>
          <a:schemeClr val="tx1"/>
        </a:solidFill>
        <a:latin typeface="Calibri" pitchFamily="34" charset="0"/>
        <a:ea typeface="宋体" pitchFamily="2" charset="-122"/>
        <a:cs typeface="+mn-cs"/>
      </a:defRPr>
    </a:lvl8pPr>
    <a:lvl9pPr marL="2743200" algn="l" defTabSz="6858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B5E"/>
    <a:srgbClr val="C0483F"/>
    <a:srgbClr val="DE4477"/>
    <a:srgbClr val="513087"/>
    <a:srgbClr val="961A43"/>
    <a:srgbClr val="442872"/>
    <a:srgbClr val="140C22"/>
    <a:srgbClr val="2BA854"/>
    <a:srgbClr val="F4BB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2" autoAdjust="0"/>
  </p:normalViewPr>
  <p:slideViewPr>
    <p:cSldViewPr snapToGrid="0">
      <p:cViewPr varScale="1">
        <p:scale>
          <a:sx n="100" d="100"/>
          <a:sy n="100" d="100"/>
        </p:scale>
        <p:origin x="946" y="72"/>
      </p:cViewPr>
      <p:guideLst>
        <p:guide orient="horz" pos="2160"/>
        <p:guide pos="3840"/>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433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562C5B1C-1ADE-445A-8161-1B6C093A2C29}" type="datetimeFigureOut">
              <a:rPr lang="zh-CN" altLang="en-US"/>
              <a:pPr>
                <a:defRPr/>
              </a:pPr>
              <a:t>2020/1/16</a:t>
            </a:fld>
            <a:endParaRPr lang="zh-CN" altLang="en-US"/>
          </a:p>
        </p:txBody>
      </p:sp>
      <p:sp>
        <p:nvSpPr>
          <p:cNvPr id="5120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434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en-US"/>
          </a:p>
        </p:txBody>
      </p:sp>
      <p:sp>
        <p:nvSpPr>
          <p:cNvPr id="14343"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CFE3FF8-11E2-4583-B2F8-69A064B9DDE9}" type="slidenum">
              <a:rPr lang="zh-CN" altLang="en-US"/>
              <a:pPr>
                <a:defRPr/>
              </a:pPr>
              <a:t>‹#›</a:t>
            </a:fld>
            <a:endParaRPr lang="zh-CN" altLang="en-US"/>
          </a:p>
        </p:txBody>
      </p:sp>
    </p:spTree>
    <p:extLst>
      <p:ext uri="{BB962C8B-B14F-4D97-AF65-F5344CB8AC3E}">
        <p14:creationId xmlns:p14="http://schemas.microsoft.com/office/powerpoint/2010/main" val="4055834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1pPr>
    <a:lvl2pPr marL="3429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2pPr>
    <a:lvl3pPr marL="6858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3pPr>
    <a:lvl4pPr marL="10287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4pPr>
    <a:lvl5pPr marL="1371600" algn="l" rtl="0" eaLnBrk="0" fontAlgn="base" hangingPunct="0">
      <a:spcBef>
        <a:spcPct val="30000"/>
      </a:spcBef>
      <a:spcAft>
        <a:spcPct val="0"/>
      </a:spcAft>
      <a:defRPr sz="900" kern="1200">
        <a:solidFill>
          <a:schemeClr val="tx1"/>
        </a:solidFill>
        <a:latin typeface="Calibri" pitchFamily="34" charset="0"/>
        <a:ea typeface="宋体" pitchFamily="2"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534468C-12ED-4F0F-92C4-E6C904EE9AAE}"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5719818-F0F7-4A95-A58A-B2195AA81FBA}" type="slidenum">
              <a:rPr lang="zh-CN" altLang="en-US"/>
              <a:pPr>
                <a:defRPr/>
              </a:pPr>
              <a:t>‹#›</a:t>
            </a:fld>
            <a:endParaRPr lang="zh-CN" altLang="en-US"/>
          </a:p>
        </p:txBody>
      </p:sp>
    </p:spTree>
    <p:extLst>
      <p:ext uri="{BB962C8B-B14F-4D97-AF65-F5344CB8AC3E}">
        <p14:creationId xmlns:p14="http://schemas.microsoft.com/office/powerpoint/2010/main" val="213981121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B428590-BDB2-4176-A5A6-235281FFC846}"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17201B-742B-4427-92B2-087C489A1523}" type="slidenum">
              <a:rPr lang="zh-CN" altLang="en-US"/>
              <a:pPr>
                <a:defRPr/>
              </a:pPr>
              <a:t>‹#›</a:t>
            </a:fld>
            <a:endParaRPr lang="zh-CN" altLang="en-US"/>
          </a:p>
        </p:txBody>
      </p:sp>
    </p:spTree>
    <p:extLst>
      <p:ext uri="{BB962C8B-B14F-4D97-AF65-F5344CB8AC3E}">
        <p14:creationId xmlns:p14="http://schemas.microsoft.com/office/powerpoint/2010/main" val="288912959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D4101FCF-B179-4D71-A50D-61DBB884312A}"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27A19B3-E246-494C-B9A2-8A248D8DD22E}" type="slidenum">
              <a:rPr lang="zh-CN" altLang="en-US"/>
              <a:pPr>
                <a:defRPr/>
              </a:pPr>
              <a:t>‹#›</a:t>
            </a:fld>
            <a:endParaRPr lang="zh-CN" altLang="en-US"/>
          </a:p>
        </p:txBody>
      </p:sp>
    </p:spTree>
    <p:extLst>
      <p:ext uri="{BB962C8B-B14F-4D97-AF65-F5344CB8AC3E}">
        <p14:creationId xmlns:p14="http://schemas.microsoft.com/office/powerpoint/2010/main" val="13153500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FBB8FD90-590C-4946-BD97-908E3D8C7BDF}"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57EC88D-2E07-40FB-BD93-9301B202FB3B}" type="slidenum">
              <a:rPr lang="zh-CN" altLang="en-US"/>
              <a:pPr>
                <a:defRPr/>
              </a:pPr>
              <a:t>‹#›</a:t>
            </a:fld>
            <a:endParaRPr lang="zh-CN" altLang="en-US"/>
          </a:p>
        </p:txBody>
      </p:sp>
    </p:spTree>
    <p:extLst>
      <p:ext uri="{BB962C8B-B14F-4D97-AF65-F5344CB8AC3E}">
        <p14:creationId xmlns:p14="http://schemas.microsoft.com/office/powerpoint/2010/main" val="242132055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847A4A1A-9C2A-4873-B044-4C92C3BE0C82}"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D1BFC5E-3B2C-4F27-B7A6-5912FD387E6A}" type="slidenum">
              <a:rPr lang="zh-CN" altLang="en-US"/>
              <a:pPr>
                <a:defRPr/>
              </a:pPr>
              <a:t>‹#›</a:t>
            </a:fld>
            <a:endParaRPr lang="zh-CN" altLang="en-US"/>
          </a:p>
        </p:txBody>
      </p:sp>
    </p:spTree>
    <p:extLst>
      <p:ext uri="{BB962C8B-B14F-4D97-AF65-F5344CB8AC3E}">
        <p14:creationId xmlns:p14="http://schemas.microsoft.com/office/powerpoint/2010/main" val="18928858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2D26A389-A1C2-4131-B5A4-3D9457F5E11F}"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99F89FD-1B3A-40E5-BFF3-B9BDA2D321C5}" type="slidenum">
              <a:rPr lang="zh-CN" altLang="en-US"/>
              <a:pPr>
                <a:defRPr/>
              </a:pPr>
              <a:t>‹#›</a:t>
            </a:fld>
            <a:endParaRPr lang="zh-CN" altLang="en-US"/>
          </a:p>
        </p:txBody>
      </p:sp>
    </p:spTree>
    <p:extLst>
      <p:ext uri="{BB962C8B-B14F-4D97-AF65-F5344CB8AC3E}">
        <p14:creationId xmlns:p14="http://schemas.microsoft.com/office/powerpoint/2010/main" val="390916987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5EC06281-7E01-4188-9114-C4E4C524FBFA}" type="datetimeFigureOut">
              <a:rPr lang="zh-CN" altLang="en-US"/>
              <a:pPr>
                <a:defRPr/>
              </a:pPr>
              <a:t>2020/1/16</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469A8A-1BDF-48D2-9E37-D60D1ECDC6CC}" type="slidenum">
              <a:rPr lang="zh-CN" altLang="en-US"/>
              <a:pPr>
                <a:defRPr/>
              </a:pPr>
              <a:t>‹#›</a:t>
            </a:fld>
            <a:endParaRPr lang="zh-CN" altLang="en-US"/>
          </a:p>
        </p:txBody>
      </p:sp>
    </p:spTree>
    <p:extLst>
      <p:ext uri="{BB962C8B-B14F-4D97-AF65-F5344CB8AC3E}">
        <p14:creationId xmlns:p14="http://schemas.microsoft.com/office/powerpoint/2010/main" val="14771771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6BDC2856-6925-4E4D-A914-9951853066FD}" type="datetimeFigureOut">
              <a:rPr lang="zh-CN" altLang="en-US"/>
              <a:pPr>
                <a:defRPr/>
              </a:pPr>
              <a:t>2020/1/16</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34921396-0A5D-4DA1-A4AA-7A37C9D84D2C}" type="slidenum">
              <a:rPr lang="zh-CN" altLang="en-US"/>
              <a:pPr>
                <a:defRPr/>
              </a:pPr>
              <a:t>‹#›</a:t>
            </a:fld>
            <a:endParaRPr lang="zh-CN" altLang="en-US"/>
          </a:p>
        </p:txBody>
      </p:sp>
    </p:spTree>
    <p:extLst>
      <p:ext uri="{BB962C8B-B14F-4D97-AF65-F5344CB8AC3E}">
        <p14:creationId xmlns:p14="http://schemas.microsoft.com/office/powerpoint/2010/main" val="373020966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986F7C9-6342-45E0-B65E-E741779E0A34}" type="datetimeFigureOut">
              <a:rPr lang="zh-CN" altLang="en-US"/>
              <a:pPr>
                <a:defRPr/>
              </a:pPr>
              <a:t>2020/1/16</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2C5F9865-0AB1-468F-9160-0325F5FB0015}" type="slidenum">
              <a:rPr lang="zh-CN" altLang="en-US"/>
              <a:pPr>
                <a:defRPr/>
              </a:pPr>
              <a:t>‹#›</a:t>
            </a:fld>
            <a:endParaRPr lang="zh-CN" altLang="en-US"/>
          </a:p>
        </p:txBody>
      </p:sp>
    </p:spTree>
    <p:extLst>
      <p:ext uri="{BB962C8B-B14F-4D97-AF65-F5344CB8AC3E}">
        <p14:creationId xmlns:p14="http://schemas.microsoft.com/office/powerpoint/2010/main" val="374438517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0FED6AC-635C-46BA-BA3D-A8C3E141030C}"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0309643-0B6C-4634-A893-165527AA1133}" type="slidenum">
              <a:rPr lang="zh-CN" altLang="en-US"/>
              <a:pPr>
                <a:defRPr/>
              </a:pPr>
              <a:t>‹#›</a:t>
            </a:fld>
            <a:endParaRPr lang="zh-CN" altLang="en-US"/>
          </a:p>
        </p:txBody>
      </p:sp>
    </p:spTree>
    <p:extLst>
      <p:ext uri="{BB962C8B-B14F-4D97-AF65-F5344CB8AC3E}">
        <p14:creationId xmlns:p14="http://schemas.microsoft.com/office/powerpoint/2010/main" val="331880595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A8E234F-444D-45BC-A503-CA984E18A0AC}"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9501556-89E6-4D6D-85DD-BA595110FA2C}" type="slidenum">
              <a:rPr lang="zh-CN" altLang="en-US"/>
              <a:pPr>
                <a:defRPr/>
              </a:pPr>
              <a:t>‹#›</a:t>
            </a:fld>
            <a:endParaRPr lang="zh-CN" altLang="en-US"/>
          </a:p>
        </p:txBody>
      </p:sp>
    </p:spTree>
    <p:extLst>
      <p:ext uri="{BB962C8B-B14F-4D97-AF65-F5344CB8AC3E}">
        <p14:creationId xmlns:p14="http://schemas.microsoft.com/office/powerpoint/2010/main" val="251740895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39C2068C-4F7B-4FCD-9F9F-BF5F51BFA1D9}"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381BCD1-045A-4B48-B8BF-54273398E70E}" type="slidenum">
              <a:rPr lang="zh-CN" altLang="en-US"/>
              <a:pPr>
                <a:defRPr/>
              </a:pPr>
              <a:t>‹#›</a:t>
            </a:fld>
            <a:endParaRPr lang="zh-CN" altLang="en-US"/>
          </a:p>
        </p:txBody>
      </p:sp>
    </p:spTree>
    <p:extLst>
      <p:ext uri="{BB962C8B-B14F-4D97-AF65-F5344CB8AC3E}">
        <p14:creationId xmlns:p14="http://schemas.microsoft.com/office/powerpoint/2010/main" val="241221918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21D0ECF-D28F-482F-B7EA-9E708B826803}"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38B54B0-E2C6-4C30-8A9A-A6671CC48358}" type="slidenum">
              <a:rPr lang="zh-CN" altLang="en-US"/>
              <a:pPr>
                <a:defRPr/>
              </a:pPr>
              <a:t>‹#›</a:t>
            </a:fld>
            <a:endParaRPr lang="zh-CN" altLang="en-US"/>
          </a:p>
        </p:txBody>
      </p:sp>
    </p:spTree>
    <p:extLst>
      <p:ext uri="{BB962C8B-B14F-4D97-AF65-F5344CB8AC3E}">
        <p14:creationId xmlns:p14="http://schemas.microsoft.com/office/powerpoint/2010/main" val="381290987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B9CCC1DD-F4F6-4D2D-8BAF-2D41E84891DA}"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A3D65D4-28FF-4D63-9CDD-B72FD52D8A5B}" type="slidenum">
              <a:rPr lang="zh-CN" altLang="en-US"/>
              <a:pPr>
                <a:defRPr/>
              </a:pPr>
              <a:t>‹#›</a:t>
            </a:fld>
            <a:endParaRPr lang="zh-CN" altLang="en-US"/>
          </a:p>
        </p:txBody>
      </p:sp>
    </p:spTree>
    <p:extLst>
      <p:ext uri="{BB962C8B-B14F-4D97-AF65-F5344CB8AC3E}">
        <p14:creationId xmlns:p14="http://schemas.microsoft.com/office/powerpoint/2010/main" val="31221073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DFF3427-AAC1-4F3D-938A-29884F616B9D}"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1FF3E4-6DEA-43D5-88DE-AE86A334CF20}" type="slidenum">
              <a:rPr lang="zh-CN" altLang="en-US"/>
              <a:pPr>
                <a:defRPr/>
              </a:pPr>
              <a:t>‹#›</a:t>
            </a:fld>
            <a:endParaRPr lang="zh-CN" altLang="en-US"/>
          </a:p>
        </p:txBody>
      </p:sp>
    </p:spTree>
    <p:extLst>
      <p:ext uri="{BB962C8B-B14F-4D97-AF65-F5344CB8AC3E}">
        <p14:creationId xmlns:p14="http://schemas.microsoft.com/office/powerpoint/2010/main" val="408949463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ADB9467-D9D9-4B7E-923C-0D3B718EA8DF}"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BB708C0-2058-43B1-B56C-D27E5ADEB848}" type="slidenum">
              <a:rPr lang="zh-CN" altLang="en-US"/>
              <a:pPr>
                <a:defRPr/>
              </a:pPr>
              <a:t>‹#›</a:t>
            </a:fld>
            <a:endParaRPr lang="zh-CN" altLang="en-US"/>
          </a:p>
        </p:txBody>
      </p:sp>
    </p:spTree>
    <p:extLst>
      <p:ext uri="{BB962C8B-B14F-4D97-AF65-F5344CB8AC3E}">
        <p14:creationId xmlns:p14="http://schemas.microsoft.com/office/powerpoint/2010/main" val="33031320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A81BA30-A700-4B0F-BE9A-3D0A5DF01BBC}"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45C878B-4A02-4AE1-AADA-D5101A52C13D}" type="slidenum">
              <a:rPr lang="zh-CN" altLang="en-US"/>
              <a:pPr>
                <a:defRPr/>
              </a:pPr>
              <a:t>‹#›</a:t>
            </a:fld>
            <a:endParaRPr lang="zh-CN" altLang="en-US"/>
          </a:p>
        </p:txBody>
      </p:sp>
    </p:spTree>
    <p:extLst>
      <p:ext uri="{BB962C8B-B14F-4D97-AF65-F5344CB8AC3E}">
        <p14:creationId xmlns:p14="http://schemas.microsoft.com/office/powerpoint/2010/main" val="255883942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62B26FE-6CBA-4B4E-8CF6-2AC20B8FD3EF}"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A2E46E-E6E7-4EE5-B29E-7A70C19CF257}" type="slidenum">
              <a:rPr lang="zh-CN" altLang="en-US"/>
              <a:pPr>
                <a:defRPr/>
              </a:pPr>
              <a:t>‹#›</a:t>
            </a:fld>
            <a:endParaRPr lang="zh-CN" altLang="en-US"/>
          </a:p>
        </p:txBody>
      </p:sp>
    </p:spTree>
    <p:extLst>
      <p:ext uri="{BB962C8B-B14F-4D97-AF65-F5344CB8AC3E}">
        <p14:creationId xmlns:p14="http://schemas.microsoft.com/office/powerpoint/2010/main" val="86010475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18F60CB-C40C-4345-B722-0EACFE6EF20F}"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FE8115E-CCC1-4348-B820-86B6DF07ADC8}" type="slidenum">
              <a:rPr lang="zh-CN" altLang="en-US"/>
              <a:pPr>
                <a:defRPr/>
              </a:pPr>
              <a:t>‹#›</a:t>
            </a:fld>
            <a:endParaRPr lang="zh-CN" altLang="en-US"/>
          </a:p>
        </p:txBody>
      </p:sp>
    </p:spTree>
    <p:extLst>
      <p:ext uri="{BB962C8B-B14F-4D97-AF65-F5344CB8AC3E}">
        <p14:creationId xmlns:p14="http://schemas.microsoft.com/office/powerpoint/2010/main" val="424240379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E3B15F0D-A157-45F1-9713-5CE30C46CD2C}"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F2EC405-6FE9-4653-8330-EC091FDE3F4B}" type="slidenum">
              <a:rPr lang="zh-CN" altLang="en-US"/>
              <a:pPr>
                <a:defRPr/>
              </a:pPr>
              <a:t>‹#›</a:t>
            </a:fld>
            <a:endParaRPr lang="zh-CN" altLang="en-US"/>
          </a:p>
        </p:txBody>
      </p:sp>
    </p:spTree>
    <p:extLst>
      <p:ext uri="{BB962C8B-B14F-4D97-AF65-F5344CB8AC3E}">
        <p14:creationId xmlns:p14="http://schemas.microsoft.com/office/powerpoint/2010/main" val="23227484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8F0D96-79E0-4769-BCD3-C5215365A091}"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839D243-9885-4001-9269-5B1A009DB250}" type="slidenum">
              <a:rPr lang="zh-CN" altLang="en-US"/>
              <a:pPr>
                <a:defRPr/>
              </a:pPr>
              <a:t>‹#›</a:t>
            </a:fld>
            <a:endParaRPr lang="zh-CN" altLang="en-US"/>
          </a:p>
        </p:txBody>
      </p:sp>
    </p:spTree>
    <p:extLst>
      <p:ext uri="{BB962C8B-B14F-4D97-AF65-F5344CB8AC3E}">
        <p14:creationId xmlns:p14="http://schemas.microsoft.com/office/powerpoint/2010/main" val="96715714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C563149-2912-48FE-9082-499577D12BAF}"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C5484EB-8AFC-4F11-AD63-1CB637683531}" type="slidenum">
              <a:rPr lang="zh-CN" altLang="en-US"/>
              <a:pPr>
                <a:defRPr/>
              </a:pPr>
              <a:t>‹#›</a:t>
            </a:fld>
            <a:endParaRPr lang="zh-CN" altLang="en-US"/>
          </a:p>
        </p:txBody>
      </p:sp>
    </p:spTree>
    <p:extLst>
      <p:ext uri="{BB962C8B-B14F-4D97-AF65-F5344CB8AC3E}">
        <p14:creationId xmlns:p14="http://schemas.microsoft.com/office/powerpoint/2010/main" val="253436443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93DA41E-B604-40CC-9C88-6C1CF0A3B73E}"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F9D4B4C-4699-483E-A301-BD46379A657B}" type="slidenum">
              <a:rPr lang="zh-CN" altLang="en-US"/>
              <a:pPr>
                <a:defRPr/>
              </a:pPr>
              <a:t>‹#›</a:t>
            </a:fld>
            <a:endParaRPr lang="zh-CN" altLang="en-US"/>
          </a:p>
        </p:txBody>
      </p:sp>
    </p:spTree>
    <p:extLst>
      <p:ext uri="{BB962C8B-B14F-4D97-AF65-F5344CB8AC3E}">
        <p14:creationId xmlns:p14="http://schemas.microsoft.com/office/powerpoint/2010/main" val="327232984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9A901188-0D5F-4D78-9797-09E9099C5E50}"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824C2B-191B-4A69-BA43-5E89901C5A12}" type="slidenum">
              <a:rPr lang="zh-CN" altLang="en-US"/>
              <a:pPr>
                <a:defRPr/>
              </a:pPr>
              <a:t>‹#›</a:t>
            </a:fld>
            <a:endParaRPr lang="zh-CN" altLang="en-US"/>
          </a:p>
        </p:txBody>
      </p:sp>
    </p:spTree>
    <p:extLst>
      <p:ext uri="{BB962C8B-B14F-4D97-AF65-F5344CB8AC3E}">
        <p14:creationId xmlns:p14="http://schemas.microsoft.com/office/powerpoint/2010/main" val="422753930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269B6DD-4E1D-4211-947F-6E66A1B0EC45}"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A0B2BF-6D48-471D-A03F-F7124FC42846}" type="slidenum">
              <a:rPr lang="zh-CN" altLang="en-US"/>
              <a:pPr>
                <a:defRPr/>
              </a:pPr>
              <a:t>‹#›</a:t>
            </a:fld>
            <a:endParaRPr lang="zh-CN" altLang="en-US"/>
          </a:p>
        </p:txBody>
      </p:sp>
    </p:spTree>
    <p:extLst>
      <p:ext uri="{BB962C8B-B14F-4D97-AF65-F5344CB8AC3E}">
        <p14:creationId xmlns:p14="http://schemas.microsoft.com/office/powerpoint/2010/main" val="285555198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AC3CC0B-964B-442F-B5B5-93B1608EB5D3}"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E00DAAF-C872-4356-9CCA-BC26FCFCEB41}" type="slidenum">
              <a:rPr lang="zh-CN" altLang="en-US"/>
              <a:pPr>
                <a:defRPr/>
              </a:pPr>
              <a:t>‹#›</a:t>
            </a:fld>
            <a:endParaRPr lang="zh-CN" altLang="en-US"/>
          </a:p>
        </p:txBody>
      </p:sp>
    </p:spTree>
    <p:extLst>
      <p:ext uri="{BB962C8B-B14F-4D97-AF65-F5344CB8AC3E}">
        <p14:creationId xmlns:p14="http://schemas.microsoft.com/office/powerpoint/2010/main" val="141054653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3A4F753-6180-4E27-83F9-C26E4BF08319}"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829639-BC9B-41FB-A17E-B3AD00CAA013}" type="slidenum">
              <a:rPr lang="zh-CN" altLang="en-US"/>
              <a:pPr>
                <a:defRPr/>
              </a:pPr>
              <a:t>‹#›</a:t>
            </a:fld>
            <a:endParaRPr lang="zh-CN" altLang="en-US"/>
          </a:p>
        </p:txBody>
      </p:sp>
    </p:spTree>
    <p:extLst>
      <p:ext uri="{BB962C8B-B14F-4D97-AF65-F5344CB8AC3E}">
        <p14:creationId xmlns:p14="http://schemas.microsoft.com/office/powerpoint/2010/main" val="366714588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54C6E6C-240B-4579-B5CC-5861283969CD}"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CB5CB77-D20B-4CFD-8155-0AF19BEE9146}" type="slidenum">
              <a:rPr lang="zh-CN" altLang="en-US"/>
              <a:pPr>
                <a:defRPr/>
              </a:pPr>
              <a:t>‹#›</a:t>
            </a:fld>
            <a:endParaRPr lang="zh-CN" altLang="en-US"/>
          </a:p>
        </p:txBody>
      </p:sp>
    </p:spTree>
    <p:extLst>
      <p:ext uri="{BB962C8B-B14F-4D97-AF65-F5344CB8AC3E}">
        <p14:creationId xmlns:p14="http://schemas.microsoft.com/office/powerpoint/2010/main" val="350650445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7C5FDFB-6873-4C51-B846-6FEC3A3028B4}"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2FD167-CA39-4A68-B06E-EF04CAC60511}" type="slidenum">
              <a:rPr lang="zh-CN" altLang="en-US"/>
              <a:pPr>
                <a:defRPr/>
              </a:pPr>
              <a:t>‹#›</a:t>
            </a:fld>
            <a:endParaRPr lang="zh-CN" altLang="en-US"/>
          </a:p>
        </p:txBody>
      </p:sp>
    </p:spTree>
    <p:extLst>
      <p:ext uri="{BB962C8B-B14F-4D97-AF65-F5344CB8AC3E}">
        <p14:creationId xmlns:p14="http://schemas.microsoft.com/office/powerpoint/2010/main" val="156046182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D233B50C-3E62-469A-BD31-F75E489CE32E}"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448218-6138-4ACC-9C39-76B7A428A026}" type="slidenum">
              <a:rPr lang="zh-CN" altLang="en-US"/>
              <a:pPr>
                <a:defRPr/>
              </a:pPr>
              <a:t>‹#›</a:t>
            </a:fld>
            <a:endParaRPr lang="zh-CN" altLang="en-US"/>
          </a:p>
        </p:txBody>
      </p:sp>
    </p:spTree>
    <p:extLst>
      <p:ext uri="{BB962C8B-B14F-4D97-AF65-F5344CB8AC3E}">
        <p14:creationId xmlns:p14="http://schemas.microsoft.com/office/powerpoint/2010/main" val="91423262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33F413D5-966D-4D55-A897-AB9480A7A2E0}"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7AD7FA8-85D7-44E6-8ABB-BFC99160766D}" type="slidenum">
              <a:rPr lang="zh-CN" altLang="en-US"/>
              <a:pPr>
                <a:defRPr/>
              </a:pPr>
              <a:t>‹#›</a:t>
            </a:fld>
            <a:endParaRPr lang="zh-CN" altLang="en-US"/>
          </a:p>
        </p:txBody>
      </p:sp>
    </p:spTree>
    <p:extLst>
      <p:ext uri="{BB962C8B-B14F-4D97-AF65-F5344CB8AC3E}">
        <p14:creationId xmlns:p14="http://schemas.microsoft.com/office/powerpoint/2010/main" val="204735379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7B4A3BCF-DAC5-49E3-9099-C085B0D21459}"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96D45CC2-5420-4F1C-82B2-D30B868AC01B}" type="slidenum">
              <a:rPr lang="zh-CN" altLang="en-US"/>
              <a:pPr>
                <a:defRPr/>
              </a:pPr>
              <a:t>‹#›</a:t>
            </a:fld>
            <a:endParaRPr lang="zh-CN" altLang="en-US"/>
          </a:p>
        </p:txBody>
      </p:sp>
    </p:spTree>
    <p:extLst>
      <p:ext uri="{BB962C8B-B14F-4D97-AF65-F5344CB8AC3E}">
        <p14:creationId xmlns:p14="http://schemas.microsoft.com/office/powerpoint/2010/main" val="286350221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F615106-7045-49C2-8180-387837FA8BA7}"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FE51D5B-621E-49DE-A90A-2A8BC4502C07}" type="slidenum">
              <a:rPr lang="zh-CN" altLang="en-US"/>
              <a:pPr>
                <a:defRPr/>
              </a:pPr>
              <a:t>‹#›</a:t>
            </a:fld>
            <a:endParaRPr lang="zh-CN" altLang="en-US"/>
          </a:p>
        </p:txBody>
      </p:sp>
    </p:spTree>
    <p:extLst>
      <p:ext uri="{BB962C8B-B14F-4D97-AF65-F5344CB8AC3E}">
        <p14:creationId xmlns:p14="http://schemas.microsoft.com/office/powerpoint/2010/main" val="173535010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FFF899-C41A-46F7-8794-B3859282BFCF}"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118B119-5A65-4D2A-9302-2298624FD1B6}" type="slidenum">
              <a:rPr lang="zh-CN" altLang="en-US"/>
              <a:pPr>
                <a:defRPr/>
              </a:pPr>
              <a:t>‹#›</a:t>
            </a:fld>
            <a:endParaRPr lang="zh-CN" altLang="en-US"/>
          </a:p>
        </p:txBody>
      </p:sp>
    </p:spTree>
    <p:extLst>
      <p:ext uri="{BB962C8B-B14F-4D97-AF65-F5344CB8AC3E}">
        <p14:creationId xmlns:p14="http://schemas.microsoft.com/office/powerpoint/2010/main" val="2249961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724B12F-3A70-435A-B24C-8F1B8A46F09A}"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8275D35-3611-4EB6-935D-7EBFCD1DAF8F}" type="slidenum">
              <a:rPr lang="zh-CN" altLang="en-US"/>
              <a:pPr>
                <a:defRPr/>
              </a:pPr>
              <a:t>‹#›</a:t>
            </a:fld>
            <a:endParaRPr lang="zh-CN" altLang="en-US"/>
          </a:p>
        </p:txBody>
      </p:sp>
    </p:spTree>
    <p:extLst>
      <p:ext uri="{BB962C8B-B14F-4D97-AF65-F5344CB8AC3E}">
        <p14:creationId xmlns:p14="http://schemas.microsoft.com/office/powerpoint/2010/main" val="176473866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4CBBA3E-98D9-4E33-8E96-508F48EE6E58}"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1C143A7-929F-416F-9C32-51D653D48792}" type="slidenum">
              <a:rPr lang="zh-CN" altLang="en-US"/>
              <a:pPr>
                <a:defRPr/>
              </a:pPr>
              <a:t>‹#›</a:t>
            </a:fld>
            <a:endParaRPr lang="zh-CN" altLang="en-US"/>
          </a:p>
        </p:txBody>
      </p:sp>
    </p:spTree>
    <p:extLst>
      <p:ext uri="{BB962C8B-B14F-4D97-AF65-F5344CB8AC3E}">
        <p14:creationId xmlns:p14="http://schemas.microsoft.com/office/powerpoint/2010/main" val="260433253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FF3BD0C-84E1-4751-B6C1-8DFD4D9AFE17}"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F3E8F3-323B-4475-85B1-C4BB13464EBA}" type="slidenum">
              <a:rPr lang="zh-CN" altLang="en-US"/>
              <a:pPr>
                <a:defRPr/>
              </a:pPr>
              <a:t>‹#›</a:t>
            </a:fld>
            <a:endParaRPr lang="zh-CN" altLang="en-US"/>
          </a:p>
        </p:txBody>
      </p:sp>
    </p:spTree>
    <p:extLst>
      <p:ext uri="{BB962C8B-B14F-4D97-AF65-F5344CB8AC3E}">
        <p14:creationId xmlns:p14="http://schemas.microsoft.com/office/powerpoint/2010/main" val="349079941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EE1C9E0-C7DE-4C84-AEB6-FD91DA9B37E5}"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0061DF3-B31F-4C20-B08E-18F0CDECF207}" type="slidenum">
              <a:rPr lang="zh-CN" altLang="en-US"/>
              <a:pPr>
                <a:defRPr/>
              </a:pPr>
              <a:t>‹#›</a:t>
            </a:fld>
            <a:endParaRPr lang="zh-CN" altLang="en-US"/>
          </a:p>
        </p:txBody>
      </p:sp>
    </p:spTree>
    <p:extLst>
      <p:ext uri="{BB962C8B-B14F-4D97-AF65-F5344CB8AC3E}">
        <p14:creationId xmlns:p14="http://schemas.microsoft.com/office/powerpoint/2010/main" val="132237919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55275EF-6D23-4ED5-B68A-ED83FCAF6569}"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4F42EF-6009-4C18-A612-D92B205C7BF9}" type="slidenum">
              <a:rPr lang="zh-CN" altLang="en-US"/>
              <a:pPr>
                <a:defRPr/>
              </a:pPr>
              <a:t>‹#›</a:t>
            </a:fld>
            <a:endParaRPr lang="zh-CN" altLang="en-US"/>
          </a:p>
        </p:txBody>
      </p:sp>
    </p:spTree>
    <p:extLst>
      <p:ext uri="{BB962C8B-B14F-4D97-AF65-F5344CB8AC3E}">
        <p14:creationId xmlns:p14="http://schemas.microsoft.com/office/powerpoint/2010/main" val="283508773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F8BEF9E-462D-4FC8-ADD5-D31ABBB94C67}"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4DA40F1-895B-4114-84A2-B88CB6EDEBD3}" type="slidenum">
              <a:rPr lang="zh-CN" altLang="en-US"/>
              <a:pPr>
                <a:defRPr/>
              </a:pPr>
              <a:t>‹#›</a:t>
            </a:fld>
            <a:endParaRPr lang="zh-CN" altLang="en-US"/>
          </a:p>
        </p:txBody>
      </p:sp>
    </p:spTree>
    <p:extLst>
      <p:ext uri="{BB962C8B-B14F-4D97-AF65-F5344CB8AC3E}">
        <p14:creationId xmlns:p14="http://schemas.microsoft.com/office/powerpoint/2010/main" val="160760358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AB7BE84-740E-4A2A-A7CD-E8B4EEF4B522}"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1B029E34-1D68-4F7D-9903-597BC0CA9B5A}" type="slidenum">
              <a:rPr lang="zh-CN" altLang="en-US"/>
              <a:pPr>
                <a:defRPr/>
              </a:pPr>
              <a:t>‹#›</a:t>
            </a:fld>
            <a:endParaRPr lang="zh-CN" altLang="en-US"/>
          </a:p>
        </p:txBody>
      </p:sp>
    </p:spTree>
    <p:extLst>
      <p:ext uri="{BB962C8B-B14F-4D97-AF65-F5344CB8AC3E}">
        <p14:creationId xmlns:p14="http://schemas.microsoft.com/office/powerpoint/2010/main" val="67564770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0D547FE5-B663-44E2-9FFC-018899275C71}"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C37BF0E-17EB-4D97-8420-3233A268D610}" type="slidenum">
              <a:rPr lang="zh-CN" altLang="en-US"/>
              <a:pPr>
                <a:defRPr/>
              </a:pPr>
              <a:t>‹#›</a:t>
            </a:fld>
            <a:endParaRPr lang="zh-CN" altLang="en-US"/>
          </a:p>
        </p:txBody>
      </p:sp>
    </p:spTree>
    <p:extLst>
      <p:ext uri="{BB962C8B-B14F-4D97-AF65-F5344CB8AC3E}">
        <p14:creationId xmlns:p14="http://schemas.microsoft.com/office/powerpoint/2010/main" val="158772816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1DE937D-FE59-4DEE-92A3-116077E800C9}"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55EE763-C201-4060-B635-4DF95BD88FE3}" type="slidenum">
              <a:rPr lang="zh-CN" altLang="en-US"/>
              <a:pPr>
                <a:defRPr/>
              </a:pPr>
              <a:t>‹#›</a:t>
            </a:fld>
            <a:endParaRPr lang="zh-CN" altLang="en-US"/>
          </a:p>
        </p:txBody>
      </p:sp>
    </p:spTree>
    <p:extLst>
      <p:ext uri="{BB962C8B-B14F-4D97-AF65-F5344CB8AC3E}">
        <p14:creationId xmlns:p14="http://schemas.microsoft.com/office/powerpoint/2010/main" val="23164270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3D14F5E-0B99-4325-800E-1AE794F8E221}"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6DC8036-94A3-4C4B-97A8-387151FF76DD}" type="slidenum">
              <a:rPr lang="zh-CN" altLang="en-US"/>
              <a:pPr>
                <a:defRPr/>
              </a:pPr>
              <a:t>‹#›</a:t>
            </a:fld>
            <a:endParaRPr lang="zh-CN" altLang="en-US"/>
          </a:p>
        </p:txBody>
      </p:sp>
    </p:spTree>
    <p:extLst>
      <p:ext uri="{BB962C8B-B14F-4D97-AF65-F5344CB8AC3E}">
        <p14:creationId xmlns:p14="http://schemas.microsoft.com/office/powerpoint/2010/main" val="279289437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0A878BC-2910-47C5-8546-A995B2B64F2C}"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6C0E53-7A0F-4FFA-999F-EF148E64E1C0}" type="slidenum">
              <a:rPr lang="zh-CN" altLang="en-US"/>
              <a:pPr>
                <a:defRPr/>
              </a:pPr>
              <a:t>‹#›</a:t>
            </a:fld>
            <a:endParaRPr lang="zh-CN" altLang="en-US"/>
          </a:p>
        </p:txBody>
      </p:sp>
    </p:spTree>
    <p:extLst>
      <p:ext uri="{BB962C8B-B14F-4D97-AF65-F5344CB8AC3E}">
        <p14:creationId xmlns:p14="http://schemas.microsoft.com/office/powerpoint/2010/main" val="231727847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038ECC6-99A4-4F22-A5A3-94880F7AB3FA}"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B051D10-1EB0-4BEC-8D96-58F3C21C0803}" type="slidenum">
              <a:rPr lang="zh-CN" altLang="en-US"/>
              <a:pPr>
                <a:defRPr/>
              </a:pPr>
              <a:t>‹#›</a:t>
            </a:fld>
            <a:endParaRPr lang="zh-CN" altLang="en-US"/>
          </a:p>
        </p:txBody>
      </p:sp>
    </p:spTree>
    <p:extLst>
      <p:ext uri="{BB962C8B-B14F-4D97-AF65-F5344CB8AC3E}">
        <p14:creationId xmlns:p14="http://schemas.microsoft.com/office/powerpoint/2010/main" val="130897342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030F349-4CCF-4FD1-9E18-0441BDE917EA}"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204C5AB-9E23-46E5-A21A-771605F3A92D}" type="slidenum">
              <a:rPr lang="zh-CN" altLang="en-US"/>
              <a:pPr>
                <a:defRPr/>
              </a:pPr>
              <a:t>‹#›</a:t>
            </a:fld>
            <a:endParaRPr lang="zh-CN" altLang="en-US"/>
          </a:p>
        </p:txBody>
      </p:sp>
    </p:spTree>
    <p:extLst>
      <p:ext uri="{BB962C8B-B14F-4D97-AF65-F5344CB8AC3E}">
        <p14:creationId xmlns:p14="http://schemas.microsoft.com/office/powerpoint/2010/main" val="297121640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32087EF-C7E8-4503-ADA2-755F79153F87}"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455F78-EF3A-41FA-912C-F3D2DCB2A6D5}" type="slidenum">
              <a:rPr lang="zh-CN" altLang="en-US"/>
              <a:pPr>
                <a:defRPr/>
              </a:pPr>
              <a:t>‹#›</a:t>
            </a:fld>
            <a:endParaRPr lang="zh-CN" altLang="en-US"/>
          </a:p>
        </p:txBody>
      </p:sp>
    </p:spTree>
    <p:extLst>
      <p:ext uri="{BB962C8B-B14F-4D97-AF65-F5344CB8AC3E}">
        <p14:creationId xmlns:p14="http://schemas.microsoft.com/office/powerpoint/2010/main" val="261004708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D84E7479-03BB-48D8-B8FD-F2C92A3B662F}"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999A3E6-FDA9-486D-9885-9E9E5EE2718D}" type="slidenum">
              <a:rPr lang="zh-CN" altLang="en-US"/>
              <a:pPr>
                <a:defRPr/>
              </a:pPr>
              <a:t>‹#›</a:t>
            </a:fld>
            <a:endParaRPr lang="zh-CN" altLang="en-US"/>
          </a:p>
        </p:txBody>
      </p:sp>
    </p:spTree>
    <p:extLst>
      <p:ext uri="{BB962C8B-B14F-4D97-AF65-F5344CB8AC3E}">
        <p14:creationId xmlns:p14="http://schemas.microsoft.com/office/powerpoint/2010/main" val="245770755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167ADBD-4925-4653-A9DD-ACCD4B375C75}"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7B2B95-8AE5-4870-A28C-9145D9D5FC1D}" type="slidenum">
              <a:rPr lang="zh-CN" altLang="en-US"/>
              <a:pPr>
                <a:defRPr/>
              </a:pPr>
              <a:t>‹#›</a:t>
            </a:fld>
            <a:endParaRPr lang="zh-CN" altLang="en-US"/>
          </a:p>
        </p:txBody>
      </p:sp>
    </p:spTree>
    <p:extLst>
      <p:ext uri="{BB962C8B-B14F-4D97-AF65-F5344CB8AC3E}">
        <p14:creationId xmlns:p14="http://schemas.microsoft.com/office/powerpoint/2010/main" val="35518801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6F9C70C-1A30-49DB-B902-9780F4387DB2}"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6BED0F5-1036-417D-AA1F-396A0610F25E}" type="slidenum">
              <a:rPr lang="zh-CN" altLang="en-US"/>
              <a:pPr>
                <a:defRPr/>
              </a:pPr>
              <a:t>‹#›</a:t>
            </a:fld>
            <a:endParaRPr lang="zh-CN" altLang="en-US"/>
          </a:p>
        </p:txBody>
      </p:sp>
    </p:spTree>
    <p:extLst>
      <p:ext uri="{BB962C8B-B14F-4D97-AF65-F5344CB8AC3E}">
        <p14:creationId xmlns:p14="http://schemas.microsoft.com/office/powerpoint/2010/main" val="46728398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3D62F4A1-3784-41C7-8E68-33AE053B6769}"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809D71B-DCAB-48B4-90E8-0B0E54F4B284}" type="slidenum">
              <a:rPr lang="zh-CN" altLang="en-US"/>
              <a:pPr>
                <a:defRPr/>
              </a:pPr>
              <a:t>‹#›</a:t>
            </a:fld>
            <a:endParaRPr lang="zh-CN" altLang="en-US"/>
          </a:p>
        </p:txBody>
      </p:sp>
    </p:spTree>
    <p:extLst>
      <p:ext uri="{BB962C8B-B14F-4D97-AF65-F5344CB8AC3E}">
        <p14:creationId xmlns:p14="http://schemas.microsoft.com/office/powerpoint/2010/main" val="262566891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29A10854-3E41-44B8-8235-04FFBC91FCDC}"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FCC29BA-A8C3-4DC8-A282-FB5C2DA30AF2}" type="slidenum">
              <a:rPr lang="zh-CN" altLang="en-US"/>
              <a:pPr>
                <a:defRPr/>
              </a:pPr>
              <a:t>‹#›</a:t>
            </a:fld>
            <a:endParaRPr lang="zh-CN" altLang="en-US"/>
          </a:p>
        </p:txBody>
      </p:sp>
    </p:spTree>
    <p:extLst>
      <p:ext uri="{BB962C8B-B14F-4D97-AF65-F5344CB8AC3E}">
        <p14:creationId xmlns:p14="http://schemas.microsoft.com/office/powerpoint/2010/main" val="208858977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40C1D0D7-0FE2-4646-9081-07AE8583848A}"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377CA8B-7B7D-4C27-8C7C-F2917602E13A}" type="slidenum">
              <a:rPr lang="zh-CN" altLang="en-US"/>
              <a:pPr>
                <a:defRPr/>
              </a:pPr>
              <a:t>‹#›</a:t>
            </a:fld>
            <a:endParaRPr lang="zh-CN" altLang="en-US"/>
          </a:p>
        </p:txBody>
      </p:sp>
    </p:spTree>
    <p:extLst>
      <p:ext uri="{BB962C8B-B14F-4D97-AF65-F5344CB8AC3E}">
        <p14:creationId xmlns:p14="http://schemas.microsoft.com/office/powerpoint/2010/main" val="364322560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F0E9B8-88F0-4E73-9491-7E4349725C93}"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B009DF2-310B-4785-9B64-2745C9D5BFB1}" type="slidenum">
              <a:rPr lang="zh-CN" altLang="en-US"/>
              <a:pPr>
                <a:defRPr/>
              </a:pPr>
              <a:t>‹#›</a:t>
            </a:fld>
            <a:endParaRPr lang="zh-CN" altLang="en-US"/>
          </a:p>
        </p:txBody>
      </p:sp>
    </p:spTree>
    <p:extLst>
      <p:ext uri="{BB962C8B-B14F-4D97-AF65-F5344CB8AC3E}">
        <p14:creationId xmlns:p14="http://schemas.microsoft.com/office/powerpoint/2010/main" val="7418782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9038D74-754E-41FD-8B0A-E5BC32252EF5}"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997DDA3-C33D-4F83-B653-4F0545068170}" type="slidenum">
              <a:rPr lang="zh-CN" altLang="en-US"/>
              <a:pPr>
                <a:defRPr/>
              </a:pPr>
              <a:t>‹#›</a:t>
            </a:fld>
            <a:endParaRPr lang="zh-CN" altLang="en-US"/>
          </a:p>
        </p:txBody>
      </p:sp>
    </p:spTree>
    <p:extLst>
      <p:ext uri="{BB962C8B-B14F-4D97-AF65-F5344CB8AC3E}">
        <p14:creationId xmlns:p14="http://schemas.microsoft.com/office/powerpoint/2010/main" val="157808335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8CDDC09-CF61-44E0-A8C2-138652DE1E5D}"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1140AC4-BC30-445B-AA49-00B609BB38D9}" type="slidenum">
              <a:rPr lang="zh-CN" altLang="en-US"/>
              <a:pPr>
                <a:defRPr/>
              </a:pPr>
              <a:t>‹#›</a:t>
            </a:fld>
            <a:endParaRPr lang="zh-CN" altLang="en-US"/>
          </a:p>
        </p:txBody>
      </p:sp>
    </p:spTree>
    <p:extLst>
      <p:ext uri="{BB962C8B-B14F-4D97-AF65-F5344CB8AC3E}">
        <p14:creationId xmlns:p14="http://schemas.microsoft.com/office/powerpoint/2010/main" val="319549622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9F56AA-C420-4F09-A3B7-1825F84AD17A}"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3CDAE4C-A36C-4E2C-8C18-7263ADB832A2}" type="slidenum">
              <a:rPr lang="zh-CN" altLang="en-US"/>
              <a:pPr>
                <a:defRPr/>
              </a:pPr>
              <a:t>‹#›</a:t>
            </a:fld>
            <a:endParaRPr lang="zh-CN" altLang="en-US"/>
          </a:p>
        </p:txBody>
      </p:sp>
    </p:spTree>
    <p:extLst>
      <p:ext uri="{BB962C8B-B14F-4D97-AF65-F5344CB8AC3E}">
        <p14:creationId xmlns:p14="http://schemas.microsoft.com/office/powerpoint/2010/main" val="256581505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8F38AFC-F0A1-419A-BCC6-AE9E26553BB0}"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13718D7-787B-44BC-830D-2D4293ED6B5F}" type="slidenum">
              <a:rPr lang="zh-CN" altLang="en-US"/>
              <a:pPr>
                <a:defRPr/>
              </a:pPr>
              <a:t>‹#›</a:t>
            </a:fld>
            <a:endParaRPr lang="zh-CN" altLang="en-US"/>
          </a:p>
        </p:txBody>
      </p:sp>
    </p:spTree>
    <p:extLst>
      <p:ext uri="{BB962C8B-B14F-4D97-AF65-F5344CB8AC3E}">
        <p14:creationId xmlns:p14="http://schemas.microsoft.com/office/powerpoint/2010/main" val="187384027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AD93F3C-9F6F-419E-895E-CC0305C381EA}"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89468F-7C76-4FEA-9448-F353FF42EE91}" type="slidenum">
              <a:rPr lang="zh-CN" altLang="en-US"/>
              <a:pPr>
                <a:defRPr/>
              </a:pPr>
              <a:t>‹#›</a:t>
            </a:fld>
            <a:endParaRPr lang="zh-CN" altLang="en-US"/>
          </a:p>
        </p:txBody>
      </p:sp>
    </p:spTree>
    <p:extLst>
      <p:ext uri="{BB962C8B-B14F-4D97-AF65-F5344CB8AC3E}">
        <p14:creationId xmlns:p14="http://schemas.microsoft.com/office/powerpoint/2010/main" val="35631734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A62C7B1A-63B0-41EB-B940-9860531C4469}"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59A6AE7-38BA-4E3D-8CF8-95B7AA070AB6}" type="slidenum">
              <a:rPr lang="zh-CN" altLang="en-US"/>
              <a:pPr>
                <a:defRPr/>
              </a:pPr>
              <a:t>‹#›</a:t>
            </a:fld>
            <a:endParaRPr lang="zh-CN" altLang="en-US"/>
          </a:p>
        </p:txBody>
      </p:sp>
    </p:spTree>
    <p:extLst>
      <p:ext uri="{BB962C8B-B14F-4D97-AF65-F5344CB8AC3E}">
        <p14:creationId xmlns:p14="http://schemas.microsoft.com/office/powerpoint/2010/main" val="2010851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AA830C1-93B9-45C4-950C-DAD71590947B}"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3129D89-A0BF-4524-B563-E1459F3F5807}" type="slidenum">
              <a:rPr lang="zh-CN" altLang="en-US"/>
              <a:pPr>
                <a:defRPr/>
              </a:pPr>
              <a:t>‹#›</a:t>
            </a:fld>
            <a:endParaRPr lang="zh-CN" altLang="en-US"/>
          </a:p>
        </p:txBody>
      </p:sp>
    </p:spTree>
    <p:extLst>
      <p:ext uri="{BB962C8B-B14F-4D97-AF65-F5344CB8AC3E}">
        <p14:creationId xmlns:p14="http://schemas.microsoft.com/office/powerpoint/2010/main" val="175732326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BFD8DA3-598A-4365-A419-14E1E8C55670}"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6BE5B1-7971-4643-B4F5-3275799B87F0}" type="slidenum">
              <a:rPr lang="zh-CN" altLang="en-US"/>
              <a:pPr>
                <a:defRPr/>
              </a:pPr>
              <a:t>‹#›</a:t>
            </a:fld>
            <a:endParaRPr lang="zh-CN" altLang="en-US"/>
          </a:p>
        </p:txBody>
      </p:sp>
    </p:spTree>
    <p:extLst>
      <p:ext uri="{BB962C8B-B14F-4D97-AF65-F5344CB8AC3E}">
        <p14:creationId xmlns:p14="http://schemas.microsoft.com/office/powerpoint/2010/main" val="292179738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EEE9B3D2-30D0-46EA-85F3-1F4725CDEC4A}"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6EA64E2-973A-4B91-B686-2194811D7CA8}" type="slidenum">
              <a:rPr lang="zh-CN" altLang="en-US"/>
              <a:pPr>
                <a:defRPr/>
              </a:pPr>
              <a:t>‹#›</a:t>
            </a:fld>
            <a:endParaRPr lang="zh-CN" altLang="en-US"/>
          </a:p>
        </p:txBody>
      </p:sp>
    </p:spTree>
    <p:extLst>
      <p:ext uri="{BB962C8B-B14F-4D97-AF65-F5344CB8AC3E}">
        <p14:creationId xmlns:p14="http://schemas.microsoft.com/office/powerpoint/2010/main" val="401217855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0747F68B-1A31-4A7C-A28E-B228BF89E6D3}"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A31E118-0E03-47C3-B9D3-29CDB7442827}" type="slidenum">
              <a:rPr lang="zh-CN" altLang="en-US"/>
              <a:pPr>
                <a:defRPr/>
              </a:pPr>
              <a:t>‹#›</a:t>
            </a:fld>
            <a:endParaRPr lang="zh-CN" altLang="en-US"/>
          </a:p>
        </p:txBody>
      </p:sp>
    </p:spTree>
    <p:extLst>
      <p:ext uri="{BB962C8B-B14F-4D97-AF65-F5344CB8AC3E}">
        <p14:creationId xmlns:p14="http://schemas.microsoft.com/office/powerpoint/2010/main" val="300329935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416F4B2F-24E5-4DA6-B5DA-DA95379BC89F}"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835A586-B12C-4105-92DA-E2797DD00745}" type="slidenum">
              <a:rPr lang="zh-CN" altLang="en-US"/>
              <a:pPr>
                <a:defRPr/>
              </a:pPr>
              <a:t>‹#›</a:t>
            </a:fld>
            <a:endParaRPr lang="zh-CN" altLang="en-US"/>
          </a:p>
        </p:txBody>
      </p:sp>
    </p:spTree>
    <p:extLst>
      <p:ext uri="{BB962C8B-B14F-4D97-AF65-F5344CB8AC3E}">
        <p14:creationId xmlns:p14="http://schemas.microsoft.com/office/powerpoint/2010/main" val="68726448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7F34350B-3067-44DE-8C25-D6C1B9B0B9E6}"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92AE1CC-244D-4B06-B789-586EA12A4B35}" type="slidenum">
              <a:rPr lang="zh-CN" altLang="en-US"/>
              <a:pPr>
                <a:defRPr/>
              </a:pPr>
              <a:t>‹#›</a:t>
            </a:fld>
            <a:endParaRPr lang="zh-CN" altLang="en-US"/>
          </a:p>
        </p:txBody>
      </p:sp>
    </p:spTree>
    <p:extLst>
      <p:ext uri="{BB962C8B-B14F-4D97-AF65-F5344CB8AC3E}">
        <p14:creationId xmlns:p14="http://schemas.microsoft.com/office/powerpoint/2010/main" val="405926029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5BD93F2-838B-427F-B49C-BA5DF2754DB8}"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298F845-CB0F-424E-BC3E-CD2C1FEC2102}" type="slidenum">
              <a:rPr lang="zh-CN" altLang="en-US"/>
              <a:pPr>
                <a:defRPr/>
              </a:pPr>
              <a:t>‹#›</a:t>
            </a:fld>
            <a:endParaRPr lang="zh-CN" altLang="en-US"/>
          </a:p>
        </p:txBody>
      </p:sp>
    </p:spTree>
    <p:extLst>
      <p:ext uri="{BB962C8B-B14F-4D97-AF65-F5344CB8AC3E}">
        <p14:creationId xmlns:p14="http://schemas.microsoft.com/office/powerpoint/2010/main" val="103998444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7FC3708-455B-4C77-96F4-9805D7E52392}"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0CAB13-2711-41A8-B7EE-A0554F7220D4}" type="slidenum">
              <a:rPr lang="zh-CN" altLang="en-US"/>
              <a:pPr>
                <a:defRPr/>
              </a:pPr>
              <a:t>‹#›</a:t>
            </a:fld>
            <a:endParaRPr lang="zh-CN" altLang="en-US"/>
          </a:p>
        </p:txBody>
      </p:sp>
    </p:spTree>
    <p:extLst>
      <p:ext uri="{BB962C8B-B14F-4D97-AF65-F5344CB8AC3E}">
        <p14:creationId xmlns:p14="http://schemas.microsoft.com/office/powerpoint/2010/main" val="3074764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79ECB9-DF8A-4E46-9401-382D40D2FEB9}"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04DAB19-1220-4E3C-923E-BFB4844E7373}" type="slidenum">
              <a:rPr lang="zh-CN" altLang="en-US"/>
              <a:pPr>
                <a:defRPr/>
              </a:pPr>
              <a:t>‹#›</a:t>
            </a:fld>
            <a:endParaRPr lang="zh-CN" altLang="en-US"/>
          </a:p>
        </p:txBody>
      </p:sp>
    </p:spTree>
    <p:extLst>
      <p:ext uri="{BB962C8B-B14F-4D97-AF65-F5344CB8AC3E}">
        <p14:creationId xmlns:p14="http://schemas.microsoft.com/office/powerpoint/2010/main" val="148075667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6765B8F-C52E-4529-AD89-B9BF8DB21326}"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AD3C16E-F1F9-48BD-905C-E679BF1EC454}" type="slidenum">
              <a:rPr lang="zh-CN" altLang="en-US"/>
              <a:pPr>
                <a:defRPr/>
              </a:pPr>
              <a:t>‹#›</a:t>
            </a:fld>
            <a:endParaRPr lang="zh-CN" altLang="en-US"/>
          </a:p>
        </p:txBody>
      </p:sp>
    </p:spTree>
    <p:extLst>
      <p:ext uri="{BB962C8B-B14F-4D97-AF65-F5344CB8AC3E}">
        <p14:creationId xmlns:p14="http://schemas.microsoft.com/office/powerpoint/2010/main" val="16079919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3500D55D-83AD-4ED4-BBA2-A707FCAFF959}" type="datetimeFigureOut">
              <a:rPr lang="zh-CN" altLang="en-US"/>
              <a:pPr>
                <a:defRPr/>
              </a:pPr>
              <a:t>2020/1/16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6C447D-74B3-4F8C-9724-A489D4088D44}" type="slidenum">
              <a:rPr lang="zh-CN" altLang="en-US"/>
              <a:pPr>
                <a:defRPr/>
              </a:pPr>
              <a:t>‹#›</a:t>
            </a:fld>
            <a:endParaRPr lang="zh-CN" altLang="en-US"/>
          </a:p>
        </p:txBody>
      </p:sp>
    </p:spTree>
    <p:extLst>
      <p:ext uri="{BB962C8B-B14F-4D97-AF65-F5344CB8AC3E}">
        <p14:creationId xmlns:p14="http://schemas.microsoft.com/office/powerpoint/2010/main" val="1518509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0F1F98A5-05E2-40A1-9132-B6E0369DFE90}"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DF1576B-BF4D-42C3-B49E-6DA567FB3155}" type="slidenum">
              <a:rPr lang="zh-CN" altLang="en-US"/>
              <a:pPr>
                <a:defRPr/>
              </a:pPr>
              <a:t>‹#›</a:t>
            </a:fld>
            <a:endParaRPr lang="zh-CN" altLang="en-US"/>
          </a:p>
        </p:txBody>
      </p:sp>
    </p:spTree>
    <p:extLst>
      <p:ext uri="{BB962C8B-B14F-4D97-AF65-F5344CB8AC3E}">
        <p14:creationId xmlns:p14="http://schemas.microsoft.com/office/powerpoint/2010/main" val="302834527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7DC4201D-5804-489F-8074-0D6D796FFBBA}"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2E34240-5556-46D2-A3CC-44A8D416AE9F}" type="slidenum">
              <a:rPr lang="zh-CN" altLang="en-US"/>
              <a:pPr>
                <a:defRPr/>
              </a:pPr>
              <a:t>‹#›</a:t>
            </a:fld>
            <a:endParaRPr lang="zh-CN" altLang="en-US"/>
          </a:p>
        </p:txBody>
      </p:sp>
    </p:spTree>
    <p:extLst>
      <p:ext uri="{BB962C8B-B14F-4D97-AF65-F5344CB8AC3E}">
        <p14:creationId xmlns:p14="http://schemas.microsoft.com/office/powerpoint/2010/main" val="5503875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FD0077FD-27E9-4CE1-97BB-7BA6671027EC}"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B299839-352E-44A5-B8B5-74A49271841A}" type="slidenum">
              <a:rPr lang="zh-CN" altLang="en-US"/>
              <a:pPr>
                <a:defRPr/>
              </a:pPr>
              <a:t>‹#›</a:t>
            </a:fld>
            <a:endParaRPr lang="zh-CN" altLang="en-US"/>
          </a:p>
        </p:txBody>
      </p:sp>
    </p:spTree>
    <p:extLst>
      <p:ext uri="{BB962C8B-B14F-4D97-AF65-F5344CB8AC3E}">
        <p14:creationId xmlns:p14="http://schemas.microsoft.com/office/powerpoint/2010/main" val="18935061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54B6720D-6340-467E-B95F-93BE65DC28C1}"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4CC7306-09DB-4EB1-90BC-0E698C4B4FF3}" type="slidenum">
              <a:rPr lang="zh-CN" altLang="en-US"/>
              <a:pPr>
                <a:defRPr/>
              </a:pPr>
              <a:t>‹#›</a:t>
            </a:fld>
            <a:endParaRPr lang="zh-CN" altLang="en-US"/>
          </a:p>
        </p:txBody>
      </p:sp>
    </p:spTree>
    <p:extLst>
      <p:ext uri="{BB962C8B-B14F-4D97-AF65-F5344CB8AC3E}">
        <p14:creationId xmlns:p14="http://schemas.microsoft.com/office/powerpoint/2010/main" val="249262809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11EE62DA-05BF-4B89-8C14-C0EE6C292343}" type="datetimeFigureOut">
              <a:rPr lang="zh-CN" altLang="en-US"/>
              <a:pPr>
                <a:defRPr/>
              </a:pPr>
              <a:t>2020/1/16</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DCBA75-B9E3-4D96-8E6A-63D542ACBA70}" type="slidenum">
              <a:rPr lang="zh-CN" altLang="en-US"/>
              <a:pPr>
                <a:defRPr/>
              </a:pPr>
              <a:t>‹#›</a:t>
            </a:fld>
            <a:endParaRPr lang="zh-CN" altLang="en-US"/>
          </a:p>
        </p:txBody>
      </p:sp>
    </p:spTree>
    <p:extLst>
      <p:ext uri="{BB962C8B-B14F-4D97-AF65-F5344CB8AC3E}">
        <p14:creationId xmlns:p14="http://schemas.microsoft.com/office/powerpoint/2010/main" val="6950978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612A666F-001B-4A4C-BF15-B17B18901B13}" type="datetimeFigureOut">
              <a:rPr lang="zh-CN" altLang="en-US"/>
              <a:pPr>
                <a:defRPr/>
              </a:pPr>
              <a:t>2020/1/16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D2E54A5-8365-4D72-9182-FDBB63FAE8A5}" type="slidenum">
              <a:rPr lang="zh-CN" altLang="en-US"/>
              <a:pPr>
                <a:defRPr/>
              </a:pPr>
              <a:t>‹#›</a:t>
            </a:fld>
            <a:endParaRPr lang="zh-CN" altLang="en-US"/>
          </a:p>
        </p:txBody>
      </p:sp>
    </p:spTree>
    <p:extLst>
      <p:ext uri="{BB962C8B-B14F-4D97-AF65-F5344CB8AC3E}">
        <p14:creationId xmlns:p14="http://schemas.microsoft.com/office/powerpoint/2010/main" val="195910755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E775DD74-744E-43C6-A541-58C6C3DC81CC}" type="datetimeFigureOut">
              <a:rPr lang="zh-CN" altLang="en-US"/>
              <a:pPr>
                <a:defRPr/>
              </a:pPr>
              <a:t>2020/1/16</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C6CB02D4-37F2-4C24-BB0B-61100EB5C1CD}" type="slidenum">
              <a:rPr lang="zh-CN" altLang="en-US"/>
              <a:pPr>
                <a:defRPr/>
              </a:pPr>
              <a:t>‹#›</a:t>
            </a:fld>
            <a:endParaRPr lang="zh-CN" altLang="en-US"/>
          </a:p>
        </p:txBody>
      </p:sp>
    </p:spTree>
    <p:extLst>
      <p:ext uri="{BB962C8B-B14F-4D97-AF65-F5344CB8AC3E}">
        <p14:creationId xmlns:p14="http://schemas.microsoft.com/office/powerpoint/2010/main" val="50503773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50C16F4C-6066-4C56-8108-1F55B74A9713}" type="datetimeFigureOut">
              <a:rPr lang="zh-CN" altLang="en-US"/>
              <a:pPr>
                <a:defRPr/>
              </a:pPr>
              <a:t>2020/1/16</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79F550EC-513E-45B1-A40E-050892730827}" type="slidenum">
              <a:rPr lang="zh-CN" altLang="en-US"/>
              <a:pPr>
                <a:defRPr/>
              </a:pPr>
              <a:t>‹#›</a:t>
            </a:fld>
            <a:endParaRPr lang="zh-CN" altLang="en-US"/>
          </a:p>
        </p:txBody>
      </p:sp>
    </p:spTree>
    <p:extLst>
      <p:ext uri="{BB962C8B-B14F-4D97-AF65-F5344CB8AC3E}">
        <p14:creationId xmlns:p14="http://schemas.microsoft.com/office/powerpoint/2010/main" val="41134190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6C1107E-7834-4249-8A20-A8771CEC4E73}"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FAB6441-C611-4752-BB72-CDC1DAD89AAB}" type="slidenum">
              <a:rPr lang="zh-CN" altLang="en-US"/>
              <a:pPr>
                <a:defRPr/>
              </a:pPr>
              <a:t>‹#›</a:t>
            </a:fld>
            <a:endParaRPr lang="zh-CN" altLang="en-US"/>
          </a:p>
        </p:txBody>
      </p:sp>
    </p:spTree>
    <p:extLst>
      <p:ext uri="{BB962C8B-B14F-4D97-AF65-F5344CB8AC3E}">
        <p14:creationId xmlns:p14="http://schemas.microsoft.com/office/powerpoint/2010/main" val="287811663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CEDEEEAF-D4B5-41C1-AA5B-F545B44AFEDE}"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C630A42-30E9-4516-8E3B-4F2D6BC492D9}" type="slidenum">
              <a:rPr lang="zh-CN" altLang="en-US"/>
              <a:pPr>
                <a:defRPr/>
              </a:pPr>
              <a:t>‹#›</a:t>
            </a:fld>
            <a:endParaRPr lang="zh-CN" altLang="en-US"/>
          </a:p>
        </p:txBody>
      </p:sp>
    </p:spTree>
    <p:extLst>
      <p:ext uri="{BB962C8B-B14F-4D97-AF65-F5344CB8AC3E}">
        <p14:creationId xmlns:p14="http://schemas.microsoft.com/office/powerpoint/2010/main" val="96080122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58D71282-A39B-4993-9675-B89BF27541F2}"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585418B-240F-4715-8BF4-5FA2B6E767AE}" type="slidenum">
              <a:rPr lang="zh-CN" altLang="en-US"/>
              <a:pPr>
                <a:defRPr/>
              </a:pPr>
              <a:t>‹#›</a:t>
            </a:fld>
            <a:endParaRPr lang="zh-CN" altLang="en-US"/>
          </a:p>
        </p:txBody>
      </p:sp>
    </p:spTree>
    <p:extLst>
      <p:ext uri="{BB962C8B-B14F-4D97-AF65-F5344CB8AC3E}">
        <p14:creationId xmlns:p14="http://schemas.microsoft.com/office/powerpoint/2010/main" val="34472648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6744F805-C595-4156-B661-2C2C127F9586}"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53C61A2-3F29-4FAA-9506-902950EAE2BE}" type="slidenum">
              <a:rPr lang="zh-CN" altLang="en-US"/>
              <a:pPr>
                <a:defRPr/>
              </a:pPr>
              <a:t>‹#›</a:t>
            </a:fld>
            <a:endParaRPr lang="zh-CN" altLang="en-US"/>
          </a:p>
        </p:txBody>
      </p:sp>
    </p:spTree>
    <p:extLst>
      <p:ext uri="{BB962C8B-B14F-4D97-AF65-F5344CB8AC3E}">
        <p14:creationId xmlns:p14="http://schemas.microsoft.com/office/powerpoint/2010/main" val="199345876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a:ln/>
        </p:spPr>
        <p:txBody>
          <a:bodyPr/>
          <a:lstStyle>
            <a:lvl1pPr>
              <a:defRPr/>
            </a:lvl1pPr>
          </a:lstStyle>
          <a:p>
            <a:pPr>
              <a:defRPr/>
            </a:pPr>
            <a:fld id="{2E038373-4D17-4125-A153-75DB58106826}" type="datetimeFigureOut">
              <a:rPr lang="zh-CN" altLang="en-US"/>
              <a:pPr>
                <a:defRPr/>
              </a:pPr>
              <a:t>2020/1/16</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79B181B0-B614-40F0-A245-1DA47D32D169}" type="slidenum">
              <a:rPr lang="zh-CN" altLang="en-US"/>
              <a:pPr>
                <a:defRPr/>
              </a:pPr>
              <a:t>‹#›</a:t>
            </a:fld>
            <a:endParaRPr lang="zh-CN" altLang="en-US"/>
          </a:p>
        </p:txBody>
      </p:sp>
    </p:spTree>
    <p:extLst>
      <p:ext uri="{BB962C8B-B14F-4D97-AF65-F5344CB8AC3E}">
        <p14:creationId xmlns:p14="http://schemas.microsoft.com/office/powerpoint/2010/main" val="318781095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E7696808-FB36-4EBA-8D36-87151E0A6B3F}" type="datetimeFigureOut">
              <a:rPr lang="zh-CN" altLang="en-US"/>
              <a:pPr>
                <a:defRPr/>
              </a:pPr>
              <a:t>2020/1/16</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7939572-AEFC-458A-A601-BA6A9B8D95FB}" type="slidenum">
              <a:rPr lang="zh-CN" altLang="en-US"/>
              <a:pPr>
                <a:defRPr/>
              </a:pPr>
              <a:t>‹#›</a:t>
            </a:fld>
            <a:endParaRPr lang="zh-CN" altLang="en-US"/>
          </a:p>
        </p:txBody>
      </p:sp>
    </p:spTree>
    <p:extLst>
      <p:ext uri="{BB962C8B-B14F-4D97-AF65-F5344CB8AC3E}">
        <p14:creationId xmlns:p14="http://schemas.microsoft.com/office/powerpoint/2010/main" val="108388929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F5EDE0E8-1983-43CD-A810-2A7375669F7F}" type="datetimeFigureOut">
              <a:rPr lang="zh-CN" altLang="en-US"/>
              <a:pPr>
                <a:defRPr/>
              </a:pPr>
              <a:t>2020/1/16</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1E67450-27D8-4923-AE56-CE8171B0CC54}" type="slidenum">
              <a:rPr lang="zh-CN" altLang="en-US"/>
              <a:pPr>
                <a:defRPr/>
              </a:pPr>
              <a:t>‹#›</a:t>
            </a:fld>
            <a:endParaRPr lang="zh-CN" altLang="en-US"/>
          </a:p>
        </p:txBody>
      </p:sp>
    </p:spTree>
    <p:extLst>
      <p:ext uri="{BB962C8B-B14F-4D97-AF65-F5344CB8AC3E}">
        <p14:creationId xmlns:p14="http://schemas.microsoft.com/office/powerpoint/2010/main" val="40954103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a:ln/>
        </p:spPr>
        <p:txBody>
          <a:bodyPr/>
          <a:lstStyle>
            <a:lvl1pPr>
              <a:defRPr/>
            </a:lvl1pPr>
          </a:lstStyle>
          <a:p>
            <a:pPr>
              <a:defRPr/>
            </a:pPr>
            <a:fld id="{F14B9E68-9F2B-46FD-BEB4-A992D56CEDA1}" type="datetimeFigureOut">
              <a:rPr lang="zh-CN" altLang="en-US"/>
              <a:pPr>
                <a:defRPr/>
              </a:pPr>
              <a:t>2020/1/16</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EEAFE65-218C-44C8-971D-4C6BDA66617E}" type="slidenum">
              <a:rPr lang="zh-CN" altLang="en-US"/>
              <a:pPr>
                <a:defRPr/>
              </a:pPr>
              <a:t>‹#›</a:t>
            </a:fld>
            <a:endParaRPr lang="zh-CN" altLang="en-US"/>
          </a:p>
        </p:txBody>
      </p:sp>
    </p:spTree>
    <p:extLst>
      <p:ext uri="{BB962C8B-B14F-4D97-AF65-F5344CB8AC3E}">
        <p14:creationId xmlns:p14="http://schemas.microsoft.com/office/powerpoint/2010/main" val="235288657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C9FBDFC7-9500-4623-880F-2804ED790633}" type="datetimeFigureOut">
              <a:rPr lang="zh-CN" altLang="en-US"/>
              <a:pPr>
                <a:defRPr/>
              </a:pPr>
              <a:t>2020/1/16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22D4BFC-0B1D-4642-8790-92686A0155C8}" type="slidenum">
              <a:rPr lang="zh-CN" altLang="en-US"/>
              <a:pPr>
                <a:defRPr/>
              </a:pPr>
              <a:t>‹#›</a:t>
            </a:fld>
            <a:endParaRPr lang="zh-CN" altLang="en-US"/>
          </a:p>
        </p:txBody>
      </p:sp>
    </p:spTree>
    <p:extLst>
      <p:ext uri="{BB962C8B-B14F-4D97-AF65-F5344CB8AC3E}">
        <p14:creationId xmlns:p14="http://schemas.microsoft.com/office/powerpoint/2010/main" val="85276424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a:ln/>
        </p:spPr>
        <p:txBody>
          <a:bodyPr/>
          <a:lstStyle>
            <a:lvl1pPr>
              <a:defRPr/>
            </a:lvl1pPr>
          </a:lstStyle>
          <a:p>
            <a:pPr>
              <a:defRPr/>
            </a:pPr>
            <a:fld id="{EAB90307-7F42-4B81-B6F6-9F0DA122F7C7}" type="datetimeFigureOut">
              <a:rPr lang="zh-CN" altLang="en-US"/>
              <a:pPr>
                <a:defRPr/>
              </a:pPr>
              <a:t>2020/1/16</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10CA13A4-1530-46C8-A6A4-287F8DCA4E51}" type="slidenum">
              <a:rPr lang="zh-CN" altLang="en-US"/>
              <a:pPr>
                <a:defRPr/>
              </a:pPr>
              <a:t>‹#›</a:t>
            </a:fld>
            <a:endParaRPr lang="zh-CN" altLang="en-US"/>
          </a:p>
        </p:txBody>
      </p:sp>
    </p:spTree>
    <p:extLst>
      <p:ext uri="{BB962C8B-B14F-4D97-AF65-F5344CB8AC3E}">
        <p14:creationId xmlns:p14="http://schemas.microsoft.com/office/powerpoint/2010/main" val="47923728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p:cNvSpPr>
            <a:spLocks noGrp="1" noChangeArrowheads="1"/>
          </p:cNvSpPr>
          <p:nvPr>
            <p:ph type="dt" sz="half" idx="10"/>
          </p:nvPr>
        </p:nvSpPr>
        <p:spPr>
          <a:ln/>
        </p:spPr>
        <p:txBody>
          <a:bodyPr/>
          <a:lstStyle>
            <a:lvl1pPr>
              <a:defRPr/>
            </a:lvl1pPr>
          </a:lstStyle>
          <a:p>
            <a:pPr>
              <a:defRPr/>
            </a:pPr>
            <a:fld id="{06DE056A-FF48-41B0-A803-A598062AF77D}" type="datetimeFigureOut">
              <a:rPr lang="zh-CN" altLang="en-US"/>
              <a:pPr>
                <a:defRPr/>
              </a:pPr>
              <a:t>2020/1/16</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CF85757E-D1A0-4581-BEE6-9E3E2361F5B8}" type="slidenum">
              <a:rPr lang="zh-CN" altLang="en-US"/>
              <a:pPr>
                <a:defRPr/>
              </a:pPr>
              <a:t>‹#›</a:t>
            </a:fld>
            <a:endParaRPr lang="zh-CN" altLang="en-US"/>
          </a:p>
        </p:txBody>
      </p:sp>
    </p:spTree>
    <p:extLst>
      <p:ext uri="{BB962C8B-B14F-4D97-AF65-F5344CB8AC3E}">
        <p14:creationId xmlns:p14="http://schemas.microsoft.com/office/powerpoint/2010/main" val="298256929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5F81C35E-E7D3-4469-947C-2425E5EE580C}" type="datetimeFigureOut">
              <a:rPr lang="zh-CN" altLang="en-US"/>
              <a:pPr>
                <a:defRPr/>
              </a:pPr>
              <a:t>2020/1/16</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FB1CA751-CCAC-4931-87F9-D7F5D3C10C69}" type="slidenum">
              <a:rPr lang="zh-CN" altLang="en-US"/>
              <a:pPr>
                <a:defRPr/>
              </a:pPr>
              <a:t>‹#›</a:t>
            </a:fld>
            <a:endParaRPr lang="zh-CN" altLang="en-US"/>
          </a:p>
        </p:txBody>
      </p:sp>
    </p:spTree>
    <p:extLst>
      <p:ext uri="{BB962C8B-B14F-4D97-AF65-F5344CB8AC3E}">
        <p14:creationId xmlns:p14="http://schemas.microsoft.com/office/powerpoint/2010/main" val="37218506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0ED69449-315C-42C2-B188-11FBC31149B5}" type="datetimeFigureOut">
              <a:rPr lang="zh-CN" altLang="en-US"/>
              <a:pPr>
                <a:defRPr/>
              </a:pPr>
              <a:t>2020/1/16</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AFDB3E85-1BC6-4DBD-B167-70EF980489DD}" type="slidenum">
              <a:rPr lang="zh-CN" altLang="en-US"/>
              <a:pPr>
                <a:defRPr/>
              </a:pPr>
              <a:t>‹#›</a:t>
            </a:fld>
            <a:endParaRPr lang="zh-CN" altLang="en-US"/>
          </a:p>
        </p:txBody>
      </p:sp>
    </p:spTree>
    <p:extLst>
      <p:ext uri="{BB962C8B-B14F-4D97-AF65-F5344CB8AC3E}">
        <p14:creationId xmlns:p14="http://schemas.microsoft.com/office/powerpoint/2010/main" val="49016255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662F8D1C-9B98-4BAA-93B8-BC29C21FDE4C}" type="datetimeFigureOut">
              <a:rPr lang="zh-CN" altLang="en-US"/>
              <a:pPr>
                <a:defRPr/>
              </a:pPr>
              <a:t>2020/1/16</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04F944BA-E526-49C2-A930-104DF4BF6491}" type="slidenum">
              <a:rPr lang="zh-CN" altLang="en-US"/>
              <a:pPr>
                <a:defRPr/>
              </a:pPr>
              <a:t>‹#›</a:t>
            </a:fld>
            <a:endParaRPr lang="zh-CN" altLang="en-US"/>
          </a:p>
        </p:txBody>
      </p:sp>
    </p:spTree>
    <p:extLst>
      <p:ext uri="{BB962C8B-B14F-4D97-AF65-F5344CB8AC3E}">
        <p14:creationId xmlns:p14="http://schemas.microsoft.com/office/powerpoint/2010/main" val="19990869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172E5463-364A-415D-A2F4-15C4E0C1CF7F}" type="datetimeFigureOut">
              <a:rPr lang="zh-CN" altLang="en-US"/>
              <a:pPr>
                <a:defRPr/>
              </a:pPr>
              <a:t>2020/1/16</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BE843DF4-2F2C-43E1-8075-96C1720FCE39}" type="slidenum">
              <a:rPr lang="zh-CN" altLang="en-US"/>
              <a:pPr>
                <a:defRPr/>
              </a:pPr>
              <a:t>‹#›</a:t>
            </a:fld>
            <a:endParaRPr lang="zh-CN" altLang="en-US"/>
          </a:p>
        </p:txBody>
      </p:sp>
    </p:spTree>
    <p:extLst>
      <p:ext uri="{BB962C8B-B14F-4D97-AF65-F5344CB8AC3E}">
        <p14:creationId xmlns:p14="http://schemas.microsoft.com/office/powerpoint/2010/main" val="104571733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D19F3F6D-E770-451C-A93F-911BAE0958FA}" type="datetimeFigureOut">
              <a:rPr lang="zh-CN" altLang="en-US"/>
              <a:pPr>
                <a:defRPr/>
              </a:pPr>
              <a:t>2020/1/16</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E52CE2C9-FBB2-4C9B-8922-2330AD8F1F6F}" type="slidenum">
              <a:rPr lang="zh-CN" altLang="en-US"/>
              <a:pPr>
                <a:defRPr/>
              </a:pPr>
              <a:t>‹#›</a:t>
            </a:fld>
            <a:endParaRPr lang="zh-CN" altLang="en-US"/>
          </a:p>
        </p:txBody>
      </p:sp>
    </p:spTree>
    <p:extLst>
      <p:ext uri="{BB962C8B-B14F-4D97-AF65-F5344CB8AC3E}">
        <p14:creationId xmlns:p14="http://schemas.microsoft.com/office/powerpoint/2010/main" val="375549600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a:ln/>
        </p:spPr>
        <p:txBody>
          <a:bodyPr/>
          <a:lstStyle>
            <a:lvl1pPr>
              <a:defRPr/>
            </a:lvl1pPr>
          </a:lstStyle>
          <a:p>
            <a:pPr>
              <a:defRPr/>
            </a:pPr>
            <a:fld id="{18C97D75-64ED-4A27-95D3-9AA88D30261E}" type="datetimeFigureOut">
              <a:rPr lang="zh-CN" altLang="en-US"/>
              <a:pPr>
                <a:defRPr/>
              </a:pPr>
              <a:t>2020/1/16</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CCE9CB7E-7A58-4FE8-BD97-FBC7F0E89A02}" type="slidenum">
              <a:rPr lang="zh-CN" altLang="en-US"/>
              <a:pPr>
                <a:defRPr/>
              </a:pPr>
              <a:t>‹#›</a:t>
            </a:fld>
            <a:endParaRPr lang="zh-CN" altLang="en-US"/>
          </a:p>
        </p:txBody>
      </p:sp>
    </p:spTree>
    <p:extLst>
      <p:ext uri="{BB962C8B-B14F-4D97-AF65-F5344CB8AC3E}">
        <p14:creationId xmlns:p14="http://schemas.microsoft.com/office/powerpoint/2010/main" val="26517394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E7670809-928C-4EA6-9EE7-FC76850FC68D}" type="datetimeFigureOut">
              <a:rPr lang="zh-CN" altLang="en-US"/>
              <a:pPr>
                <a:defRPr/>
              </a:pPr>
              <a:t>2020/1/16</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72BEB05-DA66-4992-AE96-02274E84FDF9}" type="slidenum">
              <a:rPr lang="zh-CN" altLang="en-US"/>
              <a:pPr>
                <a:defRPr/>
              </a:pPr>
              <a:t>‹#›</a:t>
            </a:fld>
            <a:endParaRPr lang="zh-CN" altLang="en-US"/>
          </a:p>
        </p:txBody>
      </p:sp>
    </p:spTree>
    <p:extLst>
      <p:ext uri="{BB962C8B-B14F-4D97-AF65-F5344CB8AC3E}">
        <p14:creationId xmlns:p14="http://schemas.microsoft.com/office/powerpoint/2010/main" val="21471474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E8269F11-37C6-40AD-8554-A8A37C9B70CB}" type="datetimeFigureOut">
              <a:rPr lang="zh-CN" altLang="en-US"/>
              <a:pPr>
                <a:defRPr/>
              </a:pPr>
              <a:t>2020/1/16</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4AF100A-D4BD-4415-BC5B-E066CC423F65}" type="slidenum">
              <a:rPr lang="zh-CN" altLang="en-US"/>
              <a:pPr>
                <a:defRPr/>
              </a:pPr>
              <a:t>‹#›</a:t>
            </a:fld>
            <a:endParaRPr lang="zh-CN" altLang="en-US"/>
          </a:p>
        </p:txBody>
      </p:sp>
    </p:spTree>
    <p:extLst>
      <p:ext uri="{BB962C8B-B14F-4D97-AF65-F5344CB8AC3E}">
        <p14:creationId xmlns:p14="http://schemas.microsoft.com/office/powerpoint/2010/main" val="20331367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7B922AF-2D79-44DC-8887-05E5D10022BF}" type="datetimeFigureOut">
              <a:rPr lang="zh-CN" altLang="en-US"/>
              <a:pPr>
                <a:defRPr/>
              </a:pPr>
              <a:t>2020/1/16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0E1403C-2ACC-4EA5-B3F6-D5A6709EB2A9}" type="slidenum">
              <a:rPr lang="zh-CN" altLang="en-US"/>
              <a:pPr>
                <a:defRPr/>
              </a:pPr>
              <a:t>‹#›</a:t>
            </a:fld>
            <a:endParaRPr lang="zh-CN" altLang="en-US"/>
          </a:p>
        </p:txBody>
      </p:sp>
    </p:spTree>
    <p:extLst>
      <p:ext uri="{BB962C8B-B14F-4D97-AF65-F5344CB8AC3E}">
        <p14:creationId xmlns:p14="http://schemas.microsoft.com/office/powerpoint/2010/main" val="116503395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a:ln/>
        </p:spPr>
        <p:txBody>
          <a:bodyPr/>
          <a:lstStyle>
            <a:lvl1pPr>
              <a:defRPr/>
            </a:lvl1pPr>
          </a:lstStyle>
          <a:p>
            <a:pPr>
              <a:defRPr/>
            </a:pPr>
            <a:fld id="{4E7FFAFB-3A1A-47F1-9CD8-7F75044DD751}" type="datetimeFigureOut">
              <a:rPr lang="zh-CN" altLang="en-US"/>
              <a:pPr>
                <a:defRPr/>
              </a:pPr>
              <a:t>2020/1/16</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D4D896DF-3061-40E4-93B5-4836CBDE2FC5}" type="slidenum">
              <a:rPr lang="zh-CN" altLang="en-US"/>
              <a:pPr>
                <a:defRPr/>
              </a:pPr>
              <a:t>‹#›</a:t>
            </a:fld>
            <a:endParaRPr lang="zh-CN" altLang="en-US"/>
          </a:p>
        </p:txBody>
      </p:sp>
    </p:spTree>
    <p:extLst>
      <p:ext uri="{BB962C8B-B14F-4D97-AF65-F5344CB8AC3E}">
        <p14:creationId xmlns:p14="http://schemas.microsoft.com/office/powerpoint/2010/main" val="362844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a:ln/>
        </p:spPr>
        <p:txBody>
          <a:bodyPr/>
          <a:lstStyle>
            <a:lvl1pPr>
              <a:defRPr/>
            </a:lvl1pPr>
          </a:lstStyle>
          <a:p>
            <a:pPr>
              <a:defRPr/>
            </a:pPr>
            <a:fld id="{348CDAF8-0344-464B-B4A9-B9DC234966CA}" type="datetimeFigureOut">
              <a:rPr lang="zh-CN" altLang="en-US"/>
              <a:pPr>
                <a:defRPr/>
              </a:pPr>
              <a:t>2020/1/16</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2BB8BD0E-3993-44F4-BE6D-8677063492EC}" type="slidenum">
              <a:rPr lang="zh-CN" altLang="en-US"/>
              <a:pPr>
                <a:defRPr/>
              </a:pPr>
              <a:t>‹#›</a:t>
            </a:fld>
            <a:endParaRPr lang="zh-CN" altLang="en-US"/>
          </a:p>
        </p:txBody>
      </p:sp>
    </p:spTree>
    <p:extLst>
      <p:ext uri="{BB962C8B-B14F-4D97-AF65-F5344CB8AC3E}">
        <p14:creationId xmlns:p14="http://schemas.microsoft.com/office/powerpoint/2010/main" val="66515731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a:ln/>
        </p:spPr>
        <p:txBody>
          <a:bodyPr/>
          <a:lstStyle>
            <a:lvl1pPr>
              <a:defRPr/>
            </a:lvl1pPr>
          </a:lstStyle>
          <a:p>
            <a:pPr>
              <a:defRPr/>
            </a:pPr>
            <a:fld id="{5AA6B075-7C40-419E-8089-CC926DBBAF50}" type="datetimeFigureOut">
              <a:rPr lang="zh-CN" altLang="en-US"/>
              <a:pPr>
                <a:defRPr/>
              </a:pPr>
              <a:t>2020/1/16</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8761B732-4C77-4500-A681-3EE97262BC3A}" type="slidenum">
              <a:rPr lang="zh-CN" altLang="en-US"/>
              <a:pPr>
                <a:defRPr/>
              </a:pPr>
              <a:t>‹#›</a:t>
            </a:fld>
            <a:endParaRPr lang="zh-CN" altLang="en-US"/>
          </a:p>
        </p:txBody>
      </p:sp>
    </p:spTree>
    <p:extLst>
      <p:ext uri="{BB962C8B-B14F-4D97-AF65-F5344CB8AC3E}">
        <p14:creationId xmlns:p14="http://schemas.microsoft.com/office/powerpoint/2010/main" val="113155295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2A165F21-9CA8-401A-9E27-F13D5FA9FB19}" type="datetimeFigureOut">
              <a:rPr lang="zh-CN" altLang="en-US"/>
              <a:pPr>
                <a:defRPr/>
              </a:pPr>
              <a:t>2020/1/16</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B5D06E40-419F-48D4-82F3-05D443C95956}" type="slidenum">
              <a:rPr lang="zh-CN" altLang="en-US"/>
              <a:pPr>
                <a:defRPr/>
              </a:pPr>
              <a:t>‹#›</a:t>
            </a:fld>
            <a:endParaRPr lang="zh-CN" altLang="en-US"/>
          </a:p>
        </p:txBody>
      </p:sp>
    </p:spTree>
    <p:extLst>
      <p:ext uri="{BB962C8B-B14F-4D97-AF65-F5344CB8AC3E}">
        <p14:creationId xmlns:p14="http://schemas.microsoft.com/office/powerpoint/2010/main" val="143948757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80F15429-63EE-4521-A602-986F191568C6}" type="datetimeFigureOut">
              <a:rPr lang="zh-CN" altLang="en-US"/>
              <a:pPr>
                <a:defRPr/>
              </a:pPr>
              <a:t>2020/1/16</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07D073E-6376-4959-95C4-11A7881471D4}" type="slidenum">
              <a:rPr lang="zh-CN" altLang="en-US"/>
              <a:pPr>
                <a:defRPr/>
              </a:pPr>
              <a:t>‹#›</a:t>
            </a:fld>
            <a:endParaRPr lang="zh-CN" altLang="en-US"/>
          </a:p>
        </p:txBody>
      </p:sp>
    </p:spTree>
    <p:extLst>
      <p:ext uri="{BB962C8B-B14F-4D97-AF65-F5344CB8AC3E}">
        <p14:creationId xmlns:p14="http://schemas.microsoft.com/office/powerpoint/2010/main" val="249746014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A8F525DD-AE07-43D2-B37D-ADEBDB45E487}" type="datetimeFigureOut">
              <a:rPr lang="zh-CN" altLang="en-US"/>
              <a:pPr>
                <a:defRPr/>
              </a:pPr>
              <a:t>2020/1/16</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CF71718-FDF2-4D2D-9CC2-70D981D2051C}" type="slidenum">
              <a:rPr lang="zh-CN" altLang="en-US"/>
              <a:pPr>
                <a:defRPr/>
              </a:pPr>
              <a:t>‹#›</a:t>
            </a:fld>
            <a:endParaRPr lang="zh-CN" altLang="en-US"/>
          </a:p>
        </p:txBody>
      </p:sp>
    </p:spTree>
    <p:extLst>
      <p:ext uri="{BB962C8B-B14F-4D97-AF65-F5344CB8AC3E}">
        <p14:creationId xmlns:p14="http://schemas.microsoft.com/office/powerpoint/2010/main" val="298004821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392F8C3C-14CA-4F40-9E3B-EF18D4207765}" type="datetimeFigureOut">
              <a:rPr lang="zh-CN" altLang="en-US"/>
              <a:pPr>
                <a:defRPr/>
              </a:pPr>
              <a:t>2020/1/16</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1897B1B-FA26-4504-836B-E496D45BDCAC}" type="slidenum">
              <a:rPr lang="zh-CN" altLang="en-US"/>
              <a:pPr>
                <a:defRPr/>
              </a:pPr>
              <a:t>‹#›</a:t>
            </a:fld>
            <a:endParaRPr lang="zh-CN" altLang="en-US"/>
          </a:p>
        </p:txBody>
      </p:sp>
    </p:spTree>
    <p:extLst>
      <p:ext uri="{BB962C8B-B14F-4D97-AF65-F5344CB8AC3E}">
        <p14:creationId xmlns:p14="http://schemas.microsoft.com/office/powerpoint/2010/main" val="277203226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0CF7648E-326F-4D6F-AA01-C3E435F4DDFA}" type="datetimeFigureOut">
              <a:rPr lang="zh-CN" altLang="en-US"/>
              <a:pPr>
                <a:defRPr/>
              </a:pPr>
              <a:t>2020/1/16</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11C0E89-F8F2-47C7-95E2-B289824A70B4}" type="slidenum">
              <a:rPr lang="zh-CN" altLang="en-US"/>
              <a:pPr>
                <a:defRPr/>
              </a:pPr>
              <a:t>‹#›</a:t>
            </a:fld>
            <a:endParaRPr lang="zh-CN" altLang="en-US"/>
          </a:p>
        </p:txBody>
      </p:sp>
    </p:spTree>
    <p:extLst>
      <p:ext uri="{BB962C8B-B14F-4D97-AF65-F5344CB8AC3E}">
        <p14:creationId xmlns:p14="http://schemas.microsoft.com/office/powerpoint/2010/main" val="192182991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a:ln/>
        </p:spPr>
        <p:txBody>
          <a:bodyPr/>
          <a:lstStyle>
            <a:lvl1pPr>
              <a:defRPr/>
            </a:lvl1pPr>
          </a:lstStyle>
          <a:p>
            <a:pPr>
              <a:defRPr/>
            </a:pPr>
            <a:fld id="{B024F453-D11B-4F86-9340-C301D08C68B9}" type="datetimeFigureOut">
              <a:rPr lang="zh-CN" altLang="en-US"/>
              <a:pPr>
                <a:defRPr/>
              </a:pPr>
              <a:t>2020/1/16</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AE6011E-047D-4B8E-9AED-43F1CD92A6CD}" type="slidenum">
              <a:rPr lang="zh-CN" altLang="en-US"/>
              <a:pPr>
                <a:defRPr/>
              </a:pPr>
              <a:t>‹#›</a:t>
            </a:fld>
            <a:endParaRPr lang="zh-CN" altLang="en-US"/>
          </a:p>
        </p:txBody>
      </p:sp>
    </p:spTree>
    <p:extLst>
      <p:ext uri="{BB962C8B-B14F-4D97-AF65-F5344CB8AC3E}">
        <p14:creationId xmlns:p14="http://schemas.microsoft.com/office/powerpoint/2010/main" val="19136218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01DAF3F8-12AB-4DD7-88FD-4DEC95F61558}" type="datetimeFigureOut">
              <a:rPr lang="zh-CN" altLang="en-US"/>
              <a:pPr>
                <a:defRPr/>
              </a:pPr>
              <a:t>2020/1/16</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312CC65-C74B-4887-8AF9-4ADDA58B427D}" type="slidenum">
              <a:rPr lang="zh-CN" altLang="en-US"/>
              <a:pPr>
                <a:defRPr/>
              </a:pPr>
              <a:t>‹#›</a:t>
            </a:fld>
            <a:endParaRPr lang="zh-CN" altLang="en-US"/>
          </a:p>
        </p:txBody>
      </p:sp>
    </p:spTree>
    <p:extLst>
      <p:ext uri="{BB962C8B-B14F-4D97-AF65-F5344CB8AC3E}">
        <p14:creationId xmlns:p14="http://schemas.microsoft.com/office/powerpoint/2010/main" val="134602031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CBC02F-52A8-460A-BCE4-6E6F0EAB917B}"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2AF1367-FA5E-4FAF-A1F3-21F244A20448}" type="slidenum">
              <a:rPr lang="zh-CN" altLang="en-US"/>
              <a:pPr>
                <a:defRPr/>
              </a:pPr>
              <a:t>‹#›</a:t>
            </a:fld>
            <a:endParaRPr lang="zh-CN" altLang="en-US"/>
          </a:p>
        </p:txBody>
      </p:sp>
    </p:spTree>
    <p:extLst>
      <p:ext uri="{BB962C8B-B14F-4D97-AF65-F5344CB8AC3E}">
        <p14:creationId xmlns:p14="http://schemas.microsoft.com/office/powerpoint/2010/main" val="15130002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24823D5B-33D5-4985-9FBE-E67B0CC8FD45}" type="datetimeFigureOut">
              <a:rPr lang="zh-CN" altLang="en-US"/>
              <a:pPr>
                <a:defRPr/>
              </a:pPr>
              <a:t>2020/1/16</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4850402-74E2-4617-93DD-99B9AC3CCBD6}" type="slidenum">
              <a:rPr lang="zh-CN" altLang="en-US"/>
              <a:pPr>
                <a:defRPr/>
              </a:pPr>
              <a:t>‹#›</a:t>
            </a:fld>
            <a:endParaRPr lang="zh-CN" altLang="en-US"/>
          </a:p>
        </p:txBody>
      </p:sp>
    </p:spTree>
    <p:extLst>
      <p:ext uri="{BB962C8B-B14F-4D97-AF65-F5344CB8AC3E}">
        <p14:creationId xmlns:p14="http://schemas.microsoft.com/office/powerpoint/2010/main" val="128444553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a:ln/>
        </p:spPr>
        <p:txBody>
          <a:bodyPr/>
          <a:lstStyle>
            <a:lvl1pPr>
              <a:defRPr/>
            </a:lvl1pPr>
          </a:lstStyle>
          <a:p>
            <a:pPr>
              <a:defRPr/>
            </a:pPr>
            <a:fld id="{45F6912C-359F-47D8-A387-BC345B60243B}" type="datetimeFigureOut">
              <a:rPr lang="zh-CN" altLang="en-US"/>
              <a:pPr>
                <a:defRPr/>
              </a:pPr>
              <a:t>2020/1/16</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F79EC748-5F52-4B53-85CC-A56F84C815CF}" type="slidenum">
              <a:rPr lang="zh-CN" altLang="en-US"/>
              <a:pPr>
                <a:defRPr/>
              </a:pPr>
              <a:t>‹#›</a:t>
            </a:fld>
            <a:endParaRPr lang="zh-CN" altLang="en-US"/>
          </a:p>
        </p:txBody>
      </p:sp>
    </p:spTree>
    <p:extLst>
      <p:ext uri="{BB962C8B-B14F-4D97-AF65-F5344CB8AC3E}">
        <p14:creationId xmlns:p14="http://schemas.microsoft.com/office/powerpoint/2010/main" val="33580078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a:ln/>
        </p:spPr>
        <p:txBody>
          <a:bodyPr/>
          <a:lstStyle>
            <a:lvl1pPr>
              <a:defRPr/>
            </a:lvl1pPr>
          </a:lstStyle>
          <a:p>
            <a:pPr>
              <a:defRPr/>
            </a:pPr>
            <a:fld id="{C3E5CE4A-C5F7-40FC-B310-47428FC1C9F1}" type="datetimeFigureOut">
              <a:rPr lang="zh-CN" altLang="en-US"/>
              <a:pPr>
                <a:defRPr/>
              </a:pPr>
              <a:t>2020/1/16</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27D8D115-0825-4F97-8A50-760C284CE6CC}" type="slidenum">
              <a:rPr lang="zh-CN" altLang="en-US"/>
              <a:pPr>
                <a:defRPr/>
              </a:pPr>
              <a:t>‹#›</a:t>
            </a:fld>
            <a:endParaRPr lang="zh-CN" altLang="en-US"/>
          </a:p>
        </p:txBody>
      </p:sp>
    </p:spTree>
    <p:extLst>
      <p:ext uri="{BB962C8B-B14F-4D97-AF65-F5344CB8AC3E}">
        <p14:creationId xmlns:p14="http://schemas.microsoft.com/office/powerpoint/2010/main" val="356941826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p:cNvSpPr>
            <a:spLocks noGrp="1" noChangeArrowheads="1"/>
          </p:cNvSpPr>
          <p:nvPr>
            <p:ph type="dt" sz="half" idx="10"/>
          </p:nvPr>
        </p:nvSpPr>
        <p:spPr>
          <a:ln/>
        </p:spPr>
        <p:txBody>
          <a:bodyPr/>
          <a:lstStyle>
            <a:lvl1pPr>
              <a:defRPr/>
            </a:lvl1pPr>
          </a:lstStyle>
          <a:p>
            <a:pPr>
              <a:defRPr/>
            </a:pPr>
            <a:fld id="{85E975B0-9375-47CF-8121-AF3A4023E881}" type="datetimeFigureOut">
              <a:rPr lang="zh-CN" altLang="en-US"/>
              <a:pPr>
                <a:defRPr/>
              </a:pPr>
              <a:t>2020/1/16</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FB48AC6A-FC3C-4FBD-9E93-E014429FBDB1}" type="slidenum">
              <a:rPr lang="zh-CN" altLang="en-US"/>
              <a:pPr>
                <a:defRPr/>
              </a:pPr>
              <a:t>‹#›</a:t>
            </a:fld>
            <a:endParaRPr lang="zh-CN" altLang="en-US"/>
          </a:p>
        </p:txBody>
      </p:sp>
    </p:spTree>
    <p:extLst>
      <p:ext uri="{BB962C8B-B14F-4D97-AF65-F5344CB8AC3E}">
        <p14:creationId xmlns:p14="http://schemas.microsoft.com/office/powerpoint/2010/main" val="34242371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4C49D10-3759-4881-A964-50B51F72DBD6}" type="datetimeFigureOut">
              <a:rPr lang="zh-CN" altLang="en-US"/>
              <a:pPr>
                <a:defRPr/>
              </a:pPr>
              <a:t>2020/1/16</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89E99CC4-BCF1-4529-9A28-F70631F4331F}" type="slidenum">
              <a:rPr lang="zh-CN" altLang="en-US"/>
              <a:pPr>
                <a:defRPr/>
              </a:pPr>
              <a:t>‹#›</a:t>
            </a:fld>
            <a:endParaRPr lang="zh-CN" altLang="en-US"/>
          </a:p>
        </p:txBody>
      </p:sp>
    </p:spTree>
    <p:extLst>
      <p:ext uri="{BB962C8B-B14F-4D97-AF65-F5344CB8AC3E}">
        <p14:creationId xmlns:p14="http://schemas.microsoft.com/office/powerpoint/2010/main" val="598067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0F5EC29-47BD-4847-8278-05014EA05985}" type="datetimeFigureOut">
              <a:rPr lang="zh-CN" altLang="en-US"/>
              <a:pPr>
                <a:defRPr/>
              </a:pPr>
              <a:t>2020/1/16</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F10598AF-BDEA-4541-8C4E-E9B07532C62A}" type="slidenum">
              <a:rPr lang="zh-CN" altLang="en-US"/>
              <a:pPr>
                <a:defRPr/>
              </a:pPr>
              <a:t>‹#›</a:t>
            </a:fld>
            <a:endParaRPr lang="zh-CN" altLang="en-US"/>
          </a:p>
        </p:txBody>
      </p:sp>
    </p:spTree>
    <p:extLst>
      <p:ext uri="{BB962C8B-B14F-4D97-AF65-F5344CB8AC3E}">
        <p14:creationId xmlns:p14="http://schemas.microsoft.com/office/powerpoint/2010/main" val="43784287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A649C446-4FC2-426B-95AE-CF95CD20057E}" type="datetimeFigureOut">
              <a:rPr lang="zh-CN" altLang="en-US"/>
              <a:pPr>
                <a:defRPr/>
              </a:pPr>
              <a:t>2020/1/16</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420B8C5A-1BE1-4474-BD8A-71C41E6C56FF}" type="slidenum">
              <a:rPr lang="zh-CN" altLang="en-US"/>
              <a:pPr>
                <a:defRPr/>
              </a:pPr>
              <a:t>‹#›</a:t>
            </a:fld>
            <a:endParaRPr lang="zh-CN" altLang="en-US"/>
          </a:p>
        </p:txBody>
      </p:sp>
    </p:spTree>
    <p:extLst>
      <p:ext uri="{BB962C8B-B14F-4D97-AF65-F5344CB8AC3E}">
        <p14:creationId xmlns:p14="http://schemas.microsoft.com/office/powerpoint/2010/main" val="365969578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181007EB-2C83-475D-AF09-9B227B2DC9E8}" type="datetimeFigureOut">
              <a:rPr lang="zh-CN" altLang="en-US"/>
              <a:pPr>
                <a:defRPr/>
              </a:pPr>
              <a:t>2020/1/16</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E3692E3-6FB4-4013-9F24-038F0B1A46C6}" type="slidenum">
              <a:rPr lang="zh-CN" altLang="en-US"/>
              <a:pPr>
                <a:defRPr/>
              </a:pPr>
              <a:t>‹#›</a:t>
            </a:fld>
            <a:endParaRPr lang="zh-CN" altLang="en-US"/>
          </a:p>
        </p:txBody>
      </p:sp>
    </p:spTree>
    <p:extLst>
      <p:ext uri="{BB962C8B-B14F-4D97-AF65-F5344CB8AC3E}">
        <p14:creationId xmlns:p14="http://schemas.microsoft.com/office/powerpoint/2010/main" val="353572961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70FE4C27-1A4E-463C-878E-0F8A192E14B7}" type="datetimeFigureOut">
              <a:rPr lang="zh-CN" altLang="en-US"/>
              <a:pPr>
                <a:defRPr/>
              </a:pPr>
              <a:t>2020/1/16</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B4A3512-5C9A-418E-91FC-C2C4A5AD61E0}" type="slidenum">
              <a:rPr lang="zh-CN" altLang="en-US"/>
              <a:pPr>
                <a:defRPr/>
              </a:pPr>
              <a:t>‹#›</a:t>
            </a:fld>
            <a:endParaRPr lang="zh-CN" altLang="en-US"/>
          </a:p>
        </p:txBody>
      </p:sp>
    </p:spTree>
    <p:extLst>
      <p:ext uri="{BB962C8B-B14F-4D97-AF65-F5344CB8AC3E}">
        <p14:creationId xmlns:p14="http://schemas.microsoft.com/office/powerpoint/2010/main" val="205735476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48ECA6DA-A52B-4E6E-9C3F-23FD4BA8FAB7}"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1603A08-72CE-4909-81A9-A17EA31621C3}" type="slidenum">
              <a:rPr lang="zh-CN" altLang="en-US"/>
              <a:pPr>
                <a:defRPr/>
              </a:pPr>
              <a:t>‹#›</a:t>
            </a:fld>
            <a:endParaRPr lang="zh-CN" altLang="en-US"/>
          </a:p>
        </p:txBody>
      </p:sp>
    </p:spTree>
    <p:extLst>
      <p:ext uri="{BB962C8B-B14F-4D97-AF65-F5344CB8AC3E}">
        <p14:creationId xmlns:p14="http://schemas.microsoft.com/office/powerpoint/2010/main" val="9500213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959F6EE-1198-4592-8FEC-E9DAF3FC5372}" type="datetimeFigureOut">
              <a:rPr lang="zh-CN" altLang="en-US"/>
              <a:pPr>
                <a:defRPr/>
              </a:pPr>
              <a:t>2020/1/16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01BB656-BB5C-445B-BEB3-459FDCC37CEE}" type="slidenum">
              <a:rPr lang="zh-CN" altLang="en-US"/>
              <a:pPr>
                <a:defRPr/>
              </a:pPr>
              <a:t>‹#›</a:t>
            </a:fld>
            <a:endParaRPr lang="zh-CN" altLang="en-US"/>
          </a:p>
        </p:txBody>
      </p:sp>
    </p:spTree>
    <p:extLst>
      <p:ext uri="{BB962C8B-B14F-4D97-AF65-F5344CB8AC3E}">
        <p14:creationId xmlns:p14="http://schemas.microsoft.com/office/powerpoint/2010/main" val="38051111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9D0FB39A-935D-4331-B7D5-3653FA426191}"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A941F05-6FC2-478E-90B3-D713CC9B4DA3}" type="slidenum">
              <a:rPr lang="zh-CN" altLang="en-US"/>
              <a:pPr>
                <a:defRPr/>
              </a:pPr>
              <a:t>‹#›</a:t>
            </a:fld>
            <a:endParaRPr lang="zh-CN" altLang="en-US"/>
          </a:p>
        </p:txBody>
      </p:sp>
    </p:spTree>
    <p:extLst>
      <p:ext uri="{BB962C8B-B14F-4D97-AF65-F5344CB8AC3E}">
        <p14:creationId xmlns:p14="http://schemas.microsoft.com/office/powerpoint/2010/main" val="4403238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7C3F8B39-C367-4FBC-93CD-36CA008ECD88}"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5E0B663-46BC-4437-A471-D8F0D5B1473D}" type="slidenum">
              <a:rPr lang="zh-CN" altLang="en-US"/>
              <a:pPr>
                <a:defRPr/>
              </a:pPr>
              <a:t>‹#›</a:t>
            </a:fld>
            <a:endParaRPr lang="zh-CN" altLang="en-US"/>
          </a:p>
        </p:txBody>
      </p:sp>
    </p:spTree>
    <p:extLst>
      <p:ext uri="{BB962C8B-B14F-4D97-AF65-F5344CB8AC3E}">
        <p14:creationId xmlns:p14="http://schemas.microsoft.com/office/powerpoint/2010/main" val="200867083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D77B0A6B-8170-467E-A2AD-926D87CC10C3}"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B503C47-AA4A-4AD8-AACE-8080916A1F3B}" type="slidenum">
              <a:rPr lang="zh-CN" altLang="en-US"/>
              <a:pPr>
                <a:defRPr/>
              </a:pPr>
              <a:t>‹#›</a:t>
            </a:fld>
            <a:endParaRPr lang="zh-CN" altLang="en-US"/>
          </a:p>
        </p:txBody>
      </p:sp>
    </p:spTree>
    <p:extLst>
      <p:ext uri="{BB962C8B-B14F-4D97-AF65-F5344CB8AC3E}">
        <p14:creationId xmlns:p14="http://schemas.microsoft.com/office/powerpoint/2010/main" val="23163229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47E4911D-9937-44F8-B8DE-AE7743874F50}" type="datetimeFigureOut">
              <a:rPr lang="zh-CN" altLang="en-US"/>
              <a:pPr>
                <a:defRPr/>
              </a:pPr>
              <a:t>2020/1/16</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51BA6363-746F-40C1-9CA8-CE24FC7EC5E2}" type="slidenum">
              <a:rPr lang="zh-CN" altLang="en-US"/>
              <a:pPr>
                <a:defRPr/>
              </a:pPr>
              <a:t>‹#›</a:t>
            </a:fld>
            <a:endParaRPr lang="zh-CN" altLang="en-US"/>
          </a:p>
        </p:txBody>
      </p:sp>
    </p:spTree>
    <p:extLst>
      <p:ext uri="{BB962C8B-B14F-4D97-AF65-F5344CB8AC3E}">
        <p14:creationId xmlns:p14="http://schemas.microsoft.com/office/powerpoint/2010/main" val="9093973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BD988474-DF53-4110-A85A-1F3E61A43270}" type="datetimeFigureOut">
              <a:rPr lang="zh-CN" altLang="en-US"/>
              <a:pPr>
                <a:defRPr/>
              </a:pPr>
              <a:t>2020/1/16</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8E0B47E1-E964-4915-85FF-FABDC6883141}" type="slidenum">
              <a:rPr lang="zh-CN" altLang="en-US"/>
              <a:pPr>
                <a:defRPr/>
              </a:pPr>
              <a:t>‹#›</a:t>
            </a:fld>
            <a:endParaRPr lang="zh-CN" altLang="en-US"/>
          </a:p>
        </p:txBody>
      </p:sp>
    </p:spTree>
    <p:extLst>
      <p:ext uri="{BB962C8B-B14F-4D97-AF65-F5344CB8AC3E}">
        <p14:creationId xmlns:p14="http://schemas.microsoft.com/office/powerpoint/2010/main" val="5500053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73D124-5F00-4B6C-8652-36CE2DC62C29}" type="datetimeFigureOut">
              <a:rPr lang="zh-CN" altLang="en-US"/>
              <a:pPr>
                <a:defRPr/>
              </a:pPr>
              <a:t>2020/1/16</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DE4D04D-5AAA-47A8-BA6B-96E8D6F93FC9}" type="slidenum">
              <a:rPr lang="zh-CN" altLang="en-US"/>
              <a:pPr>
                <a:defRPr/>
              </a:pPr>
              <a:t>‹#›</a:t>
            </a:fld>
            <a:endParaRPr lang="zh-CN" altLang="en-US"/>
          </a:p>
        </p:txBody>
      </p:sp>
    </p:spTree>
    <p:extLst>
      <p:ext uri="{BB962C8B-B14F-4D97-AF65-F5344CB8AC3E}">
        <p14:creationId xmlns:p14="http://schemas.microsoft.com/office/powerpoint/2010/main" val="268254760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08A728E-16BA-483A-9DAA-ED3B0F27BDC1}"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310E06B-A0BA-4B86-91FC-47101842B837}" type="slidenum">
              <a:rPr lang="zh-CN" altLang="en-US"/>
              <a:pPr>
                <a:defRPr/>
              </a:pPr>
              <a:t>‹#›</a:t>
            </a:fld>
            <a:endParaRPr lang="zh-CN" altLang="en-US"/>
          </a:p>
        </p:txBody>
      </p:sp>
    </p:spTree>
    <p:extLst>
      <p:ext uri="{BB962C8B-B14F-4D97-AF65-F5344CB8AC3E}">
        <p14:creationId xmlns:p14="http://schemas.microsoft.com/office/powerpoint/2010/main" val="235069714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5ED9F0F1-1A55-4965-81AF-80AA1FBFE3C7}" type="datetimeFigureOut">
              <a:rPr lang="zh-CN" altLang="en-US"/>
              <a:pPr>
                <a:defRPr/>
              </a:pPr>
              <a:t>2020/1/16</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BC7D174-1A71-4AEF-84A2-A257CA36D4DC}" type="slidenum">
              <a:rPr lang="zh-CN" altLang="en-US"/>
              <a:pPr>
                <a:defRPr/>
              </a:pPr>
              <a:t>‹#›</a:t>
            </a:fld>
            <a:endParaRPr lang="zh-CN" altLang="en-US"/>
          </a:p>
        </p:txBody>
      </p:sp>
    </p:spTree>
    <p:extLst>
      <p:ext uri="{BB962C8B-B14F-4D97-AF65-F5344CB8AC3E}">
        <p14:creationId xmlns:p14="http://schemas.microsoft.com/office/powerpoint/2010/main" val="199524818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2E46017C-4184-4384-8762-9BDB67709266}"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FD68798-73A0-4C99-9E71-3F6C3E043B76}" type="slidenum">
              <a:rPr lang="zh-CN" altLang="en-US"/>
              <a:pPr>
                <a:defRPr/>
              </a:pPr>
              <a:t>‹#›</a:t>
            </a:fld>
            <a:endParaRPr lang="zh-CN" altLang="en-US"/>
          </a:p>
        </p:txBody>
      </p:sp>
    </p:spTree>
    <p:extLst>
      <p:ext uri="{BB962C8B-B14F-4D97-AF65-F5344CB8AC3E}">
        <p14:creationId xmlns:p14="http://schemas.microsoft.com/office/powerpoint/2010/main" val="127739919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17E63FA4-765E-4AB7-8C72-3C9911A3CC6D}" type="datetimeFigureOut">
              <a:rPr lang="zh-CN" altLang="en-US"/>
              <a:pPr>
                <a:defRPr/>
              </a:pPr>
              <a:t>2020/1/16</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D522F7F-BAE3-4B6A-A5F7-2C42CDACF2BF}" type="slidenum">
              <a:rPr lang="zh-CN" altLang="en-US"/>
              <a:pPr>
                <a:defRPr/>
              </a:pPr>
              <a:t>‹#›</a:t>
            </a:fld>
            <a:endParaRPr lang="zh-CN" altLang="en-US"/>
          </a:p>
        </p:txBody>
      </p:sp>
    </p:spTree>
    <p:extLst>
      <p:ext uri="{BB962C8B-B14F-4D97-AF65-F5344CB8AC3E}">
        <p14:creationId xmlns:p14="http://schemas.microsoft.com/office/powerpoint/2010/main" val="28423383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900">
                <a:solidFill>
                  <a:srgbClr val="898989"/>
                </a:solidFill>
              </a:defRPr>
            </a:lvl1pPr>
          </a:lstStyle>
          <a:p>
            <a:pPr>
              <a:defRPr/>
            </a:pPr>
            <a:fld id="{7F378FFD-BE70-47B1-BFEE-E03EB0084A1F}" type="datetimeFigureOut">
              <a:rPr lang="zh-CN" altLang="en-US"/>
              <a:pPr>
                <a:defRPr/>
              </a:pPr>
              <a:t>2020/1/16</a:t>
            </a:fld>
            <a:endParaRPr lang="zh-CN" altLang="en-US"/>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9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900">
                <a:solidFill>
                  <a:srgbClr val="898989"/>
                </a:solidFill>
              </a:defRPr>
            </a:lvl1pPr>
          </a:lstStyle>
          <a:p>
            <a:pPr>
              <a:defRPr/>
            </a:pPr>
            <a:fld id="{50040B58-9208-4C2A-B907-9E8222C271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342900" algn="l"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685800" algn="l"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028700" algn="l"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371600" algn="l"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itchFamily="34" charset="0"/>
        <a:buChar char="•"/>
        <a:defRPr sz="1800">
          <a:solidFill>
            <a:schemeClr val="tx1"/>
          </a:solidFill>
          <a:latin typeface="+mn-lt"/>
          <a:ea typeface="+mn-ea"/>
        </a:defRPr>
      </a:lvl2pPr>
      <a:lvl3pPr marL="857250" indent="-171450" algn="l"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4pPr>
      <a:lvl5pPr marL="15430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0243"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1268"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A870AF8C-30FC-4953-B764-AA4D84965B79}" type="datetimeFigureOut">
              <a:rPr lang="zh-CN" altLang="en-US"/>
              <a:pPr>
                <a:defRPr/>
              </a:pPr>
              <a:t>2020/1/16</a:t>
            </a:fld>
            <a:endParaRPr lang="zh-CN" altLang="en-US"/>
          </a:p>
        </p:txBody>
      </p:sp>
      <p:sp>
        <p:nvSpPr>
          <p:cNvPr id="11269"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E45BCC5E-F40C-4193-86B8-678686B7E0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126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2292"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01C66336-B430-472D-A259-7FC2B7E68CAC}" type="datetimeFigureOut">
              <a:rPr lang="zh-CN" altLang="en-US"/>
              <a:pPr>
                <a:defRPr/>
              </a:pPr>
              <a:t>2020/1/16</a:t>
            </a:fld>
            <a:endParaRPr lang="zh-CN" altLang="en-US"/>
          </a:p>
        </p:txBody>
      </p:sp>
      <p:sp>
        <p:nvSpPr>
          <p:cNvPr id="12293"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956EEBB2-7BDE-4B27-B2EB-C1DDE010557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1229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316"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D3794A62-93BB-4A2D-B843-B493D8ED773E}" type="datetimeFigureOut">
              <a:rPr lang="zh-CN" altLang="en-US"/>
              <a:pPr>
                <a:defRPr/>
              </a:pPr>
              <a:t>2020/1/16</a:t>
            </a:fld>
            <a:endParaRPr lang="zh-CN" altLang="en-US"/>
          </a:p>
        </p:txBody>
      </p:sp>
      <p:sp>
        <p:nvSpPr>
          <p:cNvPr id="13317"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71E8AB3A-6313-4E84-9F1C-800376DBD1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205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A5D6CF6B-ADD0-4605-97E4-55C16FB1162C}" type="datetimeFigureOut">
              <a:rPr lang="zh-CN" altLang="en-US"/>
              <a:pPr>
                <a:defRPr/>
              </a:pPr>
              <a:t>2020/1/16</a:t>
            </a:fld>
            <a:endParaRPr lang="zh-CN" altLang="en-US"/>
          </a:p>
        </p:txBody>
      </p:sp>
      <p:sp>
        <p:nvSpPr>
          <p:cNvPr id="3077"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62F6FBDF-5792-4767-9E37-3FA4C85B47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3075"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100"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217E5387-2008-47FC-B4EB-B0399464B045}" type="datetimeFigureOut">
              <a:rPr lang="zh-CN" altLang="en-US"/>
              <a:pPr>
                <a:defRPr/>
              </a:pPr>
              <a:t>2020/1/16</a:t>
            </a:fld>
            <a:endParaRPr lang="zh-CN" altLang="en-US"/>
          </a:p>
        </p:txBody>
      </p:sp>
      <p:sp>
        <p:nvSpPr>
          <p:cNvPr id="4101"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AEEF2EB1-D2CC-436E-B156-4F109E8EDF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4099"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124"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8DCBF038-8F8A-4D9A-8E1D-E6D68F108D50}" type="datetimeFigureOut">
              <a:rPr lang="zh-CN" altLang="en-US"/>
              <a:pPr>
                <a:defRPr/>
              </a:pPr>
              <a:t>2020/1/16</a:t>
            </a:fld>
            <a:endParaRPr lang="zh-CN" altLang="en-US"/>
          </a:p>
        </p:txBody>
      </p:sp>
      <p:sp>
        <p:nvSpPr>
          <p:cNvPr id="5125"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557B5BC0-FDA3-4C84-9DE8-76415FD8D2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5123"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148"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250B9FAE-82D9-41AB-90CB-91C43726C12B}" type="datetimeFigureOut">
              <a:rPr lang="zh-CN" altLang="en-US"/>
              <a:pPr>
                <a:defRPr/>
              </a:pPr>
              <a:t>2020/1/16</a:t>
            </a:fld>
            <a:endParaRPr lang="zh-CN" altLang="en-US"/>
          </a:p>
        </p:txBody>
      </p:sp>
      <p:sp>
        <p:nvSpPr>
          <p:cNvPr id="6149"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C8C1FF0E-88CD-4A8B-B709-58E9E478FE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614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172" name="日期占位符 6"/>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34B1E7F6-A919-4684-9F9D-4A027B39B151}" type="datetimeFigureOut">
              <a:rPr lang="zh-CN" altLang="en-US"/>
              <a:pPr>
                <a:defRPr/>
              </a:pPr>
              <a:t>2020/1/16</a:t>
            </a:fld>
            <a:endParaRPr lang="zh-CN" altLang="en-US"/>
          </a:p>
        </p:txBody>
      </p:sp>
      <p:sp>
        <p:nvSpPr>
          <p:cNvPr id="7173" name="页脚占位符 7"/>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AD9CC471-243B-4BCB-AFE5-E365A33597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717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196" name="日期占位符 2"/>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EC973AEF-B83D-4382-90EF-7B638A13EF6D}" type="datetimeFigureOut">
              <a:rPr lang="zh-CN" altLang="en-US"/>
              <a:pPr>
                <a:defRPr/>
              </a:pPr>
              <a:t>2020/1/16</a:t>
            </a:fld>
            <a:endParaRPr lang="zh-CN" altLang="en-US"/>
          </a:p>
        </p:txBody>
      </p:sp>
      <p:sp>
        <p:nvSpPr>
          <p:cNvPr id="8197" name="页脚占位符 3"/>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B08BB93D-ACA5-4E30-9EF8-B2DF252830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8195"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220" name="日期占位符 1"/>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EF574EF0-7AE6-4838-8044-DD46E282D74E}" type="datetimeFigureOut">
              <a:rPr lang="zh-CN" altLang="en-US"/>
              <a:pPr>
                <a:defRPr/>
              </a:pPr>
              <a:t>2020/1/16</a:t>
            </a:fld>
            <a:endParaRPr lang="zh-CN" altLang="en-US"/>
          </a:p>
        </p:txBody>
      </p:sp>
      <p:sp>
        <p:nvSpPr>
          <p:cNvPr id="9221" name="页脚占位符 2"/>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C1B7223F-5FC4-4098-9731-88A5EE4B75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t>单击此处编辑母版标题样式</a:t>
            </a:r>
          </a:p>
        </p:txBody>
      </p:sp>
      <p:sp>
        <p:nvSpPr>
          <p:cNvPr id="9219"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44" name="日期占位符 4"/>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defRPr sz="1200">
                <a:solidFill>
                  <a:srgbClr val="898989"/>
                </a:solidFill>
                <a:ea typeface="+mn-ea"/>
              </a:defRPr>
            </a:lvl1pPr>
          </a:lstStyle>
          <a:p>
            <a:pPr>
              <a:defRPr/>
            </a:pPr>
            <a:fld id="{9E7E76B1-350C-479E-823C-6DB007F82A4F}" type="datetimeFigureOut">
              <a:rPr lang="zh-CN" altLang="en-US"/>
              <a:pPr>
                <a:defRPr/>
              </a:pPr>
              <a:t>2020/1/16</a:t>
            </a:fld>
            <a:endParaRPr lang="zh-CN" altLang="en-US"/>
          </a:p>
        </p:txBody>
      </p:sp>
      <p:sp>
        <p:nvSpPr>
          <p:cNvPr id="10245" name="页脚占位符 5"/>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defRPr sz="1200">
                <a:solidFill>
                  <a:srgbClr val="898989"/>
                </a:solidFill>
                <a:ea typeface="+mn-ea"/>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defRPr sz="1200">
                <a:solidFill>
                  <a:srgbClr val="898989"/>
                </a:solidFill>
                <a:ea typeface="+mn-ea"/>
              </a:defRPr>
            </a:lvl1pPr>
          </a:lstStyle>
          <a:p>
            <a:pPr>
              <a:defRPr/>
            </a:pPr>
            <a:fld id="{B16723AE-0CFA-493A-8638-2A1AD520AF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xStyles>
    <p:titleStyle>
      <a:lvl1pPr algn="ctr" defTabSz="913210" rtl="0" eaLnBrk="0" fontAlgn="base" hangingPunct="0">
        <a:spcBef>
          <a:spcPct val="0"/>
        </a:spcBef>
        <a:spcAft>
          <a:spcPct val="0"/>
        </a:spcAft>
        <a:defRPr sz="4400">
          <a:solidFill>
            <a:schemeClr val="tx1"/>
          </a:solidFill>
          <a:latin typeface="+mj-lt"/>
          <a:ea typeface="+mj-ea"/>
          <a:cs typeface="+mj-cs"/>
        </a:defRPr>
      </a:lvl1pPr>
      <a:lvl2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2pPr>
      <a:lvl3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3pPr>
      <a:lvl4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4pPr>
      <a:lvl5pPr algn="ctr" defTabSz="913210" rtl="0" eaLnBrk="0" fontAlgn="base" hangingPunct="0">
        <a:spcBef>
          <a:spcPct val="0"/>
        </a:spcBef>
        <a:spcAft>
          <a:spcPct val="0"/>
        </a:spcAft>
        <a:defRPr sz="4400">
          <a:solidFill>
            <a:schemeClr val="tx1"/>
          </a:solidFill>
          <a:latin typeface="Calibri" pitchFamily="34" charset="0"/>
          <a:ea typeface="迷你简菱心" pitchFamily="1" charset="-122"/>
        </a:defRPr>
      </a:lvl5pPr>
      <a:lvl6pPr marL="342900" algn="ctr" defTabSz="913210" rtl="0" fontAlgn="base">
        <a:spcBef>
          <a:spcPct val="0"/>
        </a:spcBef>
        <a:spcAft>
          <a:spcPct val="0"/>
        </a:spcAft>
        <a:defRPr sz="4400">
          <a:solidFill>
            <a:schemeClr val="tx1"/>
          </a:solidFill>
          <a:latin typeface="Calibri" pitchFamily="34" charset="0"/>
          <a:ea typeface="迷你简菱心" pitchFamily="1" charset="-122"/>
        </a:defRPr>
      </a:lvl6pPr>
      <a:lvl7pPr marL="685800" algn="ctr" defTabSz="913210" rtl="0" fontAlgn="base">
        <a:spcBef>
          <a:spcPct val="0"/>
        </a:spcBef>
        <a:spcAft>
          <a:spcPct val="0"/>
        </a:spcAft>
        <a:defRPr sz="4400">
          <a:solidFill>
            <a:schemeClr val="tx1"/>
          </a:solidFill>
          <a:latin typeface="Calibri" pitchFamily="34" charset="0"/>
          <a:ea typeface="迷你简菱心" pitchFamily="1" charset="-122"/>
        </a:defRPr>
      </a:lvl7pPr>
      <a:lvl8pPr marL="1028700" algn="ctr" defTabSz="913210" rtl="0" fontAlgn="base">
        <a:spcBef>
          <a:spcPct val="0"/>
        </a:spcBef>
        <a:spcAft>
          <a:spcPct val="0"/>
        </a:spcAft>
        <a:defRPr sz="4400">
          <a:solidFill>
            <a:schemeClr val="tx1"/>
          </a:solidFill>
          <a:latin typeface="Calibri" pitchFamily="34" charset="0"/>
          <a:ea typeface="迷你简菱心" pitchFamily="1" charset="-122"/>
        </a:defRPr>
      </a:lvl8pPr>
      <a:lvl9pPr marL="1371600" algn="ctr" defTabSz="913210" rtl="0" fontAlgn="base">
        <a:spcBef>
          <a:spcPct val="0"/>
        </a:spcBef>
        <a:spcAft>
          <a:spcPct val="0"/>
        </a:spcAft>
        <a:defRPr sz="4400">
          <a:solidFill>
            <a:schemeClr val="tx1"/>
          </a:solidFill>
          <a:latin typeface="Calibri" pitchFamily="34" charset="0"/>
          <a:ea typeface="迷你简菱心" pitchFamily="1" charset="-122"/>
        </a:defRPr>
      </a:lvl9pPr>
    </p:titleStyle>
    <p:bodyStyle>
      <a:lvl1pPr marL="341710" indent="-341710" algn="l" defTabSz="91321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1760" indent="-284560" algn="l" defTabSz="913210"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1810" indent="-227410" algn="l" defTabSz="913210"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5990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6210" indent="-227410" algn="l" defTabSz="913210"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399110" indent="-227410" algn="l" defTabSz="913210" rtl="0" fontAlgn="base">
        <a:spcBef>
          <a:spcPct val="20000"/>
        </a:spcBef>
        <a:spcAft>
          <a:spcPct val="0"/>
        </a:spcAft>
        <a:buFont typeface="Arial" pitchFamily="34" charset="0"/>
        <a:buChar char="»"/>
        <a:defRPr sz="2000">
          <a:solidFill>
            <a:schemeClr val="tx1"/>
          </a:solidFill>
          <a:latin typeface="+mn-lt"/>
          <a:ea typeface="+mn-ea"/>
        </a:defRPr>
      </a:lvl6pPr>
      <a:lvl7pPr marL="2742010" indent="-227410" algn="l" defTabSz="913210" rtl="0" fontAlgn="base">
        <a:spcBef>
          <a:spcPct val="20000"/>
        </a:spcBef>
        <a:spcAft>
          <a:spcPct val="0"/>
        </a:spcAft>
        <a:buFont typeface="Arial" pitchFamily="34" charset="0"/>
        <a:buChar char="»"/>
        <a:defRPr sz="2000">
          <a:solidFill>
            <a:schemeClr val="tx1"/>
          </a:solidFill>
          <a:latin typeface="+mn-lt"/>
          <a:ea typeface="+mn-ea"/>
        </a:defRPr>
      </a:lvl7pPr>
      <a:lvl8pPr marL="3084910" indent="-227410" algn="l" defTabSz="913210" rtl="0" fontAlgn="base">
        <a:spcBef>
          <a:spcPct val="20000"/>
        </a:spcBef>
        <a:spcAft>
          <a:spcPct val="0"/>
        </a:spcAft>
        <a:buFont typeface="Arial" pitchFamily="34" charset="0"/>
        <a:buChar char="»"/>
        <a:defRPr sz="2000">
          <a:solidFill>
            <a:schemeClr val="tx1"/>
          </a:solidFill>
          <a:latin typeface="+mn-lt"/>
          <a:ea typeface="+mn-ea"/>
        </a:defRPr>
      </a:lvl8pPr>
      <a:lvl9pPr marL="3427810" indent="-227410" algn="l" defTabSz="91321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文本框 4"/>
          <p:cNvSpPr txBox="1">
            <a:spLocks noChangeArrowheads="1"/>
          </p:cNvSpPr>
          <p:nvPr/>
        </p:nvSpPr>
        <p:spPr bwMode="auto">
          <a:xfrm>
            <a:off x="3098042" y="1952315"/>
            <a:ext cx="5738776" cy="142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r>
              <a:rPr lang="fr-FR" altLang="zh-CN" sz="4400" b="1" dirty="0">
                <a:solidFill>
                  <a:schemeClr val="bg1"/>
                </a:solidFill>
                <a:latin typeface="微软雅黑" pitchFamily="34" charset="-122"/>
                <a:ea typeface="微软雅黑" pitchFamily="34" charset="-122"/>
              </a:rPr>
              <a:t>Sport Analytics</a:t>
            </a:r>
          </a:p>
          <a:p>
            <a:pPr algn="r" eaLnBrk="1" hangingPunct="1"/>
            <a:r>
              <a:rPr lang="en-US" altLang="zh-CN" sz="4400" b="1" dirty="0">
                <a:solidFill>
                  <a:schemeClr val="bg1"/>
                </a:solidFill>
                <a:latin typeface="微软雅黑" pitchFamily="34" charset="-122"/>
                <a:ea typeface="微软雅黑" pitchFamily="34" charset="-122"/>
              </a:rPr>
              <a:t>——NBA</a:t>
            </a:r>
            <a:endParaRPr lang="zh-CN" altLang="en-US" sz="4400" b="1" dirty="0">
              <a:solidFill>
                <a:schemeClr val="bg1"/>
              </a:solidFill>
              <a:latin typeface="微软雅黑" pitchFamily="34" charset="-122"/>
              <a:ea typeface="微软雅黑" pitchFamily="34" charset="-122"/>
            </a:endParaRPr>
          </a:p>
        </p:txBody>
      </p:sp>
      <p:sp>
        <p:nvSpPr>
          <p:cNvPr id="9" name="文本框 4"/>
          <p:cNvSpPr txBox="1">
            <a:spLocks noChangeArrowheads="1"/>
          </p:cNvSpPr>
          <p:nvPr/>
        </p:nvSpPr>
        <p:spPr bwMode="auto">
          <a:xfrm>
            <a:off x="5900057" y="3386977"/>
            <a:ext cx="2905998" cy="56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r>
              <a:rPr lang="en-US" altLang="zh-CN" sz="1600" dirty="0" err="1">
                <a:solidFill>
                  <a:schemeClr val="bg1"/>
                </a:solidFill>
                <a:latin typeface="微软雅黑" pitchFamily="34" charset="-122"/>
                <a:ea typeface="微软雅黑" pitchFamily="34" charset="-122"/>
              </a:rPr>
              <a:t>Haoran</a:t>
            </a:r>
            <a:r>
              <a:rPr lang="en-US" altLang="zh-CN" sz="1600" dirty="0">
                <a:solidFill>
                  <a:schemeClr val="bg1"/>
                </a:solidFill>
                <a:latin typeface="微软雅黑" pitchFamily="34" charset="-122"/>
                <a:ea typeface="微软雅黑" pitchFamily="34" charset="-122"/>
              </a:rPr>
              <a:t> HU &amp;&amp; </a:t>
            </a:r>
            <a:r>
              <a:rPr lang="en-US" altLang="zh-CN" sz="1600" dirty="0" err="1">
                <a:solidFill>
                  <a:schemeClr val="bg1"/>
                </a:solidFill>
                <a:latin typeface="微软雅黑" pitchFamily="34" charset="-122"/>
                <a:ea typeface="微软雅黑" pitchFamily="34" charset="-122"/>
              </a:rPr>
              <a:t>Yuxuan</a:t>
            </a:r>
            <a:r>
              <a:rPr lang="en-US" altLang="zh-CN" sz="1600" dirty="0">
                <a:solidFill>
                  <a:schemeClr val="bg1"/>
                </a:solidFill>
                <a:latin typeface="微软雅黑" pitchFamily="34" charset="-122"/>
                <a:ea typeface="微软雅黑" pitchFamily="34" charset="-122"/>
              </a:rPr>
              <a:t> CUI</a:t>
            </a:r>
          </a:p>
          <a:p>
            <a:pPr algn="r" eaLnBrk="1" hangingPunct="1"/>
            <a:r>
              <a:rPr lang="en-US" altLang="zh-CN" sz="1600" dirty="0">
                <a:solidFill>
                  <a:schemeClr val="bg1"/>
                </a:solidFill>
                <a:latin typeface="微软雅黑" pitchFamily="34" charset="-122"/>
                <a:ea typeface="微软雅黑" pitchFamily="34" charset="-122"/>
              </a:rPr>
              <a:t>15/1/2020</a:t>
            </a:r>
            <a:endParaRPr lang="zh-CN" altLang="en-US" sz="16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043464" y="358911"/>
            <a:ext cx="21832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04</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8867" y="3316982"/>
            <a:ext cx="4433762" cy="56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3200" dirty="0">
                <a:solidFill>
                  <a:srgbClr val="C00000"/>
                </a:solidFill>
                <a:latin typeface="微软雅黑" pitchFamily="34" charset="-122"/>
                <a:ea typeface="微软雅黑" pitchFamily="34" charset="-122"/>
              </a:rPr>
              <a:t>Evaluation/Results</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263005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59"/>
          <p:cNvSpPr txBox="1">
            <a:spLocks noChangeArrowheads="1"/>
          </p:cNvSpPr>
          <p:nvPr/>
        </p:nvSpPr>
        <p:spPr bwMode="auto">
          <a:xfrm>
            <a:off x="5958115" y="191731"/>
            <a:ext cx="2981416"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Evaluation/Results</a:t>
            </a:r>
            <a:endParaRPr lang="zh-CN" altLang="en-US" b="1" dirty="0">
              <a:solidFill>
                <a:srgbClr val="C00000"/>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9CF3E84B-73A2-4741-8D7B-E3FF8FA7ABA8}"/>
              </a:ext>
            </a:extLst>
          </p:cNvPr>
          <p:cNvSpPr txBox="1"/>
          <p:nvPr/>
        </p:nvSpPr>
        <p:spPr>
          <a:xfrm>
            <a:off x="4368800" y="762000"/>
            <a:ext cx="4209142" cy="2308324"/>
          </a:xfrm>
          <a:prstGeom prst="rect">
            <a:avLst/>
          </a:prstGeom>
          <a:noFill/>
        </p:spPr>
        <p:txBody>
          <a:bodyPr wrap="square" rtlCol="0">
            <a:spAutoFit/>
          </a:bodyPr>
          <a:lstStyle/>
          <a:p>
            <a:r>
              <a:rPr lang="en-US" altLang="zh-CN" dirty="0"/>
              <a:t>We build a regression model using Logistic Regression method using </a:t>
            </a:r>
            <a:r>
              <a:rPr lang="en-US" altLang="zh-CN" dirty="0" err="1"/>
              <a:t>sklearn</a:t>
            </a:r>
            <a:r>
              <a:rPr lang="en-US" altLang="zh-CN" dirty="0"/>
              <a:t>. Calculate training accuracy using 10% cross validation. Finally, the trained model is used to make predictions from the game data from April to June. Use the model to judge a new match and return the probability of its victory.</a:t>
            </a:r>
            <a:endParaRPr lang="zh-CN" altLang="en-US" dirty="0"/>
          </a:p>
        </p:txBody>
      </p:sp>
      <p:pic>
        <p:nvPicPr>
          <p:cNvPr id="5" name="图片 4">
            <a:extLst>
              <a:ext uri="{FF2B5EF4-FFF2-40B4-BE49-F238E27FC236}">
                <a16:creationId xmlns:a16="http://schemas.microsoft.com/office/drawing/2014/main" id="{2A001DF7-218E-48A9-AEA1-89BC195489FA}"/>
              </a:ext>
            </a:extLst>
          </p:cNvPr>
          <p:cNvPicPr>
            <a:picLocks noChangeAspect="1"/>
          </p:cNvPicPr>
          <p:nvPr/>
        </p:nvPicPr>
        <p:blipFill>
          <a:blip r:embed="rId2"/>
          <a:stretch>
            <a:fillRect/>
          </a:stretch>
        </p:blipFill>
        <p:spPr>
          <a:xfrm>
            <a:off x="1001280" y="368300"/>
            <a:ext cx="2438812" cy="4450442"/>
          </a:xfrm>
          <a:prstGeom prst="rect">
            <a:avLst/>
          </a:prstGeom>
        </p:spPr>
      </p:pic>
    </p:spTree>
    <p:extLst>
      <p:ext uri="{BB962C8B-B14F-4D97-AF65-F5344CB8AC3E}">
        <p14:creationId xmlns:p14="http://schemas.microsoft.com/office/powerpoint/2010/main" val="197774841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043464" y="358911"/>
            <a:ext cx="21832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05</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8867" y="3316982"/>
            <a:ext cx="4433762" cy="56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3200" dirty="0">
                <a:solidFill>
                  <a:srgbClr val="C00000"/>
                </a:solidFill>
                <a:latin typeface="微软雅黑" pitchFamily="34" charset="-122"/>
                <a:ea typeface="微软雅黑" pitchFamily="34" charset="-122"/>
              </a:rPr>
              <a:t>Conclusions</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63867090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篮球">
            <a:extLst>
              <a:ext uri="{FF2B5EF4-FFF2-40B4-BE49-F238E27FC236}">
                <a16:creationId xmlns:a16="http://schemas.microsoft.com/office/drawing/2014/main" id="{EE80B1CB-1A20-4C2C-9AC7-F54488889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57" t="2494" r="28755" b="-2494"/>
          <a:stretch/>
        </p:blipFill>
        <p:spPr bwMode="auto">
          <a:xfrm>
            <a:off x="0" y="0"/>
            <a:ext cx="3719672" cy="52832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59"/>
          <p:cNvSpPr txBox="1">
            <a:spLocks noChangeArrowheads="1"/>
          </p:cNvSpPr>
          <p:nvPr/>
        </p:nvSpPr>
        <p:spPr bwMode="auto">
          <a:xfrm>
            <a:off x="5958115" y="191731"/>
            <a:ext cx="2981416"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Conclusions</a:t>
            </a:r>
            <a:endParaRPr lang="zh-CN" altLang="en-US" b="1" dirty="0">
              <a:solidFill>
                <a:srgbClr val="C00000"/>
              </a:solidFill>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904D12DA-CA64-474C-AB0D-9FA199C1A4AB}"/>
              </a:ext>
            </a:extLst>
          </p:cNvPr>
          <p:cNvSpPr/>
          <p:nvPr/>
        </p:nvSpPr>
        <p:spPr>
          <a:xfrm>
            <a:off x="3866788" y="770467"/>
            <a:ext cx="5072743" cy="3754874"/>
          </a:xfrm>
          <a:prstGeom prst="rect">
            <a:avLst/>
          </a:prstGeom>
        </p:spPr>
        <p:txBody>
          <a:bodyPr wrap="square">
            <a:spAutoFit/>
          </a:bodyPr>
          <a:lstStyle/>
          <a:p>
            <a:r>
              <a:rPr lang="en-US" altLang="zh-CN" sz="1400" dirty="0"/>
              <a:t>In this project, we use some statistics of Basketball-reference.com to calculate the Elo </a:t>
            </a:r>
            <a:r>
              <a:rPr lang="en-US" altLang="zh-CN" sz="1400" dirty="0" err="1"/>
              <a:t>socre</a:t>
            </a:r>
            <a:r>
              <a:rPr lang="en-US" altLang="zh-CN" sz="1400" dirty="0"/>
              <a:t> of each NBA team, and use these basic statistics to evaluate the past game situation of each team, and according to the international ranking method Elo Score scores the team's current battle level, and finally combines the characteristics of these different teams to determine which team can take the advantage in a match. However, in our prediction results, unlike in the past, we did not give absolute positive or negative points, but given the probability that the team with the better chance of winning can win the other side. Of course here, the amount of data we use to evaluate the performance of a team is too small (only the data from October 2018 to March 2019). If you want more accurate and systematic judgment, of course you are interested More years and more comprehensive data can be obtained from various statistical data websites. Combine different regression and decision machine learning models to build a more comprehensive model with higher prediction accuracy.</a:t>
            </a:r>
            <a:endParaRPr lang="zh-CN" altLang="zh-CN" sz="1400" dirty="0"/>
          </a:p>
        </p:txBody>
      </p:sp>
    </p:spTree>
    <p:extLst>
      <p:ext uri="{BB962C8B-B14F-4D97-AF65-F5344CB8AC3E}">
        <p14:creationId xmlns:p14="http://schemas.microsoft.com/office/powerpoint/2010/main" val="314553629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043464" y="358911"/>
            <a:ext cx="21832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06</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8867" y="3316982"/>
            <a:ext cx="4433762" cy="56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3200" dirty="0">
                <a:solidFill>
                  <a:srgbClr val="C00000"/>
                </a:solidFill>
                <a:latin typeface="微软雅黑" pitchFamily="34" charset="-122"/>
                <a:ea typeface="微软雅黑" pitchFamily="34" charset="-122"/>
              </a:rPr>
              <a:t>References</a:t>
            </a:r>
            <a:endParaRPr lang="zh-CN" altLang="en-US" sz="32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18437900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8" name="TextBox 59"/>
          <p:cNvSpPr txBox="1">
            <a:spLocks noChangeArrowheads="1"/>
          </p:cNvSpPr>
          <p:nvPr/>
        </p:nvSpPr>
        <p:spPr bwMode="auto">
          <a:xfrm>
            <a:off x="6322259" y="191731"/>
            <a:ext cx="2617271"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References</a:t>
            </a:r>
            <a:endParaRPr lang="zh-CN" altLang="en-US" b="1" dirty="0">
              <a:solidFill>
                <a:srgbClr val="C00000"/>
              </a:solidFill>
              <a:latin typeface="微软雅黑" pitchFamily="34" charset="-122"/>
              <a:ea typeface="微软雅黑" pitchFamily="34" charset="-122"/>
            </a:endParaRPr>
          </a:p>
        </p:txBody>
      </p:sp>
      <p:pic>
        <p:nvPicPr>
          <p:cNvPr id="24"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r="16791" b="4392"/>
          <a:stretch/>
        </p:blipFill>
        <p:spPr bwMode="auto">
          <a:xfrm>
            <a:off x="-1" y="0"/>
            <a:ext cx="447646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5A90BF2-6B80-40A5-8C7F-9F01D64A0C5A}"/>
              </a:ext>
            </a:extLst>
          </p:cNvPr>
          <p:cNvSpPr txBox="1"/>
          <p:nvPr/>
        </p:nvSpPr>
        <p:spPr>
          <a:xfrm>
            <a:off x="4666343" y="689428"/>
            <a:ext cx="4477657" cy="1200329"/>
          </a:xfrm>
          <a:prstGeom prst="rect">
            <a:avLst/>
          </a:prstGeom>
          <a:noFill/>
        </p:spPr>
        <p:txBody>
          <a:bodyPr wrap="square" rtlCol="0">
            <a:spAutoFit/>
          </a:bodyPr>
          <a:lstStyle/>
          <a:p>
            <a:r>
              <a:rPr lang="fr-FR" altLang="zh-CN" dirty="0"/>
              <a:t>Data resource:</a:t>
            </a:r>
          </a:p>
          <a:p>
            <a:r>
              <a:rPr lang="fr-FR" altLang="zh-CN" dirty="0">
                <a:hlinkClick r:id="rId3"/>
              </a:rPr>
              <a:t>https://www.basketball-reference.com/</a:t>
            </a:r>
            <a:endParaRPr lang="fr-FR" altLang="zh-CN" dirty="0"/>
          </a:p>
          <a:p>
            <a:endParaRPr lang="fr-FR" altLang="zh-CN" dirty="0"/>
          </a:p>
          <a:p>
            <a:endParaRPr lang="fr-FR" altLang="zh-CN" dirty="0"/>
          </a:p>
        </p:txBody>
      </p:sp>
    </p:spTree>
    <p:extLst>
      <p:ext uri="{BB962C8B-B14F-4D97-AF65-F5344CB8AC3E}">
        <p14:creationId xmlns:p14="http://schemas.microsoft.com/office/powerpoint/2010/main" val="207545322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文本框 4"/>
          <p:cNvSpPr txBox="1">
            <a:spLocks noChangeArrowheads="1"/>
          </p:cNvSpPr>
          <p:nvPr/>
        </p:nvSpPr>
        <p:spPr bwMode="auto">
          <a:xfrm>
            <a:off x="1995714" y="1952315"/>
            <a:ext cx="6841104"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r" eaLnBrk="1" hangingPunct="1"/>
            <a:r>
              <a:rPr lang="en-US" altLang="zh-CN" sz="4000" b="1" dirty="0">
                <a:solidFill>
                  <a:schemeClr val="bg1"/>
                </a:solidFill>
                <a:latin typeface="微软雅黑" pitchFamily="34" charset="-122"/>
                <a:ea typeface="微软雅黑" pitchFamily="34" charset="-122"/>
              </a:rPr>
              <a:t>Thanks for U Attention</a:t>
            </a:r>
            <a:endParaRPr lang="zh-CN" altLang="en-US" sz="4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741127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b="2817"/>
          <a:stretch/>
        </p:blipFill>
        <p:spPr bwMode="auto">
          <a:xfrm>
            <a:off x="357965" y="107061"/>
            <a:ext cx="3252584" cy="499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5537200" y="418523"/>
            <a:ext cx="2930213" cy="66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4000" b="1" dirty="0">
                <a:latin typeface="微软雅黑" pitchFamily="34" charset="-122"/>
                <a:ea typeface="微软雅黑" pitchFamily="34" charset="-122"/>
              </a:rPr>
              <a:t>C</a:t>
            </a:r>
            <a:r>
              <a:rPr lang="zh-CN" altLang="en-US" sz="4000" b="1" dirty="0">
                <a:latin typeface="微软雅黑" pitchFamily="34" charset="-122"/>
                <a:ea typeface="微软雅黑" pitchFamily="34" charset="-122"/>
              </a:rPr>
              <a:t>ontents</a:t>
            </a:r>
          </a:p>
        </p:txBody>
      </p:sp>
      <p:cxnSp>
        <p:nvCxnSpPr>
          <p:cNvPr id="3" name="直接连接符 2"/>
          <p:cNvCxnSpPr/>
          <p:nvPr/>
        </p:nvCxnSpPr>
        <p:spPr bwMode="auto">
          <a:xfrm flipH="1">
            <a:off x="4177255" y="1528549"/>
            <a:ext cx="3970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7"/>
          <p:cNvSpPr>
            <a:spLocks noChangeArrowheads="1"/>
          </p:cNvSpPr>
          <p:nvPr/>
        </p:nvSpPr>
        <p:spPr bwMode="auto">
          <a:xfrm>
            <a:off x="4166817" y="184941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23" name="矩形 22"/>
          <p:cNvSpPr/>
          <p:nvPr/>
        </p:nvSpPr>
        <p:spPr bwMode="auto">
          <a:xfrm>
            <a:off x="4167357" y="1849890"/>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24" name="Rectangle 14"/>
          <p:cNvSpPr>
            <a:spLocks noChangeArrowheads="1"/>
          </p:cNvSpPr>
          <p:nvPr/>
        </p:nvSpPr>
        <p:spPr bwMode="auto">
          <a:xfrm>
            <a:off x="4252257" y="1959593"/>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1</a:t>
            </a:r>
          </a:p>
        </p:txBody>
      </p:sp>
      <p:sp>
        <p:nvSpPr>
          <p:cNvPr id="25" name="TextBox 59"/>
          <p:cNvSpPr txBox="1">
            <a:spLocks noChangeArrowheads="1"/>
          </p:cNvSpPr>
          <p:nvPr/>
        </p:nvSpPr>
        <p:spPr bwMode="auto">
          <a:xfrm>
            <a:off x="4986838" y="1911329"/>
            <a:ext cx="2923448" cy="3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600" dirty="0">
                <a:solidFill>
                  <a:schemeClr val="bg1"/>
                </a:solidFill>
                <a:latin typeface="微软雅黑" pitchFamily="34" charset="-122"/>
                <a:ea typeface="微软雅黑" pitchFamily="34" charset="-122"/>
              </a:rPr>
              <a:t>Introduction/Motivation</a:t>
            </a:r>
            <a:endParaRPr lang="zh-CN" altLang="en-US" sz="1600" dirty="0">
              <a:solidFill>
                <a:schemeClr val="bg1"/>
              </a:solidFill>
              <a:latin typeface="微软雅黑" pitchFamily="34" charset="-122"/>
              <a:ea typeface="微软雅黑" pitchFamily="34" charset="-122"/>
            </a:endParaRPr>
          </a:p>
        </p:txBody>
      </p:sp>
      <p:sp>
        <p:nvSpPr>
          <p:cNvPr id="26" name="矩形 27"/>
          <p:cNvSpPr>
            <a:spLocks noChangeArrowheads="1"/>
          </p:cNvSpPr>
          <p:nvPr/>
        </p:nvSpPr>
        <p:spPr bwMode="auto">
          <a:xfrm>
            <a:off x="4166817" y="2388502"/>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27" name="矩形 26"/>
          <p:cNvSpPr/>
          <p:nvPr/>
        </p:nvSpPr>
        <p:spPr bwMode="auto">
          <a:xfrm>
            <a:off x="4167357" y="2388976"/>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28" name="Rectangle 14"/>
          <p:cNvSpPr>
            <a:spLocks noChangeArrowheads="1"/>
          </p:cNvSpPr>
          <p:nvPr/>
        </p:nvSpPr>
        <p:spPr bwMode="auto">
          <a:xfrm>
            <a:off x="4252257" y="2498679"/>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2</a:t>
            </a:r>
            <a:endParaRPr lang="zh-CN" altLang="en-US" dirty="0">
              <a:solidFill>
                <a:srgbClr val="C00000"/>
              </a:solidFill>
              <a:latin typeface="+mn-lt"/>
              <a:ea typeface="微软雅黑" pitchFamily="34" charset="-122"/>
            </a:endParaRPr>
          </a:p>
        </p:txBody>
      </p:sp>
      <p:sp>
        <p:nvSpPr>
          <p:cNvPr id="29" name="TextBox 59"/>
          <p:cNvSpPr txBox="1">
            <a:spLocks noChangeArrowheads="1"/>
          </p:cNvSpPr>
          <p:nvPr/>
        </p:nvSpPr>
        <p:spPr bwMode="auto">
          <a:xfrm>
            <a:off x="4986838" y="2450415"/>
            <a:ext cx="2879905" cy="3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600" dirty="0">
                <a:solidFill>
                  <a:schemeClr val="bg1"/>
                </a:solidFill>
                <a:latin typeface="微软雅黑" pitchFamily="34" charset="-122"/>
                <a:ea typeface="微软雅黑" pitchFamily="34" charset="-122"/>
              </a:rPr>
              <a:t>Data and Data Analysis</a:t>
            </a:r>
            <a:endParaRPr lang="zh-CN" altLang="en-US" sz="1600" dirty="0">
              <a:solidFill>
                <a:schemeClr val="bg1"/>
              </a:solidFill>
              <a:latin typeface="微软雅黑" pitchFamily="34" charset="-122"/>
              <a:ea typeface="微软雅黑" pitchFamily="34" charset="-122"/>
            </a:endParaRPr>
          </a:p>
        </p:txBody>
      </p:sp>
      <p:sp>
        <p:nvSpPr>
          <p:cNvPr id="30" name="矩形 27"/>
          <p:cNvSpPr>
            <a:spLocks noChangeArrowheads="1"/>
          </p:cNvSpPr>
          <p:nvPr/>
        </p:nvSpPr>
        <p:spPr bwMode="auto">
          <a:xfrm>
            <a:off x="4166817" y="2934412"/>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31" name="矩形 30"/>
          <p:cNvSpPr/>
          <p:nvPr/>
        </p:nvSpPr>
        <p:spPr bwMode="auto">
          <a:xfrm>
            <a:off x="4167357" y="2934886"/>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32" name="Rectangle 14"/>
          <p:cNvSpPr>
            <a:spLocks noChangeArrowheads="1"/>
          </p:cNvSpPr>
          <p:nvPr/>
        </p:nvSpPr>
        <p:spPr bwMode="auto">
          <a:xfrm>
            <a:off x="4252257" y="3044589"/>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3</a:t>
            </a:r>
            <a:endParaRPr lang="zh-CN" altLang="en-US" dirty="0">
              <a:solidFill>
                <a:srgbClr val="C00000"/>
              </a:solidFill>
              <a:latin typeface="+mn-lt"/>
              <a:ea typeface="微软雅黑" pitchFamily="34" charset="-122"/>
            </a:endParaRPr>
          </a:p>
        </p:txBody>
      </p:sp>
      <p:sp>
        <p:nvSpPr>
          <p:cNvPr id="33" name="TextBox 59"/>
          <p:cNvSpPr txBox="1">
            <a:spLocks noChangeArrowheads="1"/>
          </p:cNvSpPr>
          <p:nvPr/>
        </p:nvSpPr>
        <p:spPr bwMode="auto">
          <a:xfrm>
            <a:off x="4986837" y="2996325"/>
            <a:ext cx="4694191"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400" dirty="0">
                <a:solidFill>
                  <a:schemeClr val="bg1"/>
                </a:solidFill>
                <a:latin typeface="微软雅黑" pitchFamily="34" charset="-122"/>
                <a:ea typeface="微软雅黑" pitchFamily="34" charset="-122"/>
              </a:rPr>
              <a:t>Architecture of Proposed Solution</a:t>
            </a:r>
            <a:endParaRPr lang="zh-CN" altLang="en-US" sz="1400" dirty="0">
              <a:solidFill>
                <a:schemeClr val="bg1"/>
              </a:solidFill>
              <a:latin typeface="微软雅黑" pitchFamily="34" charset="-122"/>
              <a:ea typeface="微软雅黑" pitchFamily="34" charset="-122"/>
            </a:endParaRPr>
          </a:p>
        </p:txBody>
      </p:sp>
      <p:sp>
        <p:nvSpPr>
          <p:cNvPr id="40" name="矩形 27"/>
          <p:cNvSpPr>
            <a:spLocks noChangeArrowheads="1"/>
          </p:cNvSpPr>
          <p:nvPr/>
        </p:nvSpPr>
        <p:spPr bwMode="auto">
          <a:xfrm>
            <a:off x="4166817" y="346667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41" name="矩形 40"/>
          <p:cNvSpPr/>
          <p:nvPr/>
        </p:nvSpPr>
        <p:spPr bwMode="auto">
          <a:xfrm>
            <a:off x="4167357" y="3467150"/>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42" name="Rectangle 14"/>
          <p:cNvSpPr>
            <a:spLocks noChangeArrowheads="1"/>
          </p:cNvSpPr>
          <p:nvPr/>
        </p:nvSpPr>
        <p:spPr bwMode="auto">
          <a:xfrm>
            <a:off x="4252257" y="3576853"/>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4</a:t>
            </a:r>
            <a:endParaRPr lang="zh-CN" altLang="en-US" dirty="0">
              <a:solidFill>
                <a:srgbClr val="C00000"/>
              </a:solidFill>
              <a:latin typeface="+mn-lt"/>
              <a:ea typeface="微软雅黑" pitchFamily="34" charset="-122"/>
            </a:endParaRPr>
          </a:p>
        </p:txBody>
      </p:sp>
      <p:sp>
        <p:nvSpPr>
          <p:cNvPr id="43" name="TextBox 59"/>
          <p:cNvSpPr txBox="1">
            <a:spLocks noChangeArrowheads="1"/>
          </p:cNvSpPr>
          <p:nvPr/>
        </p:nvSpPr>
        <p:spPr bwMode="auto">
          <a:xfrm>
            <a:off x="4986838" y="3528589"/>
            <a:ext cx="2382953" cy="3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600" dirty="0">
                <a:solidFill>
                  <a:schemeClr val="bg1"/>
                </a:solidFill>
                <a:latin typeface="微软雅黑" pitchFamily="34" charset="-122"/>
                <a:ea typeface="微软雅黑" pitchFamily="34" charset="-122"/>
              </a:rPr>
              <a:t>Evaluation/Results</a:t>
            </a:r>
            <a:endParaRPr lang="zh-CN" altLang="en-US" sz="1600" dirty="0">
              <a:solidFill>
                <a:schemeClr val="bg1"/>
              </a:solidFill>
              <a:latin typeface="微软雅黑" pitchFamily="34" charset="-122"/>
              <a:ea typeface="微软雅黑" pitchFamily="34" charset="-122"/>
            </a:endParaRPr>
          </a:p>
        </p:txBody>
      </p:sp>
      <p:sp>
        <p:nvSpPr>
          <p:cNvPr id="44" name="矩形 27"/>
          <p:cNvSpPr>
            <a:spLocks noChangeArrowheads="1"/>
          </p:cNvSpPr>
          <p:nvPr/>
        </p:nvSpPr>
        <p:spPr bwMode="auto">
          <a:xfrm>
            <a:off x="4166817" y="4012586"/>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45" name="矩形 44"/>
          <p:cNvSpPr/>
          <p:nvPr/>
        </p:nvSpPr>
        <p:spPr bwMode="auto">
          <a:xfrm>
            <a:off x="4167357" y="4013060"/>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46" name="Rectangle 14"/>
          <p:cNvSpPr>
            <a:spLocks noChangeArrowheads="1"/>
          </p:cNvSpPr>
          <p:nvPr/>
        </p:nvSpPr>
        <p:spPr bwMode="auto">
          <a:xfrm>
            <a:off x="4252257" y="4122763"/>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5</a:t>
            </a:r>
            <a:endParaRPr lang="zh-CN" altLang="en-US" dirty="0">
              <a:solidFill>
                <a:srgbClr val="C00000"/>
              </a:solidFill>
              <a:latin typeface="+mn-lt"/>
              <a:ea typeface="微软雅黑" pitchFamily="34" charset="-122"/>
            </a:endParaRPr>
          </a:p>
        </p:txBody>
      </p:sp>
      <p:sp>
        <p:nvSpPr>
          <p:cNvPr id="47" name="TextBox 59"/>
          <p:cNvSpPr txBox="1">
            <a:spLocks noChangeArrowheads="1"/>
          </p:cNvSpPr>
          <p:nvPr/>
        </p:nvSpPr>
        <p:spPr bwMode="auto">
          <a:xfrm>
            <a:off x="4986838" y="4074499"/>
            <a:ext cx="2382953" cy="3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600" dirty="0">
                <a:solidFill>
                  <a:schemeClr val="bg1"/>
                </a:solidFill>
                <a:latin typeface="微软雅黑" pitchFamily="34" charset="-122"/>
                <a:ea typeface="微软雅黑" pitchFamily="34" charset="-122"/>
              </a:rPr>
              <a:t>Conclusions</a:t>
            </a:r>
            <a:endParaRPr lang="zh-CN" altLang="en-US" sz="1600" dirty="0">
              <a:solidFill>
                <a:schemeClr val="bg1"/>
              </a:solidFill>
              <a:latin typeface="微软雅黑" pitchFamily="34" charset="-122"/>
              <a:ea typeface="微软雅黑" pitchFamily="34" charset="-122"/>
            </a:endParaRPr>
          </a:p>
        </p:txBody>
      </p:sp>
      <p:sp>
        <p:nvSpPr>
          <p:cNvPr id="34" name="矩形 27">
            <a:extLst>
              <a:ext uri="{FF2B5EF4-FFF2-40B4-BE49-F238E27FC236}">
                <a16:creationId xmlns:a16="http://schemas.microsoft.com/office/drawing/2014/main" id="{EA1DF79C-FB66-4F9E-9E56-AAAC3206B82D}"/>
              </a:ext>
            </a:extLst>
          </p:cNvPr>
          <p:cNvSpPr>
            <a:spLocks noChangeArrowheads="1"/>
          </p:cNvSpPr>
          <p:nvPr/>
        </p:nvSpPr>
        <p:spPr bwMode="auto">
          <a:xfrm>
            <a:off x="4166817" y="4556872"/>
            <a:ext cx="3980895" cy="432197"/>
          </a:xfrm>
          <a:prstGeom prst="rect">
            <a:avLst/>
          </a:prstGeom>
          <a:solidFill>
            <a:srgbClr val="C00000"/>
          </a:solidFill>
          <a:ln w="9525" algn="ctr">
            <a:solidFill>
              <a:srgbClr val="C00000"/>
            </a:solidFill>
            <a:round/>
            <a:headEnd/>
            <a:tailEnd/>
          </a:ln>
        </p:spPr>
        <p:txBody>
          <a:bodyPr lIns="68562" tIns="34281" rIns="68562" bIns="34281"/>
          <a:lstStyle/>
          <a:p>
            <a:pPr eaLnBrk="1" hangingPunct="1"/>
            <a:endParaRPr lang="zh-CN" altLang="en-US"/>
          </a:p>
        </p:txBody>
      </p:sp>
      <p:sp>
        <p:nvSpPr>
          <p:cNvPr id="35" name="矩形 34">
            <a:extLst>
              <a:ext uri="{FF2B5EF4-FFF2-40B4-BE49-F238E27FC236}">
                <a16:creationId xmlns:a16="http://schemas.microsoft.com/office/drawing/2014/main" id="{CF6CB55C-CB07-4085-B23B-173BC4B89CC8}"/>
              </a:ext>
            </a:extLst>
          </p:cNvPr>
          <p:cNvSpPr/>
          <p:nvPr/>
        </p:nvSpPr>
        <p:spPr bwMode="auto">
          <a:xfrm>
            <a:off x="4167357" y="4557346"/>
            <a:ext cx="712084" cy="432048"/>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latin typeface="+mn-lt"/>
              <a:ea typeface="宋体" pitchFamily="2" charset="-122"/>
            </a:endParaRPr>
          </a:p>
        </p:txBody>
      </p:sp>
      <p:sp>
        <p:nvSpPr>
          <p:cNvPr id="36" name="Rectangle 14">
            <a:extLst>
              <a:ext uri="{FF2B5EF4-FFF2-40B4-BE49-F238E27FC236}">
                <a16:creationId xmlns:a16="http://schemas.microsoft.com/office/drawing/2014/main" id="{46A0E3D5-7F54-46F8-881E-AE0FCEEC80AE}"/>
              </a:ext>
            </a:extLst>
          </p:cNvPr>
          <p:cNvSpPr>
            <a:spLocks noChangeArrowheads="1"/>
          </p:cNvSpPr>
          <p:nvPr/>
        </p:nvSpPr>
        <p:spPr bwMode="auto">
          <a:xfrm>
            <a:off x="4252257" y="4667049"/>
            <a:ext cx="55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dirty="0">
                <a:solidFill>
                  <a:srgbClr val="C00000"/>
                </a:solidFill>
                <a:latin typeface="+mn-lt"/>
                <a:ea typeface="微软雅黑" pitchFamily="34" charset="-122"/>
              </a:rPr>
              <a:t>Part </a:t>
            </a:r>
            <a:r>
              <a:rPr lang="en-US" altLang="zh-CN" dirty="0">
                <a:solidFill>
                  <a:srgbClr val="C00000"/>
                </a:solidFill>
                <a:latin typeface="+mn-lt"/>
                <a:ea typeface="微软雅黑" pitchFamily="34" charset="-122"/>
              </a:rPr>
              <a:t>6</a:t>
            </a:r>
            <a:endParaRPr lang="zh-CN" altLang="en-US" dirty="0">
              <a:solidFill>
                <a:srgbClr val="C00000"/>
              </a:solidFill>
              <a:latin typeface="+mn-lt"/>
              <a:ea typeface="微软雅黑" pitchFamily="34" charset="-122"/>
            </a:endParaRPr>
          </a:p>
        </p:txBody>
      </p:sp>
      <p:sp>
        <p:nvSpPr>
          <p:cNvPr id="37" name="TextBox 59">
            <a:extLst>
              <a:ext uri="{FF2B5EF4-FFF2-40B4-BE49-F238E27FC236}">
                <a16:creationId xmlns:a16="http://schemas.microsoft.com/office/drawing/2014/main" id="{66DDDFDF-BB71-41CA-B807-F31EA584B265}"/>
              </a:ext>
            </a:extLst>
          </p:cNvPr>
          <p:cNvSpPr txBox="1">
            <a:spLocks noChangeArrowheads="1"/>
          </p:cNvSpPr>
          <p:nvPr/>
        </p:nvSpPr>
        <p:spPr bwMode="auto">
          <a:xfrm>
            <a:off x="4986838" y="4618785"/>
            <a:ext cx="2382953" cy="32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1600" dirty="0">
                <a:solidFill>
                  <a:schemeClr val="bg1"/>
                </a:solidFill>
                <a:latin typeface="微软雅黑" pitchFamily="34" charset="-122"/>
                <a:ea typeface="微软雅黑" pitchFamily="34" charset="-122"/>
              </a:rPr>
              <a:t>References</a:t>
            </a:r>
            <a:endParaRPr lang="zh-CN" altLang="en-US" sz="16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306357" y="358911"/>
            <a:ext cx="165750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a:t>
            </a:r>
            <a:r>
              <a:rPr lang="zh-CN" altLang="en-US" sz="16800" dirty="0">
                <a:solidFill>
                  <a:schemeClr val="bg1"/>
                </a:solidFill>
                <a:latin typeface="Paralines" pitchFamily="50" charset="0"/>
                <a:ea typeface="微软雅黑" pitchFamily="34" charset="-122"/>
              </a:rPr>
              <a:t>1</a:t>
            </a: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8867" y="3316982"/>
            <a:ext cx="3809648"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2400" dirty="0">
                <a:solidFill>
                  <a:srgbClr val="C00000"/>
                </a:solidFill>
                <a:latin typeface="微软雅黑" pitchFamily="34" charset="-122"/>
                <a:ea typeface="微软雅黑" pitchFamily="34" charset="-122"/>
              </a:rPr>
              <a:t>Introduction/Motivation</a:t>
            </a:r>
            <a:endParaRPr lang="zh-CN" altLang="en-US" sz="2400" dirty="0">
              <a:solidFill>
                <a:srgbClr val="C0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8" name="TextBox 59"/>
          <p:cNvSpPr txBox="1">
            <a:spLocks noChangeArrowheads="1"/>
          </p:cNvSpPr>
          <p:nvPr/>
        </p:nvSpPr>
        <p:spPr bwMode="auto">
          <a:xfrm>
            <a:off x="5791200" y="191731"/>
            <a:ext cx="3148331"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Introduction/Motivation</a:t>
            </a:r>
            <a:endParaRPr lang="zh-CN" altLang="en-US" b="1" dirty="0">
              <a:solidFill>
                <a:srgbClr val="C00000"/>
              </a:solidFill>
              <a:latin typeface="微软雅黑" pitchFamily="34" charset="-122"/>
              <a:ea typeface="微软雅黑" pitchFamily="34" charset="-122"/>
            </a:endParaRPr>
          </a:p>
        </p:txBody>
      </p:sp>
      <p:pic>
        <p:nvPicPr>
          <p:cNvPr id="24"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r="16791" b="4392"/>
          <a:stretch/>
        </p:blipFill>
        <p:spPr bwMode="auto">
          <a:xfrm>
            <a:off x="-1" y="0"/>
            <a:ext cx="447646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5A90BF2-6B80-40A5-8C7F-9F01D64A0C5A}"/>
              </a:ext>
            </a:extLst>
          </p:cNvPr>
          <p:cNvSpPr txBox="1"/>
          <p:nvPr/>
        </p:nvSpPr>
        <p:spPr>
          <a:xfrm>
            <a:off x="4666343" y="1045028"/>
            <a:ext cx="4477657" cy="2585323"/>
          </a:xfrm>
          <a:prstGeom prst="rect">
            <a:avLst/>
          </a:prstGeom>
          <a:noFill/>
        </p:spPr>
        <p:txBody>
          <a:bodyPr wrap="square" rtlCol="0">
            <a:spAutoFit/>
          </a:bodyPr>
          <a:lstStyle/>
          <a:p>
            <a:r>
              <a:rPr lang="fr-FR" altLang="zh-CN" dirty="0"/>
              <a:t>Project Data S</a:t>
            </a:r>
            <a:r>
              <a:rPr lang="en-US" altLang="zh-CN" dirty="0" err="1"/>
              <a:t>ets</a:t>
            </a:r>
            <a:r>
              <a:rPr lang="fr-FR" altLang="zh-CN" dirty="0"/>
              <a:t>: </a:t>
            </a:r>
          </a:p>
          <a:p>
            <a:r>
              <a:rPr lang="fr-FR" altLang="zh-CN" dirty="0"/>
              <a:t>NBA</a:t>
            </a:r>
            <a:r>
              <a:rPr lang="zh-CN" altLang="en-US" dirty="0"/>
              <a:t> </a:t>
            </a:r>
            <a:r>
              <a:rPr lang="en-US" altLang="zh-CN" dirty="0"/>
              <a:t>2018-2019</a:t>
            </a:r>
            <a:r>
              <a:rPr lang="zh-CN" altLang="en-US" dirty="0"/>
              <a:t> </a:t>
            </a:r>
            <a:r>
              <a:rPr lang="en-US" altLang="zh-CN" dirty="0"/>
              <a:t>Season (Oct. -&gt; March)</a:t>
            </a:r>
          </a:p>
          <a:p>
            <a:endParaRPr lang="en-US" altLang="zh-CN" dirty="0"/>
          </a:p>
          <a:p>
            <a:r>
              <a:rPr lang="en-US" altLang="zh-CN" dirty="0"/>
              <a:t>Project Goal: </a:t>
            </a:r>
          </a:p>
          <a:p>
            <a:r>
              <a:rPr lang="en-US" altLang="zh-CN" dirty="0"/>
              <a:t>Predict NBA 2019-2020 Season(Avril -&gt; June)</a:t>
            </a:r>
          </a:p>
          <a:p>
            <a:r>
              <a:rPr lang="en-US" altLang="zh-CN" dirty="0"/>
              <a:t>Results of each game and Odds of winning</a:t>
            </a:r>
          </a:p>
          <a:p>
            <a:endParaRPr lang="en-US" altLang="zh-CN" dirty="0"/>
          </a:p>
          <a:p>
            <a:r>
              <a:rPr lang="fr-FR" altLang="zh-CN" dirty="0"/>
              <a:t>Potential Applications:</a:t>
            </a:r>
          </a:p>
          <a:p>
            <a:r>
              <a:rPr lang="fr-FR" altLang="zh-CN" dirty="0"/>
              <a:t>Hupu App and NBA App</a:t>
            </a:r>
          </a:p>
        </p:txBody>
      </p:sp>
    </p:spTree>
    <p:extLst>
      <p:ext uri="{BB962C8B-B14F-4D97-AF65-F5344CB8AC3E}">
        <p14:creationId xmlns:p14="http://schemas.microsoft.com/office/powerpoint/2010/main" val="395239297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043464" y="358911"/>
            <a:ext cx="21832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02</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1610" y="3316982"/>
            <a:ext cx="3809648"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sz="2400" dirty="0">
                <a:solidFill>
                  <a:srgbClr val="C00000"/>
                </a:solidFill>
                <a:latin typeface="微软雅黑" pitchFamily="34" charset="-122"/>
                <a:ea typeface="微软雅黑" pitchFamily="34" charset="-122"/>
              </a:rPr>
              <a:t>Data and Data Analysis</a:t>
            </a:r>
            <a:endParaRPr lang="zh-CN" altLang="en-US" sz="24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5418133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59"/>
          <p:cNvSpPr txBox="1">
            <a:spLocks noChangeArrowheads="1"/>
          </p:cNvSpPr>
          <p:nvPr/>
        </p:nvSpPr>
        <p:spPr bwMode="auto">
          <a:xfrm>
            <a:off x="5958115" y="191731"/>
            <a:ext cx="2981416"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Data and Data Analysis</a:t>
            </a:r>
            <a:endParaRPr lang="zh-CN" altLang="en-US" b="1" dirty="0">
              <a:solidFill>
                <a:srgbClr val="C00000"/>
              </a:solidFill>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6694BEBD-6D06-4365-A38F-4F480FB06EBF}"/>
              </a:ext>
            </a:extLst>
          </p:cNvPr>
          <p:cNvSpPr txBox="1"/>
          <p:nvPr/>
        </p:nvSpPr>
        <p:spPr>
          <a:xfrm>
            <a:off x="373923" y="440001"/>
            <a:ext cx="8084277" cy="5262979"/>
          </a:xfrm>
          <a:prstGeom prst="rect">
            <a:avLst/>
          </a:prstGeom>
          <a:noFill/>
        </p:spPr>
        <p:txBody>
          <a:bodyPr wrap="square" rtlCol="0">
            <a:spAutoFit/>
          </a:bodyPr>
          <a:lstStyle/>
          <a:p>
            <a:r>
              <a:rPr lang="en-US" altLang="zh-CN" sz="1600" dirty="0"/>
              <a:t>We will use data from Basketball Reference.com</a:t>
            </a:r>
            <a:endParaRPr lang="zh-CN" altLang="zh-CN" sz="1600" dirty="0"/>
          </a:p>
          <a:p>
            <a:r>
              <a:rPr lang="en-US" altLang="zh-CN" sz="1600" dirty="0"/>
              <a:t>In this website, you can see the basic statistics of different players, teams, seasons and league games, such as scores, fouls, wins and losses, etc.</a:t>
            </a:r>
            <a:endParaRPr lang="zh-CN" altLang="zh-CN" sz="1600" dirty="0"/>
          </a:p>
          <a:p>
            <a:r>
              <a:rPr lang="en-US" altLang="zh-CN" sz="1600" dirty="0"/>
              <a:t>Here is the dataset I used:</a:t>
            </a:r>
            <a:endParaRPr lang="zh-CN" altLang="zh-CN" sz="1600" dirty="0"/>
          </a:p>
          <a:p>
            <a:pPr lvl="0"/>
            <a:r>
              <a:rPr lang="en-US" altLang="zh-CN" sz="1600" dirty="0"/>
              <a:t>Team Per Game Stats: average performance statistics per team per game.(T.csv)</a:t>
            </a:r>
            <a:endParaRPr lang="zh-CN" altLang="zh-CN" sz="1600" dirty="0"/>
          </a:p>
          <a:p>
            <a:pPr lvl="0"/>
            <a:r>
              <a:rPr lang="en-US" altLang="zh-CN" sz="1600" dirty="0"/>
              <a:t>Opponent Per Game Stats: The average per-game statistics of the opponents encountered. The statistics included are the same as those in Team Per Game Stats, but they only represent the statistics of the opponents of the team.(O.csv)</a:t>
            </a:r>
            <a:endParaRPr lang="zh-CN" altLang="zh-CN" sz="1600" dirty="0"/>
          </a:p>
          <a:p>
            <a:pPr lvl="0"/>
            <a:r>
              <a:rPr lang="en-US" altLang="zh-CN" sz="1600" dirty="0"/>
              <a:t>Miscellaneous Stats: Comprehensive Statistics(M.csv)</a:t>
            </a:r>
            <a:endParaRPr lang="zh-CN" altLang="zh-CN" sz="1600" dirty="0"/>
          </a:p>
          <a:p>
            <a:pPr lvl="0"/>
            <a:r>
              <a:rPr lang="en-US" altLang="zh-CN" sz="1600" dirty="0"/>
              <a:t>Match Results Stats: Game data (schedule and results) for each game of the NBA from 2018 to 2019 (October to March).(2018-2019_result.csv)</a:t>
            </a:r>
            <a:endParaRPr lang="zh-CN" altLang="zh-CN" sz="1600" dirty="0"/>
          </a:p>
          <a:p>
            <a:pPr lvl="0"/>
            <a:r>
              <a:rPr lang="en-US" altLang="zh-CN" sz="1600" dirty="0"/>
              <a:t>Match Schedule Stats: Schedule information for each game of the NBA from 2018 to 2019 (April to June).</a:t>
            </a:r>
            <a:endParaRPr lang="zh-CN" altLang="zh-CN" sz="1600" dirty="0"/>
          </a:p>
          <a:p>
            <a:r>
              <a:rPr lang="en-US" altLang="zh-CN" sz="1600" dirty="0"/>
              <a:t>We need to preprocess the dataset. So I wrote Sport_Analystic1.ipynb to delete the columns I don't need and clean the data so that they become the dataset I need for machine learning training </a:t>
            </a:r>
            <a:endParaRPr lang="zh-CN" altLang="zh-CN" sz="1600" dirty="0"/>
          </a:p>
          <a:p>
            <a:r>
              <a:rPr lang="en-US" altLang="zh-CN" sz="1600" dirty="0"/>
              <a:t>And then we used the </a:t>
            </a:r>
            <a:r>
              <a:rPr lang="en-US" altLang="zh-CN" sz="1600" b="1" dirty="0" err="1"/>
              <a:t>elo</a:t>
            </a:r>
            <a:r>
              <a:rPr lang="en-US" altLang="zh-CN" sz="1600" b="1" dirty="0"/>
              <a:t> scoring algorithm</a:t>
            </a:r>
            <a:r>
              <a:rPr lang="en-US" altLang="zh-CN" sz="1600" dirty="0"/>
              <a:t> to analyze the results of the game. This method is used to get the </a:t>
            </a:r>
            <a:r>
              <a:rPr lang="en-US" altLang="zh-CN" sz="1600" dirty="0" err="1"/>
              <a:t>elo</a:t>
            </a:r>
            <a:r>
              <a:rPr lang="en-US" altLang="zh-CN" sz="1600" dirty="0"/>
              <a:t> score of each team. Therefore, the feature vector we will use to represent the data of a certain game (if A and B are playing): [A team Elo score, A team's T , O and M table data, B team Elo score, B team T, O and M table data]</a:t>
            </a:r>
            <a:endParaRPr lang="zh-CN" altLang="zh-CN" sz="1600" dirty="0"/>
          </a:p>
          <a:p>
            <a:endParaRPr lang="zh-CN" altLang="en-US" sz="1600" dirty="0"/>
          </a:p>
        </p:txBody>
      </p:sp>
    </p:spTree>
    <p:extLst>
      <p:ext uri="{BB962C8B-B14F-4D97-AF65-F5344CB8AC3E}">
        <p14:creationId xmlns:p14="http://schemas.microsoft.com/office/powerpoint/2010/main" val="40157392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tangle 14"/>
          <p:cNvSpPr>
            <a:spLocks noChangeArrowheads="1"/>
          </p:cNvSpPr>
          <p:nvPr/>
        </p:nvSpPr>
        <p:spPr bwMode="auto">
          <a:xfrm>
            <a:off x="5043464" y="358911"/>
            <a:ext cx="21832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6800" dirty="0">
                <a:solidFill>
                  <a:schemeClr val="bg1"/>
                </a:solidFill>
                <a:latin typeface="Paralines" pitchFamily="50" charset="0"/>
                <a:ea typeface="微软雅黑" pitchFamily="34" charset="-122"/>
              </a:rPr>
              <a:t>03</a:t>
            </a:r>
            <a:endParaRPr lang="zh-CN" altLang="en-US" sz="16800" dirty="0">
              <a:solidFill>
                <a:schemeClr val="bg1"/>
              </a:solidFill>
              <a:latin typeface="Paralines" pitchFamily="50" charset="0"/>
              <a:ea typeface="微软雅黑" pitchFamily="34" charset="-122"/>
            </a:endParaRPr>
          </a:p>
        </p:txBody>
      </p:sp>
      <p:sp>
        <p:nvSpPr>
          <p:cNvPr id="2" name="矩形 1"/>
          <p:cNvSpPr/>
          <p:nvPr/>
        </p:nvSpPr>
        <p:spPr bwMode="auto">
          <a:xfrm>
            <a:off x="5306357" y="2948596"/>
            <a:ext cx="3837643" cy="11427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TextBox 59"/>
          <p:cNvSpPr txBox="1">
            <a:spLocks noChangeArrowheads="1"/>
          </p:cNvSpPr>
          <p:nvPr/>
        </p:nvSpPr>
        <p:spPr bwMode="auto">
          <a:xfrm>
            <a:off x="5348867" y="3316982"/>
            <a:ext cx="4433762"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dirty="0">
                <a:solidFill>
                  <a:srgbClr val="C00000"/>
                </a:solidFill>
                <a:latin typeface="微软雅黑" pitchFamily="34" charset="-122"/>
                <a:ea typeface="微软雅黑" pitchFamily="34" charset="-122"/>
              </a:rPr>
              <a:t>Architecture of Proposed Solution</a:t>
            </a:r>
            <a:endParaRPr lang="zh-CN" altLang="en-US"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9557544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59"/>
          <p:cNvSpPr txBox="1">
            <a:spLocks noChangeArrowheads="1"/>
          </p:cNvSpPr>
          <p:nvPr/>
        </p:nvSpPr>
        <p:spPr bwMode="auto">
          <a:xfrm>
            <a:off x="4869543" y="191731"/>
            <a:ext cx="4069988"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Architecture of Proposed Solution</a:t>
            </a:r>
            <a:endParaRPr lang="zh-CN" altLang="en-US" b="1" dirty="0">
              <a:solidFill>
                <a:srgbClr val="C00000"/>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1A19AE17-8210-47FA-88D3-37CDDBB40B4C}"/>
              </a:ext>
            </a:extLst>
          </p:cNvPr>
          <p:cNvPicPr>
            <a:picLocks noChangeAspect="1"/>
          </p:cNvPicPr>
          <p:nvPr/>
        </p:nvPicPr>
        <p:blipFill>
          <a:blip r:embed="rId2"/>
          <a:stretch>
            <a:fillRect/>
          </a:stretch>
        </p:blipFill>
        <p:spPr>
          <a:xfrm>
            <a:off x="224972" y="898415"/>
            <a:ext cx="3614056" cy="1633984"/>
          </a:xfrm>
          <a:prstGeom prst="rect">
            <a:avLst/>
          </a:prstGeom>
        </p:spPr>
      </p:pic>
      <p:cxnSp>
        <p:nvCxnSpPr>
          <p:cNvPr id="15" name="直接箭头连接符 14">
            <a:extLst>
              <a:ext uri="{FF2B5EF4-FFF2-40B4-BE49-F238E27FC236}">
                <a16:creationId xmlns:a16="http://schemas.microsoft.com/office/drawing/2014/main" id="{B33FD399-328A-420E-B854-1424FFFF4D42}"/>
              </a:ext>
            </a:extLst>
          </p:cNvPr>
          <p:cNvCxnSpPr/>
          <p:nvPr/>
        </p:nvCxnSpPr>
        <p:spPr bwMode="auto">
          <a:xfrm>
            <a:off x="4034971" y="1756229"/>
            <a:ext cx="160382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图片 15">
            <a:extLst>
              <a:ext uri="{FF2B5EF4-FFF2-40B4-BE49-F238E27FC236}">
                <a16:creationId xmlns:a16="http://schemas.microsoft.com/office/drawing/2014/main" id="{B84C32AC-5240-4674-A909-6C001AD33FFF}"/>
              </a:ext>
            </a:extLst>
          </p:cNvPr>
          <p:cNvPicPr>
            <a:picLocks noChangeAspect="1"/>
          </p:cNvPicPr>
          <p:nvPr/>
        </p:nvPicPr>
        <p:blipFill>
          <a:blip r:embed="rId3"/>
          <a:stretch>
            <a:fillRect/>
          </a:stretch>
        </p:blipFill>
        <p:spPr>
          <a:xfrm>
            <a:off x="5885543" y="770391"/>
            <a:ext cx="2623230" cy="2066084"/>
          </a:xfrm>
          <a:prstGeom prst="rect">
            <a:avLst/>
          </a:prstGeom>
        </p:spPr>
      </p:pic>
      <p:sp>
        <p:nvSpPr>
          <p:cNvPr id="18" name="文本框 17">
            <a:extLst>
              <a:ext uri="{FF2B5EF4-FFF2-40B4-BE49-F238E27FC236}">
                <a16:creationId xmlns:a16="http://schemas.microsoft.com/office/drawing/2014/main" id="{EECA922B-7867-48FF-8697-7E556AA60D62}"/>
              </a:ext>
            </a:extLst>
          </p:cNvPr>
          <p:cNvSpPr txBox="1"/>
          <p:nvPr/>
        </p:nvSpPr>
        <p:spPr>
          <a:xfrm>
            <a:off x="4165598" y="1444171"/>
            <a:ext cx="1429658" cy="307777"/>
          </a:xfrm>
          <a:prstGeom prst="rect">
            <a:avLst/>
          </a:prstGeom>
          <a:noFill/>
        </p:spPr>
        <p:txBody>
          <a:bodyPr wrap="square" rtlCol="0">
            <a:spAutoFit/>
          </a:bodyPr>
          <a:lstStyle/>
          <a:p>
            <a:r>
              <a:rPr lang="en-US" altLang="zh-CN" sz="1400" dirty="0"/>
              <a:t>Data cleaning</a:t>
            </a:r>
            <a:endParaRPr lang="zh-CN" altLang="en-US" sz="1400" dirty="0"/>
          </a:p>
        </p:txBody>
      </p:sp>
      <p:sp>
        <p:nvSpPr>
          <p:cNvPr id="19" name="矩形 18">
            <a:extLst>
              <a:ext uri="{FF2B5EF4-FFF2-40B4-BE49-F238E27FC236}">
                <a16:creationId xmlns:a16="http://schemas.microsoft.com/office/drawing/2014/main" id="{87E7C23A-D34F-4594-9BED-28C455123937}"/>
              </a:ext>
            </a:extLst>
          </p:cNvPr>
          <p:cNvSpPr/>
          <p:nvPr/>
        </p:nvSpPr>
        <p:spPr>
          <a:xfrm>
            <a:off x="3816419" y="1806512"/>
            <a:ext cx="2177981" cy="584775"/>
          </a:xfrm>
          <a:prstGeom prst="rect">
            <a:avLst/>
          </a:prstGeom>
        </p:spPr>
        <p:txBody>
          <a:bodyPr wrap="square">
            <a:spAutoFit/>
          </a:bodyPr>
          <a:lstStyle/>
          <a:p>
            <a:r>
              <a:rPr lang="zh-CN" altLang="en-US" sz="1600" dirty="0"/>
              <a:t>Remove extra columns through dataframe</a:t>
            </a:r>
          </a:p>
        </p:txBody>
      </p:sp>
    </p:spTree>
    <p:extLst>
      <p:ext uri="{BB962C8B-B14F-4D97-AF65-F5344CB8AC3E}">
        <p14:creationId xmlns:p14="http://schemas.microsoft.com/office/powerpoint/2010/main" val="205346540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8714" y="156132"/>
            <a:ext cx="117307" cy="405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59"/>
          <p:cNvSpPr txBox="1">
            <a:spLocks noChangeArrowheads="1"/>
          </p:cNvSpPr>
          <p:nvPr/>
        </p:nvSpPr>
        <p:spPr bwMode="auto">
          <a:xfrm>
            <a:off x="4869543" y="191731"/>
            <a:ext cx="4069988"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fr-FR" altLang="zh-CN" b="1" dirty="0">
                <a:solidFill>
                  <a:srgbClr val="C00000"/>
                </a:solidFill>
                <a:latin typeface="微软雅黑" pitchFamily="34" charset="-122"/>
                <a:ea typeface="微软雅黑" pitchFamily="34" charset="-122"/>
              </a:rPr>
              <a:t>Architecture of Proposed Solution</a:t>
            </a:r>
            <a:endParaRPr lang="zh-CN" altLang="en-US" b="1" dirty="0">
              <a:solidFill>
                <a:srgbClr val="C00000"/>
              </a:solidFill>
              <a:latin typeface="微软雅黑" pitchFamily="34" charset="-122"/>
              <a:ea typeface="微软雅黑" pitchFamily="34" charset="-122"/>
            </a:endParaRPr>
          </a:p>
        </p:txBody>
      </p:sp>
      <p:sp>
        <p:nvSpPr>
          <p:cNvPr id="4" name="矩形 3">
            <a:extLst>
              <a:ext uri="{FF2B5EF4-FFF2-40B4-BE49-F238E27FC236}">
                <a16:creationId xmlns:a16="http://schemas.microsoft.com/office/drawing/2014/main" id="{25F8A84D-46A0-430E-AF8F-F85270F343DA}"/>
              </a:ext>
            </a:extLst>
          </p:cNvPr>
          <p:cNvSpPr/>
          <p:nvPr/>
        </p:nvSpPr>
        <p:spPr>
          <a:xfrm>
            <a:off x="253999" y="784376"/>
            <a:ext cx="5842001" cy="3754874"/>
          </a:xfrm>
          <a:prstGeom prst="rect">
            <a:avLst/>
          </a:prstGeom>
        </p:spPr>
        <p:txBody>
          <a:bodyPr wrap="square">
            <a:spAutoFit/>
          </a:bodyPr>
          <a:lstStyle/>
          <a:p>
            <a:r>
              <a:rPr lang="en-US" altLang="zh-CN" sz="1400" dirty="0"/>
              <a:t>Data analytics architecture</a:t>
            </a:r>
            <a:endParaRPr lang="zh-CN" altLang="zh-CN" sz="1400" dirty="0"/>
          </a:p>
          <a:p>
            <a:r>
              <a:rPr lang="en-US" altLang="zh-CN" sz="1400" dirty="0"/>
              <a:t>Step1: Find the datasets I need from the website and save them in csv format.</a:t>
            </a:r>
            <a:endParaRPr lang="zh-CN" altLang="zh-CN" sz="1400" dirty="0"/>
          </a:p>
          <a:p>
            <a:r>
              <a:rPr lang="en-US" altLang="zh-CN" sz="1400" dirty="0"/>
              <a:t>Step2: Import data from csv format into python and store it in </a:t>
            </a:r>
            <a:r>
              <a:rPr lang="en-US" altLang="zh-CN" sz="1400" dirty="0" err="1"/>
              <a:t>dataframe</a:t>
            </a:r>
            <a:r>
              <a:rPr lang="en-US" altLang="zh-CN" sz="1400" dirty="0"/>
              <a:t> format.</a:t>
            </a:r>
            <a:endParaRPr lang="zh-CN" altLang="zh-CN" sz="1400" dirty="0"/>
          </a:p>
          <a:p>
            <a:r>
              <a:rPr lang="en-US" altLang="zh-CN" sz="1400" dirty="0"/>
              <a:t>Step3:</a:t>
            </a:r>
            <a:endParaRPr lang="zh-CN" altLang="zh-CN" sz="1400" dirty="0"/>
          </a:p>
          <a:p>
            <a:r>
              <a:rPr lang="en-US" altLang="zh-CN" sz="1400" dirty="0"/>
              <a:t>Preprocess the data. Look for errors in the data and delete unwanted columns.</a:t>
            </a:r>
            <a:endParaRPr lang="zh-CN" altLang="zh-CN" sz="1400" dirty="0"/>
          </a:p>
          <a:p>
            <a:r>
              <a:rPr lang="en-US" altLang="zh-CN" sz="1400" dirty="0"/>
              <a:t>Step4: Perform data analysis. We use the </a:t>
            </a:r>
            <a:r>
              <a:rPr lang="en-US" altLang="zh-CN" sz="1400" dirty="0" err="1"/>
              <a:t>elo</a:t>
            </a:r>
            <a:r>
              <a:rPr lang="en-US" altLang="zh-CN" sz="1400" dirty="0"/>
              <a:t> scoring algorithm to analyze the dataset of match results. This method is used to get the </a:t>
            </a:r>
            <a:r>
              <a:rPr lang="en-US" altLang="zh-CN" sz="1400" dirty="0" err="1"/>
              <a:t>elo</a:t>
            </a:r>
            <a:r>
              <a:rPr lang="en-US" altLang="zh-CN" sz="1400" dirty="0"/>
              <a:t> score of each team. Then, the feature vector we will use to represent the data of a certain game (if A and B are playing): [Elo score of team A, T, O and M statistics of team A, Elo score of team B, team B T, O and M table statistics]</a:t>
            </a:r>
            <a:endParaRPr lang="zh-CN" altLang="zh-CN" sz="1400" dirty="0"/>
          </a:p>
          <a:p>
            <a:r>
              <a:rPr lang="en-US" altLang="zh-CN" sz="1400" dirty="0"/>
              <a:t>Step5: We build a regression model using Logistic Regression method using </a:t>
            </a:r>
            <a:r>
              <a:rPr lang="en-US" altLang="zh-CN" sz="1400" dirty="0" err="1"/>
              <a:t>sklearn</a:t>
            </a:r>
            <a:r>
              <a:rPr lang="en-US" altLang="zh-CN" sz="1400" dirty="0"/>
              <a:t>. Calculate training accuracy using 10% cross validation. Finally, the trained model is used to make predictions from the game data from April to June. Use the model to judge a new match and return the probability of its victory.</a:t>
            </a:r>
            <a:endParaRPr lang="zh-CN" altLang="en-US" sz="1400" dirty="0"/>
          </a:p>
        </p:txBody>
      </p:sp>
      <p:pic>
        <p:nvPicPr>
          <p:cNvPr id="2052" name="Picture 4" descr="Image result for 篮球">
            <a:extLst>
              <a:ext uri="{FF2B5EF4-FFF2-40B4-BE49-F238E27FC236}">
                <a16:creationId xmlns:a16="http://schemas.microsoft.com/office/drawing/2014/main" id="{364293E7-F9CA-4440-9D4F-C46AA8DDF4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032"/>
          <a:stretch/>
        </p:blipFill>
        <p:spPr bwMode="auto">
          <a:xfrm>
            <a:off x="6191251" y="728254"/>
            <a:ext cx="2669722" cy="233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57934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迷你简菱心"/>
        <a:cs typeface=""/>
      </a:majorFont>
      <a:minorFont>
        <a:latin typeface="Calibri"/>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439</TotalTime>
  <Pages>0</Pages>
  <Words>894</Words>
  <Characters>0</Characters>
  <Application>Microsoft Office PowerPoint</Application>
  <DocSecurity>0</DocSecurity>
  <PresentationFormat>全屏显示(16:9)</PresentationFormat>
  <Lines>0</Lines>
  <Paragraphs>69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12</vt:i4>
      </vt:variant>
      <vt:variant>
        <vt:lpstr>幻灯片标题</vt:lpstr>
      </vt:variant>
      <vt:variant>
        <vt:i4>16</vt:i4>
      </vt:variant>
    </vt:vector>
  </HeadingPairs>
  <TitlesOfParts>
    <vt:vector size="33" baseType="lpstr">
      <vt:lpstr>Paralines</vt:lpstr>
      <vt:lpstr>微软雅黑</vt:lpstr>
      <vt:lpstr>Arial</vt:lpstr>
      <vt:lpstr>Calibri</vt:lpstr>
      <vt:lpstr>Calibri Light</vt:lpstr>
      <vt:lpstr>Office 主题</vt:lpstr>
      <vt:lpstr>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Haoran Hu</cp:lastModifiedBy>
  <cp:revision>74</cp:revision>
  <dcterms:created xsi:type="dcterms:W3CDTF">2015-07-30T01:13:05Z</dcterms:created>
  <dcterms:modified xsi:type="dcterms:W3CDTF">2020-01-16T22:10:13Z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