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041E3-B7DC-4F70-AD41-CC7CA1C6F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95FEDE-E035-4DB2-B35B-CF93A14F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AD028-801D-4676-8641-B9DDCD85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EB57F-7EEE-4F08-8618-336CA53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DDF27-8A44-4132-8752-D04637C2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6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A5BAF-565D-4FEC-9C3A-44224EF1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20F1B8-0B5D-470C-B4FE-814C6A63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EB1E7-8E84-4688-81B6-5EEEFB97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7285E-7D27-4881-A8DA-857A40A7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C02A1-D960-4A7B-A007-EB5A7740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6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6827A-32D9-4C0D-BAE0-888670A9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14CE4-DC95-4058-AD6F-28303A27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9AD6F-A4E8-488B-A9BA-2615D76E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B52D3-1558-448D-9604-857503B1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78DA1-6735-453C-8F7F-2CC8943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B0AB7-F790-4A03-B433-9CD3B609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9FE54-90CE-4B8C-8596-641BD85C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E8FE5-657E-466B-AB70-3DC69536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007DD-F16A-4632-8897-165D58D6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EE1AE-AFF0-4DC1-B3C5-4EDDB98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097FC-DC3C-41A0-A7FE-89CD6F9A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B13AF-19DD-4D9C-BB66-DD09D932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1D9EE-65B0-497F-8596-49936590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543F9-A028-4601-A247-F0B3F30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89E43-C935-494A-9543-7E497A5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F0FA2-1FA4-44F7-9D52-F5B41A53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E044F-57C9-49BC-8CEA-4B583E94D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35E6B-AE5B-4ABD-A740-23532DE80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87C7C-3536-4314-8144-FE36437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8A41E-AA02-4E11-9238-484FE6E0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177DC-2EF3-4279-BE6C-08EB7D51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1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C8526-188B-4908-A256-7E79299D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EC5D5-9864-40FD-A3E5-8AA50C2F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273C1-1DBF-4F42-A248-6543A430E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771AC-ECD4-4F6B-ACE5-3D16230E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66AB-9B89-4E62-9BFF-5A7FDFBBA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7FC99-D98E-4954-8242-FCC7186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55382-5644-40B1-A5B7-D269CE88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D6197A-E36C-44D7-BBAF-5A309E9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39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8FF4-ECBA-48D0-ABE2-665C194A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8F4BD8-11A9-4AEC-ACBE-55A9DE38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96E898-D6BF-4EBB-A616-256B8CD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6E28A-6CE9-44A8-AF6A-F537AD57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FF572-EE50-4EEA-80E1-4F4B828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D20AFB-A5F5-4574-9303-69C36F7F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3A0C2-481F-4417-AC20-CC46C633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EF57-A6C2-4300-9F46-D7B0C68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87BCF-CF38-429F-86A4-8FC83816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2967D-0250-4FB3-AB95-015DCC0B2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DCC813-F54C-424E-AEA9-70E6F7D3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99B18-868D-4AEC-BE08-5EC8B5B1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B57A1-0751-4C82-A388-856A79A7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8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072A3-885D-4F0C-B2DC-FC991552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07C3F-BFE0-4E27-B8EA-80D9F2772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C8093-864F-4B21-9103-9BD6397CB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0D1A6-DB43-45BE-885E-D04E0C39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FDFA1-BECD-4C78-88FD-32697D0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A0462-7DBB-4972-A5C7-83A9F924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66ECEA-DC09-4322-80AE-DC48262B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339E9-80BC-49A3-BBAC-888E1892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285C-E7FA-4D21-A6B8-37540F5F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A8ED-E7EA-46D3-A1B6-C92DF7B273A7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61620-D196-4168-B72F-CAD3240B4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7BA88-99DA-48EB-AF3F-4F6AFF02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8B54-A207-45D4-96A0-C4A6D873D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AC346-BD9A-45EC-9EE0-CA2490AE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800" b="0" i="0" dirty="0">
                <a:solidFill>
                  <a:srgbClr val="000000"/>
                </a:solidFill>
                <a:effectLst/>
                <a:latin typeface="ArialNarrow"/>
              </a:rPr>
              <a:t>Pass Task 3: </a:t>
            </a:r>
            <a:r>
              <a:rPr lang="en-US" altLang="zh-CN" sz="4800" b="1" i="0" dirty="0">
                <a:solidFill>
                  <a:srgbClr val="000000"/>
                </a:solidFill>
                <a:effectLst/>
                <a:latin typeface="ArialNarrow-Bold"/>
              </a:rPr>
              <a:t>Design Patterns</a:t>
            </a:r>
            <a:r>
              <a:rPr lang="en-US" altLang="zh-CN" sz="4800" dirty="0"/>
              <a:t> 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445034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8270-2642-48AC-83F0-EB0B167C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使用工厂模式创建单向链表和双向链表，并画出</a:t>
            </a:r>
            <a:r>
              <a:rPr lang="en-US" altLang="zh-CN" sz="3200" dirty="0"/>
              <a:t>UML</a:t>
            </a:r>
            <a:r>
              <a:rPr lang="zh-CN" altLang="en-US" sz="3200" dirty="0"/>
              <a:t>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5BE9F1-CA49-4A7B-886C-D2FDA344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913"/>
            <a:ext cx="9060965" cy="54487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2CB230-96ED-47E4-96AD-083C674B876F}"/>
              </a:ext>
            </a:extLst>
          </p:cNvPr>
          <p:cNvSpPr txBox="1"/>
          <p:nvPr/>
        </p:nvSpPr>
        <p:spPr>
          <a:xfrm>
            <a:off x="8140891" y="2403476"/>
            <a:ext cx="405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由链表大类创建单向链表和双向链表</a:t>
            </a:r>
            <a:endParaRPr lang="en-US" altLang="zh-CN" dirty="0"/>
          </a:p>
          <a:p>
            <a:r>
              <a:rPr lang="en-US" altLang="zh-CN" dirty="0"/>
              <a:t>2.Burge</a:t>
            </a:r>
            <a:r>
              <a:rPr lang="zh-CN" altLang="en-US" dirty="0"/>
              <a:t>类不需要。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用户直接与抽象工厂类交互。</a:t>
            </a:r>
          </a:p>
        </p:txBody>
      </p:sp>
    </p:spTree>
    <p:extLst>
      <p:ext uri="{BB962C8B-B14F-4D97-AF65-F5344CB8AC3E}">
        <p14:creationId xmlns:p14="http://schemas.microsoft.com/office/powerpoint/2010/main" val="2635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C3CB-9BF6-4062-92A3-AC670F0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本节主要讲了什么东西？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476E9-2E86-4461-8749-3C332BFD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340"/>
            <a:ext cx="3772227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DEA24-7C05-43C1-B606-B2191DF8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为什么他们很有用？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AF0B3-2D72-499E-BDAE-6A51FD15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对于重复性的问题，我们只需要找到问题的核心，然后根据问题的核心设计出一套专用的模板，让这套模板适用于处理所有的方法，我们就可以避免重复的工作。</a:t>
            </a:r>
          </a:p>
        </p:txBody>
      </p:sp>
    </p:spTree>
    <p:extLst>
      <p:ext uri="{BB962C8B-B14F-4D97-AF65-F5344CB8AC3E}">
        <p14:creationId xmlns:p14="http://schemas.microsoft.com/office/powerpoint/2010/main" val="314284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F95E-2A33-45B9-9521-3AAD767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你打算怎么使用这些信息？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8ED24-0B56-4EBA-B6EC-AE450D8E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30324"/>
            <a:ext cx="12258675" cy="5527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工厂模式：可以帮助我们创建某一个特定类型的相关对象。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单例模式：对于客户端来说，一个类只需要一个实例化对象。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需要严格的控制一个全局变量的时候。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外观模式：对于一个复杂的子系统来说，我们需要一个有限但直接</a:t>
            </a:r>
            <a:r>
              <a:rPr lang="en-US" altLang="zh-CN" dirty="0"/>
              <a:t>				</a:t>
            </a:r>
            <a:r>
              <a:rPr lang="zh-CN" altLang="en-US" dirty="0"/>
              <a:t>的接口。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帮助我们将子系统层次化，便于分析问题。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观察者模式：当一个对象的状态改变时，其他对象的状态也需要做与之</a:t>
            </a:r>
            <a:r>
              <a:rPr lang="en-US" altLang="zh-CN" dirty="0"/>
              <a:t>		</a:t>
            </a:r>
            <a:r>
              <a:rPr lang="zh-CN" altLang="en-US" dirty="0"/>
              <a:t>相应的改变，并且改变是动态的，对象的集合也是预</a:t>
            </a:r>
            <a:r>
              <a:rPr lang="en-US" altLang="zh-CN" dirty="0"/>
              <a:t>			</a:t>
            </a:r>
            <a:r>
              <a:rPr lang="zh-CN" altLang="en-US" dirty="0"/>
              <a:t>先不知</a:t>
            </a:r>
            <a:r>
              <a:rPr lang="en-US" altLang="zh-CN" dirty="0"/>
              <a:t>	</a:t>
            </a:r>
            <a:r>
              <a:rPr lang="zh-CN" altLang="en-US" dirty="0"/>
              <a:t>道的。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有些对象需要观察其他对象的状态来更新自己的状态，并且这种改变是</a:t>
            </a:r>
            <a:r>
              <a:rPr lang="en-US" altLang="zh-CN" dirty="0"/>
              <a:t>	</a:t>
            </a:r>
            <a:r>
              <a:rPr lang="zh-CN" altLang="en-US" dirty="0"/>
              <a:t>在某个特定的时间或者某种特定的情况下。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745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E64D4-FA3E-4D05-9B4B-7EC274AD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提供阅读清单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A32746-7E29-48BF-B4F2-0F71511A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89576"/>
            <a:ext cx="9134475" cy="51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8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2F34B-BC29-40EF-BB48-A28E05C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你认为在这个模块你学到的最重要的东西是什么？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288E7-2BDD-43D2-BB17-586C9244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编程思想，好的设计模式可以大大降低代码的冗余性，避免重复写一些无用的代码，同时，代码的复用性很强，适用于多个类似问题的处理。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04E7F4-4D79-4991-BA8E-2FA6D2221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4" y="3169070"/>
            <a:ext cx="6877529" cy="36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3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3DCD5-1641-4A39-8242-8F56EF2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反思代码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22136-EA73-48BD-98A9-43CB39D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46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5034-69D1-47DB-A5AF-B0E02368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Activity1</a:t>
            </a:r>
            <a:r>
              <a:rPr lang="zh-CN" altLang="en-US" dirty="0"/>
              <a:t>：从迭代器模式中理解了什么？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756C33-E30B-4B0E-87A5-185D6F81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意图：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提供一种方法顺序访问一个聚合对象中各个元素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而又无须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暴露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	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该对象的内部表示。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 latinLnBrk="1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优点：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、它支持以不同的方式遍历一个聚合对象。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、迭代器简化了聚合类。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、在同一个聚合上可以有多个遍历。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、在迭代器模式中，增加新的聚合类和迭代器类都很方便，无须修改原有代码。</a:t>
            </a:r>
          </a:p>
          <a:p>
            <a:pPr algn="l" latinLnBrk="1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缺点：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由于迭代器模式将存储数据和遍历数据的职责分离，增加新的聚合类需要对应增加新的迭代器类，类的个数成对增加，这在一定程度上增加了系统的复杂性。</a:t>
            </a:r>
          </a:p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30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36C4B-2B59-4C17-B270-5B9359B7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迭代器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64B451-FC3C-44BA-A421-F1235329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2" y="1327624"/>
            <a:ext cx="11127438" cy="53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6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509</Words>
  <Application>Microsoft Office PowerPoint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ArialNarrow</vt:lpstr>
      <vt:lpstr>ArialNarrow-Bold</vt:lpstr>
      <vt:lpstr>Helvetica Neue</vt:lpstr>
      <vt:lpstr>等线</vt:lpstr>
      <vt:lpstr>等线 Light</vt:lpstr>
      <vt:lpstr>Arial</vt:lpstr>
      <vt:lpstr>Office 主题​​</vt:lpstr>
      <vt:lpstr>Pass Task 3: Design Patterns </vt:lpstr>
      <vt:lpstr>1.本节主要讲了什么东西？</vt:lpstr>
      <vt:lpstr>2.为什么他们很有用？</vt:lpstr>
      <vt:lpstr>3.你打算怎么使用这些信息？</vt:lpstr>
      <vt:lpstr>4.提供阅读清单</vt:lpstr>
      <vt:lpstr>1.你认为在这个模块你学到的最重要的东西是什么？</vt:lpstr>
      <vt:lpstr>反思代码</vt:lpstr>
      <vt:lpstr>Activity1：从迭代器模式中理解了什么？</vt:lpstr>
      <vt:lpstr>迭代器UML图</vt:lpstr>
      <vt:lpstr>使用工厂模式创建单向链表和双向链表，并画出UML图。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Module3: Design Pattern</dc:title>
  <dc:creator>. 輝</dc:creator>
  <cp:lastModifiedBy>. 輝</cp:lastModifiedBy>
  <cp:revision>12</cp:revision>
  <dcterms:created xsi:type="dcterms:W3CDTF">2022-08-10T03:22:49Z</dcterms:created>
  <dcterms:modified xsi:type="dcterms:W3CDTF">2022-08-11T06:42:01Z</dcterms:modified>
</cp:coreProperties>
</file>