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B6ADD-BC86-4103-B66C-11E5F2CAE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604001-E4CF-4CB6-8412-E5A15E317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0BE2D-C718-4C5D-8080-E578D978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28844-D88B-4E78-89E5-31A4EAD9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919AB-29F2-4CFF-91B0-8519A9F4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11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B2701-80D2-444A-97D8-622B3F67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7F7AB-3B04-4339-9B4E-D803AA711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68CDA0-8744-4B67-825B-9DD1555F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40F67-B554-47D8-BD91-721D1820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51D6E-2124-46DC-AEFB-C729835F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689503-DEC2-43D0-87D1-AC500AC15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4D40-8B57-456E-A682-803B89E5D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F4AAD-7B56-439A-AD67-586E46C2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C3E07-1326-4DE8-8910-03CA0E95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483B9-46F5-402C-BF25-FF9246DD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D5200-6D2C-4DE8-A1A0-3F203A7F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F71FBE-87E8-4BFB-AF74-8BEDAABB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806EDB-9D29-4BF5-9011-15491A64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B297D-A594-41C7-8612-B6C27A08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A3E0F-2F11-4DFD-B5A0-427D1881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86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663C5-C434-4258-A49D-5E1A8BE7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9C299F-D9F2-4816-BD75-1E04ED1B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2D98E-221A-427A-AD97-37307D4E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5DF56-0386-4FB7-BF18-75A8954F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8765-8ACB-41FD-95C0-915DAB50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0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5DA15-0138-4E2D-A7CA-D058F02F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709F6-1C3C-4AF0-A964-43B120605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E6794B-DC4E-4744-98BD-129B8DD6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623748-401E-415D-A828-73EF5626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7BD1DA-980C-448B-ACDF-B923F741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D3B885-996B-4D34-8D2E-402229F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11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5B642-3BD2-4708-9084-355FAA06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23B15-13C0-4BC5-8B97-6C05BF13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03C270-6769-4B2A-B27E-281C4292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0D61F3-7F1C-4CEC-8619-3CAC0FBE0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6CBA8-2C1E-422F-9B27-436D7335F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9F6C7B-64D2-4A71-ACDF-017C96D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FC505-63B0-41DF-8B4C-D012B73E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22F2A-C958-4893-AC2B-B422E7BF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2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984FB-316E-4964-BB78-3E4F0A95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DC67F1-8DF7-4FCA-926C-BAB5C01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36803-8737-410F-8D5B-F9C20AB2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CA201A-FE83-4114-8B4C-107C323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6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A5A206-3E18-4C8C-B6AE-013AED1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674C01-5134-46C3-81B2-1960B9CD6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FA0010-B1B4-4D4A-8510-67261626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8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A67A3-914E-4016-8133-06845C2C5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077F5-64AC-4AB5-8F8A-089FC224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B9516-2137-4839-86E0-6BB57125B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072734-D1E7-430D-9573-97A1789C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65BFF-205E-4EF6-9294-9F72C6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D1389-43CE-4713-A23B-F8EBC040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29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89FC-0252-4384-BB18-DABFB1FA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3D96D5-E238-462F-969B-BAFA0B4E1E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07820-5D3B-48AC-8E7B-83847E8F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4B2A11-364B-43E5-9E0C-D33D95B1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31448-B2D5-45BB-A2B7-00AF9748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16FA3-9A32-430A-8195-043B15A0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5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D7E6FE-75E7-4114-83AF-4F9D343FA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DBF10B-0EAC-4074-88CF-2806E11C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C003C-B016-410D-AF7D-7DD4EC796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48F86-89B4-47E3-A0FC-DCC1C73A1FC0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39288-B829-4FE2-B26E-4AB194813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E78F2-B95A-4165-9B0E-108C976E9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B896-FBD7-4A00-A636-AA73D094B0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92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ianshu.com/p/e136ec79235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2F957-01C8-4644-8760-346CD674F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Module 4 - Trees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26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BE8A7-2E16-44C0-B61D-7D097CF3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删除的</a:t>
            </a:r>
            <a:r>
              <a:rPr lang="en-US" altLang="zh-CN" dirty="0"/>
              <a:t>3</a:t>
            </a:r>
            <a:r>
              <a:rPr lang="zh-CN" altLang="en-US" dirty="0"/>
              <a:t>种情况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DEDD3-946A-46FE-AD5E-4C52094F9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1507"/>
            <a:ext cx="3231160" cy="24843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9DF5DE-2FC5-4BAE-AF31-A669C193F050}"/>
              </a:ext>
            </a:extLst>
          </p:cNvPr>
          <p:cNvSpPr txBox="1"/>
          <p:nvPr/>
        </p:nvSpPr>
        <p:spPr>
          <a:xfrm>
            <a:off x="431996" y="463867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删除的节点是叶子节点，</a:t>
            </a:r>
            <a:endParaRPr lang="en-US" altLang="zh-CN" dirty="0"/>
          </a:p>
          <a:p>
            <a:r>
              <a:rPr lang="zh-CN" altLang="en-US" dirty="0"/>
              <a:t>直接删除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DDBF88-EC3C-4A93-8EAC-C6F9923FC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426" y="1491507"/>
            <a:ext cx="3558848" cy="39170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5DDF1D-6A57-4AF4-B9FE-CDFF0FDA610D}"/>
              </a:ext>
            </a:extLst>
          </p:cNvPr>
          <p:cNvSpPr txBox="1"/>
          <p:nvPr/>
        </p:nvSpPr>
        <p:spPr>
          <a:xfrm>
            <a:off x="3684106" y="547687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删除的节点只有一个孩子节点，</a:t>
            </a:r>
            <a:endParaRPr lang="en-US" altLang="zh-CN" dirty="0"/>
          </a:p>
          <a:p>
            <a:r>
              <a:rPr lang="zh-CN" altLang="en-US" dirty="0"/>
              <a:t>使用孩子节点替换父节点即可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9045D2-793C-4A6B-B785-DC3952D8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540" y="1489542"/>
            <a:ext cx="4397121" cy="387891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34B987-E5FB-4B20-98C1-BF311A6D5FA6}"/>
              </a:ext>
            </a:extLst>
          </p:cNvPr>
          <p:cNvSpPr txBox="1"/>
          <p:nvPr/>
        </p:nvSpPr>
        <p:spPr>
          <a:xfrm>
            <a:off x="8046556" y="547687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删除的节点有两个孩子节点，</a:t>
            </a:r>
            <a:endParaRPr lang="en-US" altLang="zh-CN" dirty="0"/>
          </a:p>
          <a:p>
            <a:r>
              <a:rPr lang="zh-CN" altLang="en-US" dirty="0"/>
              <a:t>使用该节点的后继节点替换该节点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096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7C3EE-1F2D-49FF-AF5B-3759DAB8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引出平衡二叉树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AA846-DB8C-40D4-A0AD-F30FD89A0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7628281" cy="4945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6EB3C-8116-4F24-961D-D83A91FB4E4F}"/>
              </a:ext>
            </a:extLst>
          </p:cNvPr>
          <p:cNvSpPr txBox="1"/>
          <p:nvPr/>
        </p:nvSpPr>
        <p:spPr>
          <a:xfrm>
            <a:off x="7353300" y="3078058"/>
            <a:ext cx="50321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二叉搜索树的搜索花费最大等于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最小等于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log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））</a:t>
            </a:r>
            <a:endParaRPr lang="en-US" altLang="zh-CN" dirty="0"/>
          </a:p>
          <a:p>
            <a:r>
              <a:rPr lang="zh-CN" altLang="en-US" dirty="0"/>
              <a:t>但是如果一颗二叉搜索树只有右孩子节点而没有</a:t>
            </a:r>
            <a:endParaRPr lang="en-US" altLang="zh-CN" dirty="0"/>
          </a:p>
          <a:p>
            <a:r>
              <a:rPr lang="zh-CN" altLang="en-US" dirty="0"/>
              <a:t>左孩子节点，</a:t>
            </a:r>
            <a:endParaRPr lang="en-US" altLang="zh-CN" dirty="0"/>
          </a:p>
          <a:p>
            <a:r>
              <a:rPr lang="zh-CN" altLang="en-US" dirty="0"/>
              <a:t>那么搜索所花费的时间就变成了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由此引出二叉平衡树</a:t>
            </a:r>
          </a:p>
        </p:txBody>
      </p:sp>
    </p:spTree>
    <p:extLst>
      <p:ext uri="{BB962C8B-B14F-4D97-AF65-F5344CB8AC3E}">
        <p14:creationId xmlns:p14="http://schemas.microsoft.com/office/powerpoint/2010/main" val="391829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BAB7F-AB43-401F-9873-89928359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二叉搜索树的旋转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D07B26-4536-48F9-8FD4-D31F7200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08" y="1015227"/>
            <a:ext cx="7666384" cy="31701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3ABFC82-251E-43A7-B8E2-915CC8057DC6}"/>
              </a:ext>
            </a:extLst>
          </p:cNvPr>
          <p:cNvSpPr txBox="1"/>
          <p:nvPr/>
        </p:nvSpPr>
        <p:spPr>
          <a:xfrm>
            <a:off x="6096000" y="4405610"/>
            <a:ext cx="62198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左旋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：以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结点作为支点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旋转结点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，其右子结点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变为旋转结点的父结点，右子结点的左子结点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变为旋转结点的右子结点，左子结点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保持不变。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6879E7-18F7-468D-84C3-84FBFC273E3F}"/>
              </a:ext>
            </a:extLst>
          </p:cNvPr>
          <p:cNvSpPr txBox="1"/>
          <p:nvPr/>
        </p:nvSpPr>
        <p:spPr>
          <a:xfrm>
            <a:off x="247650" y="4405610"/>
            <a:ext cx="5848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右旋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：以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Q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结点作为支点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旋转结点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，其左子结点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变为旋转结点的父结点，左子结点的右子结点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变为旋转结点的左子结点，右子结点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保持不变。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045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FC87B-E266-435D-92A3-8A7D46A4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树平衡的定义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91B34-1CF0-44A8-80C7-EB5F611AB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平衡因子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ingFang SC"/>
              </a:rPr>
              <a:t>=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左子树深度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高度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ingFang SC"/>
              </a:rPr>
              <a:t>- 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右子树深度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高度</a:t>
            </a:r>
            <a:endParaRPr lang="en-US" altLang="zh-CN" b="1" i="0" dirty="0">
              <a:solidFill>
                <a:srgbClr val="FF0000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平衡因子绝对值小于等于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PingFang SC"/>
              </a:rPr>
              <a:t>，则二叉树平衡</a:t>
            </a:r>
            <a:endParaRPr lang="en-US" altLang="zh-CN" b="1" i="0" dirty="0">
              <a:solidFill>
                <a:srgbClr val="FF0000"/>
              </a:solidFill>
              <a:effectLst/>
              <a:latin typeface="PingFang SC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平衡因子大于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，则右旋</a:t>
            </a:r>
            <a:endParaRPr lang="en-US" altLang="zh-CN" b="1" dirty="0">
              <a:solidFill>
                <a:srgbClr val="FF0000"/>
              </a:solidFill>
              <a:latin typeface="PingFang SC"/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平衡因子小于</a:t>
            </a:r>
            <a:r>
              <a:rPr lang="en-US" altLang="zh-CN" b="1" dirty="0">
                <a:solidFill>
                  <a:srgbClr val="FF0000"/>
                </a:solidFill>
                <a:latin typeface="PingFang SC"/>
              </a:rPr>
              <a:t>-1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，则左旋</a:t>
            </a:r>
            <a:endParaRPr lang="en-US" altLang="zh-CN" b="1" i="0" dirty="0">
              <a:solidFill>
                <a:srgbClr val="FF0000"/>
              </a:solidFill>
              <a:effectLst/>
              <a:latin typeface="PingFang SC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814FFF-7BF2-4657-A056-727C9D47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46" y="4190769"/>
            <a:ext cx="7582557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3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6741B-0CD3-44C5-BD28-3C006F39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一次旋转不能保证平衡，需要二次旋转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87E98-3458-4ECD-863A-9BE9D3DAB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59" y="1384818"/>
            <a:ext cx="7689246" cy="2320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2F935F-2EAC-4BBD-95CC-002ED0C21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959" y="3977390"/>
            <a:ext cx="7788315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F6349-D7AA-4273-A430-21AAB9A8C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平衡二叉树的插入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78A925-0A06-4552-A9E2-81C1DB57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325563"/>
            <a:ext cx="6975075" cy="49702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71DAB83-EFA1-4DA0-96B7-8C9AA98B1AF7}"/>
              </a:ext>
            </a:extLst>
          </p:cNvPr>
          <p:cNvSpPr txBox="1"/>
          <p:nvPr/>
        </p:nvSpPr>
        <p:spPr>
          <a:xfrm>
            <a:off x="8974453" y="3333750"/>
            <a:ext cx="3217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红色代表二叉树的高度</a:t>
            </a:r>
            <a:endParaRPr lang="en-US" altLang="zh-CN" dirty="0"/>
          </a:p>
          <a:p>
            <a:r>
              <a:rPr lang="zh-CN" altLang="en-US" dirty="0"/>
              <a:t>绿色表示每个节点的平衡因子</a:t>
            </a:r>
          </a:p>
        </p:txBody>
      </p:sp>
    </p:spTree>
    <p:extLst>
      <p:ext uri="{BB962C8B-B14F-4D97-AF65-F5344CB8AC3E}">
        <p14:creationId xmlns:p14="http://schemas.microsoft.com/office/powerpoint/2010/main" val="276478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C248C-9FCD-41B2-840D-EAB73315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红黑树（</a:t>
            </a:r>
            <a:r>
              <a:rPr lang="en-US" altLang="zh-CN" sz="3600" b="0" i="0" dirty="0">
                <a:solidFill>
                  <a:srgbClr val="000000"/>
                </a:solidFill>
                <a:effectLst/>
                <a:latin typeface="Calibri-Light"/>
              </a:rPr>
              <a:t>Red-Black Trees</a:t>
            </a:r>
            <a:r>
              <a:rPr lang="en-US" altLang="zh-CN" sz="3600" dirty="0"/>
              <a:t> </a:t>
            </a:r>
            <a:r>
              <a:rPr lang="zh-CN" altLang="en-US" dirty="0"/>
              <a:t>）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4AD4DD-1972-4091-B888-87EF275EC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7675"/>
            <a:ext cx="73180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性质1：每个节点要么是黑色，要么是红色。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性质2：根节点是黑色。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性质3：每个叶子节点（NIL）是黑色。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性质4：每个红色结点的两个子结点一定都是黑色。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性质5：任意一结点到每个叶子结点的路径都包含数量相同的黑结点。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1720FA-DB64-4113-A0BA-E36B9387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169" y="3209924"/>
            <a:ext cx="5179831" cy="36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18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FC4DB-F447-4CA3-AE73-A661BCA4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红黑树的旋转：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9F194F-F98A-4CF5-A11E-7B159E2D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1" y="1487623"/>
            <a:ext cx="6332769" cy="21033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F38BDB-5D64-4B74-BB56-802699480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9" y="4194724"/>
            <a:ext cx="6363251" cy="19737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96E1A8-12A2-4A51-8C87-DB2F4155D654}"/>
              </a:ext>
            </a:extLst>
          </p:cNvPr>
          <p:cNvSpPr txBox="1"/>
          <p:nvPr/>
        </p:nvSpPr>
        <p:spPr>
          <a:xfrm>
            <a:off x="6610350" y="347969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红黑树的旋转和二叉树几乎相同，</a:t>
            </a:r>
            <a:endParaRPr lang="en-US" altLang="zh-CN" dirty="0"/>
          </a:p>
          <a:p>
            <a:r>
              <a:rPr lang="zh-CN" altLang="en-US" dirty="0"/>
              <a:t>但在旋转后要根据规则变色</a:t>
            </a:r>
          </a:p>
        </p:txBody>
      </p:sp>
    </p:spTree>
    <p:extLst>
      <p:ext uri="{BB962C8B-B14F-4D97-AF65-F5344CB8AC3E}">
        <p14:creationId xmlns:p14="http://schemas.microsoft.com/office/powerpoint/2010/main" val="183385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ECD6F-6604-44D9-B24A-FF54FAA2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红黑树的插入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30824C-DFFD-4FEA-B8AE-D394C2BD6A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97361"/>
            <a:ext cx="92544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从根结点开始查找；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若根结点为空，那么插入结点作为根结点，结束。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若根结点不为空，那么把根结点作为当前结点；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若当前结点为null，返回当前结点的父结点，结束。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若当前结点key等于查找key，那么该key所在结点就是插入结点，更新结点的值，结束。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若当前结点key大于查找key，把当前结点的左子结点设置为当前结点，重复步骤4；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若当前结点key小于查找key，把当前结点的右子结点设置为当前结点，重复步骤4；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插入节点应该是红色，这样不会破坏红黑树的平衡。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2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3B22E-FCBE-422A-88DF-CEAA0600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插入的不同情景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43773-E548-459B-96B2-4D7E5FF7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：红黑树为空树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最简单的一种情景，直接把插入结点作为根结点就行，但注意，根据红黑树性质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：根节点是黑色。还需要把插入结点设为黑色。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：插入结点的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Key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已存在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插入结点的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已存在，既然红黑树总保持平衡，在插入前红黑树已经是平衡的，那么把插入结点设置为将要替代结点的颜色，再把结点的值更新就完成插入。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：插入结点的父结点为黑结点</a:t>
            </a: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由于插入的结点是红色的，并不会影响红黑树的平衡，直接插入即可，无需做自平衡。</a:t>
            </a:r>
          </a:p>
          <a:p>
            <a:pPr marL="0" indent="0" algn="l">
              <a:buNone/>
            </a:pP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7005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D8DBE-9E35-4859-B4B8-4EC48B6C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存放数据的方式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BB60BBB-EBD7-40B9-B7C2-FD386EAD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9449"/>
            <a:ext cx="7552074" cy="19508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C8952-A293-41E4-B76D-A0134510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6429"/>
            <a:ext cx="6096000" cy="35615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969B0F-E761-4CA5-A2CA-AEB11E4A99DC}"/>
              </a:ext>
            </a:extLst>
          </p:cNvPr>
          <p:cNvSpPr txBox="1"/>
          <p:nvPr/>
        </p:nvSpPr>
        <p:spPr>
          <a:xfrm>
            <a:off x="4962525" y="40999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插入、删除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B2862B-2E78-499B-A64D-E53D78703660}"/>
              </a:ext>
            </a:extLst>
          </p:cNvPr>
          <p:cNvSpPr txBox="1"/>
          <p:nvPr/>
        </p:nvSpPr>
        <p:spPr>
          <a:xfrm>
            <a:off x="5308773" y="58007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</a:t>
            </a:r>
          </a:p>
        </p:txBody>
      </p:sp>
    </p:spTree>
    <p:extLst>
      <p:ext uri="{BB962C8B-B14F-4D97-AF65-F5344CB8AC3E}">
        <p14:creationId xmlns:p14="http://schemas.microsoft.com/office/powerpoint/2010/main" val="3483208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CE61C-3EAF-482B-BED3-200E5DCF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红黑树插入的不同情景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E296C-953D-4E47-8FD1-DDF6E3B1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/>
          <a:lstStyle/>
          <a:p>
            <a:r>
              <a:rPr lang="zh-CN" altLang="en-US" b="1" dirty="0"/>
              <a:t>插入情景</a:t>
            </a:r>
            <a:r>
              <a:rPr lang="en-US" altLang="zh-CN" b="1" dirty="0"/>
              <a:t>4</a:t>
            </a:r>
            <a:r>
              <a:rPr lang="zh-CN" altLang="en-US" b="1" dirty="0"/>
              <a:t>：插入结点的父结点为红结点</a:t>
            </a:r>
            <a:endParaRPr lang="en-US" altLang="zh-CN" b="1" dirty="0"/>
          </a:p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：叔叔结点存在并且为红结点</a:t>
            </a:r>
            <a:endParaRPr lang="zh-CN" altLang="en-US" b="1" dirty="0"/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S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设置为黑色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设置为红色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把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设置为当前插入结点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A36314-002C-4BD4-902D-3EA2469B0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265" y="3952875"/>
            <a:ext cx="6172735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60F75-A0AF-48AC-B6DB-AF7BD55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红黑树插入的不同情景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ED3EA-6855-4CC4-B3A9-6DDB193B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：叔叔结点不存在或为黑结点，并且插入结点的父亲结点是祖父结点的左子结点。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4.2.1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：插入结点是其父结点的左子结点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设为黑色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设为红色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进行右旋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264ACA-7567-4324-9294-216C8AC73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7592" y="3794631"/>
            <a:ext cx="6294665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A49BC-9188-4333-91EE-CCC30E0C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红黑树插入的不同情景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AA7D3-D277-4E2C-87A7-6A2C3E1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2"/>
            <a:ext cx="12192000" cy="5532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4.2.2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：插入结点是其父结点的右子结点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进行左旋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把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设置为插入结点，得到情景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4.2.1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4.2.1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的处理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0DF44-A9F6-46CF-978A-F0D0C910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26" y="3535825"/>
            <a:ext cx="6325148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6DA04-40CF-4BFF-AA86-5AD2880B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47DBC-75AB-4DED-8AE1-46787C2F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4.3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：叔叔结点不存在或为黑结点，并且插入结点的父亲结点是祖父结点的右子结点</a:t>
            </a:r>
            <a:endParaRPr lang="en-US" altLang="zh-CN" b="1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设为黑色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将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设为红色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进行左旋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ACB76-FAD1-47B3-8DE8-3C37EBE40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3372560"/>
            <a:ext cx="5997460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9D7E-C490-4119-AAA1-25037220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红黑树的插入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8D7BB-6147-4909-B9B7-64F450CC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插入情景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4.3.2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：插入结点是其父结点的左子结点</a:t>
            </a:r>
            <a:b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</a:b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处理：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对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进行右旋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把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P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设置为插入结点，得到情景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4.3.1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进行情景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-apple-system"/>
              </a:rPr>
              <a:t>4.3.1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-apple-system"/>
              </a:rPr>
              <a:t>的处理</a:t>
            </a:r>
            <a:endParaRPr lang="zh-CN" altLang="en-US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C0A17A-3CA7-4215-A48B-22F88B8C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404" y="4701353"/>
            <a:ext cx="6416596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0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B28D3-CA8C-45C6-BF75-4E1DC1D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70F6F-702C-4EE9-85FA-A5F377646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主要讲了什么？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树的定义，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二叉搜索树的查找、插入和删除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平衡二叉树的查找、插入和删除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红黑树的查找、插入。</a:t>
            </a:r>
          </a:p>
        </p:txBody>
      </p:sp>
    </p:spTree>
    <p:extLst>
      <p:ext uri="{BB962C8B-B14F-4D97-AF65-F5344CB8AC3E}">
        <p14:creationId xmlns:p14="http://schemas.microsoft.com/office/powerpoint/2010/main" val="712528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55648-0141-4499-BB9E-35AF9D0D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9A154-3D94-4F45-81A7-86D73792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为什么有用？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4880C7-029D-487A-874B-1B3B1D90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" y="2476787"/>
            <a:ext cx="7369179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40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994B-7EDD-4C7D-BB0E-CBB4BFE8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650C3-1D40-43B4-B92B-C0F22D2F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怎么利用这些信息？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在创建数据结构的时候，多另一种方法。</a:t>
            </a:r>
          </a:p>
        </p:txBody>
      </p:sp>
    </p:spTree>
    <p:extLst>
      <p:ext uri="{BB962C8B-B14F-4D97-AF65-F5344CB8AC3E}">
        <p14:creationId xmlns:p14="http://schemas.microsoft.com/office/powerpoint/2010/main" val="390715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2371A-8DA6-4EEF-8605-ABF8E2A2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7FC3A-23CD-472B-8206-DA881854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阅读清单：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https://www.jianshu.com/p/e136ec79235c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40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DF25-4DBD-4408-9C61-D22F1FF3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本节课中最重要的是什么？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0125B-0D4E-4C33-B30D-45528907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最重要的是查找、插入和删除操作。</a:t>
            </a:r>
          </a:p>
        </p:txBody>
      </p:sp>
    </p:spTree>
    <p:extLst>
      <p:ext uri="{BB962C8B-B14F-4D97-AF65-F5344CB8AC3E}">
        <p14:creationId xmlns:p14="http://schemas.microsoft.com/office/powerpoint/2010/main" val="32604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DE6F2-4462-4A4C-9280-3190529D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存放数据的方式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A10C0A-3D87-4C17-91DC-BC680360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777"/>
            <a:ext cx="7681626" cy="13259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49F27D-C114-4B4E-828E-9FA8FECB1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837" y="2750636"/>
            <a:ext cx="7681626" cy="42523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B9839C-FDB2-471B-A852-94156B505662}"/>
              </a:ext>
            </a:extLst>
          </p:cNvPr>
          <p:cNvSpPr txBox="1"/>
          <p:nvPr/>
        </p:nvSpPr>
        <p:spPr>
          <a:xfrm>
            <a:off x="2682701" y="37957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插入、删除操作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77EA7B-F1E5-4FA3-8540-A59780271EB4}"/>
              </a:ext>
            </a:extLst>
          </p:cNvPr>
          <p:cNvSpPr txBox="1"/>
          <p:nvPr/>
        </p:nvSpPr>
        <p:spPr>
          <a:xfrm>
            <a:off x="3028950" y="5734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搜索操作</a:t>
            </a:r>
          </a:p>
        </p:txBody>
      </p:sp>
    </p:spTree>
    <p:extLst>
      <p:ext uri="{BB962C8B-B14F-4D97-AF65-F5344CB8AC3E}">
        <p14:creationId xmlns:p14="http://schemas.microsoft.com/office/powerpoint/2010/main" val="986254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84E8-E4B0-4918-B15B-0F14CA6A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和之前学过的联系起来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AC5D7-B1E1-46B9-9D7C-4453D9747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可以和数组、链表等数据结构等数据结构联合起来思考。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493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8CADD-B055-41D4-8295-CDD19F23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AEE4A-55C6-4CFB-B8C4-B3F8FFAB2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二叉搜索树的插入、删除和搜索。（</a:t>
            </a:r>
            <a:r>
              <a:rPr lang="en-US" altLang="zh-CN" dirty="0"/>
              <a:t>search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写一个代码判断二叉搜索树是否平衡。（</a:t>
            </a:r>
            <a:r>
              <a:rPr lang="en-US" altLang="zh-CN" dirty="0" err="1"/>
              <a:t>isBalanced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找出二叉搜索树的共同祖先（</a:t>
            </a:r>
            <a:r>
              <a:rPr lang="en-US" altLang="zh-CN" dirty="0" err="1"/>
              <a:t>findLCA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运行</a:t>
            </a:r>
            <a:r>
              <a:rPr lang="en-US" altLang="zh-CN" dirty="0"/>
              <a:t>AVL</a:t>
            </a:r>
            <a:r>
              <a:rPr lang="zh-CN" altLang="en-US" dirty="0"/>
              <a:t>树的插入代码（</a:t>
            </a:r>
            <a:r>
              <a:rPr lang="en-US" altLang="zh-CN" dirty="0" err="1"/>
              <a:t>AVL_Tree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写二叉搜索树的旋转代码（</a:t>
            </a:r>
            <a:r>
              <a:rPr lang="en-US" altLang="zh-CN" dirty="0" err="1"/>
              <a:t>leftRotate</a:t>
            </a:r>
            <a:r>
              <a:rPr lang="zh-CN" altLang="en-US" dirty="0"/>
              <a:t>，</a:t>
            </a:r>
            <a:r>
              <a:rPr lang="en-US" altLang="zh-CN" dirty="0" err="1"/>
              <a:t>rightRotate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红黑树的删除。</a:t>
            </a:r>
          </a:p>
        </p:txBody>
      </p:sp>
    </p:spTree>
    <p:extLst>
      <p:ext uri="{BB962C8B-B14F-4D97-AF65-F5344CB8AC3E}">
        <p14:creationId xmlns:p14="http://schemas.microsoft.com/office/powerpoint/2010/main" val="27492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35415-4CC3-413F-B35F-4F0B922E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对比数组、链表、树三种数据结构的搜索、插入、删除操作时间复杂度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93D965-DA63-4F55-BCE8-69B262DB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6950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F9F95-31FD-4E02-8DE1-E9E0C8A8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树的专业术语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499AE7-52B2-430D-B4B1-3B8E9AA97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97" y="1371125"/>
            <a:ext cx="767400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93D95-7417-416E-AAB6-A8573909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二叉搜索树（</a:t>
            </a:r>
            <a:r>
              <a:rPr lang="en-US" altLang="zh-CN" dirty="0"/>
              <a:t>Binary Search Trees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B9B22-CA3A-4C25-86D7-BFBF3006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567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每个左孩子节点的值都小于该节点</a:t>
            </a:r>
            <a:endParaRPr lang="en-US" altLang="zh-CN" dirty="0"/>
          </a:p>
          <a:p>
            <a:r>
              <a:rPr lang="zh-CN" altLang="en-US" dirty="0"/>
              <a:t>每个右孩子节点的值都大于该值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BB521-8A65-4E4F-A975-B49719DF9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6237"/>
            <a:ext cx="7704488" cy="39017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5722D4B-E394-41AC-98A0-4DE4E840E740}"/>
              </a:ext>
            </a:extLst>
          </p:cNvPr>
          <p:cNvSpPr txBox="1"/>
          <p:nvPr/>
        </p:nvSpPr>
        <p:spPr>
          <a:xfrm>
            <a:off x="8629977" y="44977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二叉搜索树并不是唯一的</a:t>
            </a:r>
          </a:p>
        </p:txBody>
      </p:sp>
    </p:spTree>
    <p:extLst>
      <p:ext uri="{BB962C8B-B14F-4D97-AF65-F5344CB8AC3E}">
        <p14:creationId xmlns:p14="http://schemas.microsoft.com/office/powerpoint/2010/main" val="28305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234DA-1C44-48FA-8183-1CCEF9EA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zh-CN" altLang="en-US" dirty="0"/>
              <a:t>二叉搜索树的搜索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5420F4-5146-49C5-9B93-A2F23DBA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20" y="1343818"/>
            <a:ext cx="7491109" cy="464860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D804CB-D733-49D8-9B1D-027595F777E9}"/>
              </a:ext>
            </a:extLst>
          </p:cNvPr>
          <p:cNvSpPr txBox="1"/>
          <p:nvPr/>
        </p:nvSpPr>
        <p:spPr>
          <a:xfrm>
            <a:off x="8012431" y="3325814"/>
            <a:ext cx="3160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如果要搜索值为</a:t>
            </a:r>
            <a:r>
              <a:rPr lang="en-US" altLang="zh-CN" dirty="0"/>
              <a:t>4.5</a:t>
            </a:r>
            <a:r>
              <a:rPr lang="zh-CN" altLang="en-US" dirty="0"/>
              <a:t>的节点</a:t>
            </a:r>
            <a:endParaRPr lang="en-US" altLang="zh-CN" dirty="0"/>
          </a:p>
          <a:p>
            <a:r>
              <a:rPr lang="zh-CN" altLang="en-US" dirty="0"/>
              <a:t>没搜索到，返回最后一个搜索的节点，也就是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最长花费时间等于树的高度</a:t>
            </a:r>
          </a:p>
        </p:txBody>
      </p:sp>
    </p:spTree>
    <p:extLst>
      <p:ext uri="{BB962C8B-B14F-4D97-AF65-F5344CB8AC3E}">
        <p14:creationId xmlns:p14="http://schemas.microsoft.com/office/powerpoint/2010/main" val="366448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CEAEB-07C7-4DAD-9928-A6FFC74E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二叉树的插入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3CC5E-800C-434D-A90B-87019CF3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59036"/>
            <a:ext cx="7592134" cy="53989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737991-CBAB-49B3-A8D2-66CB73A28CF2}"/>
              </a:ext>
            </a:extLst>
          </p:cNvPr>
          <p:cNvSpPr txBox="1"/>
          <p:nvPr/>
        </p:nvSpPr>
        <p:spPr>
          <a:xfrm>
            <a:off x="7592135" y="29128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先执行搜索代码</a:t>
            </a:r>
          </a:p>
        </p:txBody>
      </p:sp>
    </p:spTree>
    <p:extLst>
      <p:ext uri="{BB962C8B-B14F-4D97-AF65-F5344CB8AC3E}">
        <p14:creationId xmlns:p14="http://schemas.microsoft.com/office/powerpoint/2010/main" val="149383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4C46-787F-472E-B679-E7E8175E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C1F94-ED60-4D5B-8519-7C4CEEEC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7696867" cy="471718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EB85AC-1F04-48B0-8C61-B995AEF96CAC}"/>
              </a:ext>
            </a:extLst>
          </p:cNvPr>
          <p:cNvSpPr txBox="1"/>
          <p:nvPr/>
        </p:nvSpPr>
        <p:spPr>
          <a:xfrm>
            <a:off x="7888606" y="2505670"/>
            <a:ext cx="38842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先执行二叉树的搜索，二叉树的搜索返回的最后一个搜索的节点。</a:t>
            </a:r>
            <a:endParaRPr lang="en-US" altLang="zh-CN" dirty="0"/>
          </a:p>
          <a:p>
            <a:r>
              <a:rPr lang="zh-CN" altLang="en-US" dirty="0"/>
              <a:t>如果最后一个搜索的节点等于要删除的节点，就删除。</a:t>
            </a:r>
            <a:endParaRPr lang="en-US" altLang="zh-CN" dirty="0"/>
          </a:p>
          <a:p>
            <a:r>
              <a:rPr lang="zh-CN" altLang="en-US" dirty="0"/>
              <a:t>不等于的话，就什么都不做。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657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1267</Words>
  <Application>Microsoft Office PowerPoint</Application>
  <PresentationFormat>宽屏</PresentationFormat>
  <Paragraphs>134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-apple-system</vt:lpstr>
      <vt:lpstr>Calibri-Light</vt:lpstr>
      <vt:lpstr>PingFang SC</vt:lpstr>
      <vt:lpstr>等线</vt:lpstr>
      <vt:lpstr>等线 Light</vt:lpstr>
      <vt:lpstr>Arial</vt:lpstr>
      <vt:lpstr>Office 主题​​</vt:lpstr>
      <vt:lpstr>Module 4 - Trees</vt:lpstr>
      <vt:lpstr>存放数据的方式</vt:lpstr>
      <vt:lpstr>存放数据的方式</vt:lpstr>
      <vt:lpstr>对比数组、链表、树三种数据结构的搜索、插入、删除操作时间复杂度</vt:lpstr>
      <vt:lpstr>树的专业术语</vt:lpstr>
      <vt:lpstr>二叉搜索树（Binary Search Trees）</vt:lpstr>
      <vt:lpstr>二叉搜索树的搜索</vt:lpstr>
      <vt:lpstr>二叉树的插入</vt:lpstr>
      <vt:lpstr>二叉树的删除</vt:lpstr>
      <vt:lpstr>删除的3种情况</vt:lpstr>
      <vt:lpstr>引出平衡二叉树</vt:lpstr>
      <vt:lpstr>二叉搜索树的旋转</vt:lpstr>
      <vt:lpstr>AVL树平衡的定义</vt:lpstr>
      <vt:lpstr>一次旋转不能保证平衡，需要二次旋转</vt:lpstr>
      <vt:lpstr>平衡二叉树的插入</vt:lpstr>
      <vt:lpstr>红黑树（Red-Black Trees ）</vt:lpstr>
      <vt:lpstr>红黑树的旋转：</vt:lpstr>
      <vt:lpstr>红黑树的插入</vt:lpstr>
      <vt:lpstr>插入的不同情景</vt:lpstr>
      <vt:lpstr>红黑树插入的不同情景</vt:lpstr>
      <vt:lpstr>红黑树插入的不同情景</vt:lpstr>
      <vt:lpstr>红黑树插入的不同情景</vt:lpstr>
      <vt:lpstr>红黑树的插入</vt:lpstr>
      <vt:lpstr>红黑树的插入</vt:lpstr>
      <vt:lpstr>Task</vt:lpstr>
      <vt:lpstr>Task</vt:lpstr>
      <vt:lpstr>Task</vt:lpstr>
      <vt:lpstr>Task</vt:lpstr>
      <vt:lpstr>本节课中最重要的是什么？</vt:lpstr>
      <vt:lpstr>和之前学过的联系起来</vt:lpstr>
      <vt:lpstr>代码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4 - Trees</dc:title>
  <dc:creator>. 輝</dc:creator>
  <cp:lastModifiedBy>. 輝</cp:lastModifiedBy>
  <cp:revision>22</cp:revision>
  <dcterms:created xsi:type="dcterms:W3CDTF">2022-08-11T01:27:28Z</dcterms:created>
  <dcterms:modified xsi:type="dcterms:W3CDTF">2022-08-11T13:18:01Z</dcterms:modified>
</cp:coreProperties>
</file>