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65"/>
  </p:notesMasterIdLst>
  <p:handoutMasterIdLst>
    <p:handoutMasterId r:id="rId66"/>
  </p:handoutMasterIdLst>
  <p:sldIdLst>
    <p:sldId id="1357" r:id="rId2"/>
    <p:sldId id="343" r:id="rId3"/>
    <p:sldId id="1414" r:id="rId4"/>
    <p:sldId id="1457" r:id="rId5"/>
    <p:sldId id="1522" r:id="rId6"/>
    <p:sldId id="1460" r:id="rId7"/>
    <p:sldId id="1461" r:id="rId8"/>
    <p:sldId id="1462" r:id="rId9"/>
    <p:sldId id="260" r:id="rId10"/>
    <p:sldId id="262" r:id="rId11"/>
    <p:sldId id="1464" r:id="rId12"/>
    <p:sldId id="1466" r:id="rId13"/>
    <p:sldId id="1456" r:id="rId14"/>
    <p:sldId id="1468" r:id="rId15"/>
    <p:sldId id="1469" r:id="rId16"/>
    <p:sldId id="1455" r:id="rId17"/>
    <p:sldId id="1470" r:id="rId18"/>
    <p:sldId id="1471" r:id="rId19"/>
    <p:sldId id="1472" r:id="rId20"/>
    <p:sldId id="1476" r:id="rId21"/>
    <p:sldId id="1477" r:id="rId22"/>
    <p:sldId id="1480" r:id="rId23"/>
    <p:sldId id="1482" r:id="rId24"/>
    <p:sldId id="1486" r:id="rId25"/>
    <p:sldId id="1485" r:id="rId26"/>
    <p:sldId id="1488" r:id="rId27"/>
    <p:sldId id="1490" r:id="rId28"/>
    <p:sldId id="1487" r:id="rId29"/>
    <p:sldId id="1489" r:id="rId30"/>
    <p:sldId id="1492" r:id="rId31"/>
    <p:sldId id="1491" r:id="rId32"/>
    <p:sldId id="1479" r:id="rId33"/>
    <p:sldId id="1494" r:id="rId34"/>
    <p:sldId id="1493" r:id="rId35"/>
    <p:sldId id="1483" r:id="rId36"/>
    <p:sldId id="1452" r:id="rId37"/>
    <p:sldId id="1450" r:id="rId38"/>
    <p:sldId id="1439" r:id="rId39"/>
    <p:sldId id="1497" r:id="rId40"/>
    <p:sldId id="1328" r:id="rId41"/>
    <p:sldId id="1495" r:id="rId42"/>
    <p:sldId id="1498" r:id="rId43"/>
    <p:sldId id="1523" r:id="rId44"/>
    <p:sldId id="1501" r:id="rId45"/>
    <p:sldId id="1524" r:id="rId46"/>
    <p:sldId id="1502" r:id="rId47"/>
    <p:sldId id="1503" r:id="rId48"/>
    <p:sldId id="270" r:id="rId49"/>
    <p:sldId id="1499" r:id="rId50"/>
    <p:sldId id="1500" r:id="rId51"/>
    <p:sldId id="1496" r:id="rId52"/>
    <p:sldId id="1507" r:id="rId53"/>
    <p:sldId id="1505" r:id="rId54"/>
    <p:sldId id="1508" r:id="rId55"/>
    <p:sldId id="1509" r:id="rId56"/>
    <p:sldId id="1510" r:id="rId57"/>
    <p:sldId id="1512" r:id="rId58"/>
    <p:sldId id="1517" r:id="rId59"/>
    <p:sldId id="1518" r:id="rId60"/>
    <p:sldId id="1375" r:id="rId61"/>
    <p:sldId id="1519" r:id="rId62"/>
    <p:sldId id="1520" r:id="rId63"/>
    <p:sldId id="1521" r:id="rId64"/>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CC33"/>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63465" autoAdjust="0"/>
  </p:normalViewPr>
  <p:slideViewPr>
    <p:cSldViewPr snapToGrid="0">
      <p:cViewPr varScale="1">
        <p:scale>
          <a:sx n="45" d="100"/>
          <a:sy n="45" d="100"/>
        </p:scale>
        <p:origin x="1062" y="42"/>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DE0393C6-E607-4014-9BE3-E5FE82749351}"/>
    <pc:docChg chg="undo redo custSel addSld delSld modSld sldOrd">
      <pc:chgData name="张 智" userId="36bdf691fd3510be" providerId="LiveId" clId="{DE0393C6-E607-4014-9BE3-E5FE82749351}" dt="2023-09-12T06:10:13.782" v="38819" actId="20577"/>
      <pc:docMkLst>
        <pc:docMk/>
      </pc:docMkLst>
      <pc:sldChg chg="del">
        <pc:chgData name="张 智" userId="36bdf691fd3510be" providerId="LiveId" clId="{DE0393C6-E607-4014-9BE3-E5FE82749351}" dt="2023-09-01T06:55:26.796" v="7186" actId="47"/>
        <pc:sldMkLst>
          <pc:docMk/>
          <pc:sldMk cId="2850690858" sldId="258"/>
        </pc:sldMkLst>
      </pc:sldChg>
      <pc:sldChg chg="addSp delSp modSp add mod modNotesTx">
        <pc:chgData name="张 智" userId="36bdf691fd3510be" providerId="LiveId" clId="{DE0393C6-E607-4014-9BE3-E5FE82749351}" dt="2023-09-11T07:45:20.329" v="22977" actId="20577"/>
        <pc:sldMkLst>
          <pc:docMk/>
          <pc:sldMk cId="0" sldId="260"/>
        </pc:sldMkLst>
        <pc:spChg chg="add mod">
          <ac:chgData name="张 智" userId="36bdf691fd3510be" providerId="LiveId" clId="{DE0393C6-E607-4014-9BE3-E5FE82749351}" dt="2023-08-30T02:50:29.741" v="2013" actId="1076"/>
          <ac:spMkLst>
            <pc:docMk/>
            <pc:sldMk cId="0" sldId="260"/>
            <ac:spMk id="4" creationId="{1764C18F-34B5-47C9-9BE5-2FC18E74D209}"/>
          </ac:spMkLst>
        </pc:spChg>
        <pc:spChg chg="add mod">
          <ac:chgData name="张 智" userId="36bdf691fd3510be" providerId="LiveId" clId="{DE0393C6-E607-4014-9BE3-E5FE82749351}" dt="2023-08-30T07:37:33.080" v="3125" actId="20577"/>
          <ac:spMkLst>
            <pc:docMk/>
            <pc:sldMk cId="0" sldId="260"/>
            <ac:spMk id="5" creationId="{14B66ECE-BB7E-4A97-9815-DEB99A902269}"/>
          </ac:spMkLst>
        </pc:spChg>
        <pc:spChg chg="add mod">
          <ac:chgData name="张 智" userId="36bdf691fd3510be" providerId="LiveId" clId="{DE0393C6-E607-4014-9BE3-E5FE82749351}" dt="2023-08-30T02:50:40.738" v="2030" actId="20577"/>
          <ac:spMkLst>
            <pc:docMk/>
            <pc:sldMk cId="0" sldId="260"/>
            <ac:spMk id="6" creationId="{1AA7AB98-D984-4BEE-BF2D-EAA67C820E8D}"/>
          </ac:spMkLst>
        </pc:spChg>
        <pc:spChg chg="add mod">
          <ac:chgData name="张 智" userId="36bdf691fd3510be" providerId="LiveId" clId="{DE0393C6-E607-4014-9BE3-E5FE82749351}" dt="2023-08-30T07:29:39.755" v="2835" actId="20577"/>
          <ac:spMkLst>
            <pc:docMk/>
            <pc:sldMk cId="0" sldId="260"/>
            <ac:spMk id="7" creationId="{BE66830E-56EA-40A3-9619-80DC1A4C7493}"/>
          </ac:spMkLst>
        </pc:spChg>
        <pc:spChg chg="del mod">
          <ac:chgData name="张 智" userId="36bdf691fd3510be" providerId="LiveId" clId="{DE0393C6-E607-4014-9BE3-E5FE82749351}" dt="2023-08-30T02:43:37.539" v="1861" actId="478"/>
          <ac:spMkLst>
            <pc:docMk/>
            <pc:sldMk cId="0" sldId="260"/>
            <ac:spMk id="148" creationId="{00000000-0000-0000-0000-000000000000}"/>
          </ac:spMkLst>
        </pc:spChg>
        <pc:spChg chg="add del mod">
          <ac:chgData name="张 智" userId="36bdf691fd3510be" providerId="LiveId" clId="{DE0393C6-E607-4014-9BE3-E5FE82749351}" dt="2023-08-30T02:50:46.159" v="2032" actId="478"/>
          <ac:spMkLst>
            <pc:docMk/>
            <pc:sldMk cId="0" sldId="260"/>
            <ac:spMk id="149" creationId="{00000000-0000-0000-0000-000000000000}"/>
          </ac:spMkLst>
        </pc:spChg>
      </pc:sldChg>
      <pc:sldChg chg="delSp add del mod">
        <pc:chgData name="张 智" userId="36bdf691fd3510be" providerId="LiveId" clId="{DE0393C6-E607-4014-9BE3-E5FE82749351}" dt="2023-08-30T03:04:15.435" v="2488" actId="2696"/>
        <pc:sldMkLst>
          <pc:docMk/>
          <pc:sldMk cId="0" sldId="261"/>
        </pc:sldMkLst>
        <pc:spChg chg="del">
          <ac:chgData name="张 智" userId="36bdf691fd3510be" providerId="LiveId" clId="{DE0393C6-E607-4014-9BE3-E5FE82749351}" dt="2023-08-30T02:58:00.902" v="2170" actId="21"/>
          <ac:spMkLst>
            <pc:docMk/>
            <pc:sldMk cId="0" sldId="261"/>
            <ac:spMk id="151" creationId="{00000000-0000-0000-0000-000000000000}"/>
          </ac:spMkLst>
        </pc:spChg>
      </pc:sldChg>
      <pc:sldChg chg="addSp delSp modSp add mod modNotesTx">
        <pc:chgData name="张 智" userId="36bdf691fd3510be" providerId="LiveId" clId="{DE0393C6-E607-4014-9BE3-E5FE82749351}" dt="2023-09-11T07:50:04.868" v="23215" actId="20577"/>
        <pc:sldMkLst>
          <pc:docMk/>
          <pc:sldMk cId="0" sldId="262"/>
        </pc:sldMkLst>
        <pc:spChg chg="add mod">
          <ac:chgData name="张 智" userId="36bdf691fd3510be" providerId="LiveId" clId="{DE0393C6-E607-4014-9BE3-E5FE82749351}" dt="2023-08-30T07:31:52.778" v="2899" actId="20577"/>
          <ac:spMkLst>
            <pc:docMk/>
            <pc:sldMk cId="0" sldId="262"/>
            <ac:spMk id="4" creationId="{94573481-3EBB-4E13-93D6-1974C44C85F9}"/>
          </ac:spMkLst>
        </pc:spChg>
        <pc:spChg chg="add mod">
          <ac:chgData name="张 智" userId="36bdf691fd3510be" providerId="LiveId" clId="{DE0393C6-E607-4014-9BE3-E5FE82749351}" dt="2023-08-30T07:28:46.107" v="2805"/>
          <ac:spMkLst>
            <pc:docMk/>
            <pc:sldMk cId="0" sldId="262"/>
            <ac:spMk id="5" creationId="{270DB67F-205C-4F61-9C61-9802DC16F050}"/>
          </ac:spMkLst>
        </pc:spChg>
        <pc:spChg chg="del">
          <ac:chgData name="张 智" userId="36bdf691fd3510be" providerId="LiveId" clId="{DE0393C6-E607-4014-9BE3-E5FE82749351}" dt="2023-08-30T03:07:39.392" v="2505" actId="478"/>
          <ac:spMkLst>
            <pc:docMk/>
            <pc:sldMk cId="0" sldId="262"/>
            <ac:spMk id="152" creationId="{00000000-0000-0000-0000-000000000000}"/>
          </ac:spMkLst>
        </pc:spChg>
        <pc:spChg chg="del mod">
          <ac:chgData name="张 智" userId="36bdf691fd3510be" providerId="LiveId" clId="{DE0393C6-E607-4014-9BE3-E5FE82749351}" dt="2023-08-30T06:49:12.232" v="2617" actId="478"/>
          <ac:spMkLst>
            <pc:docMk/>
            <pc:sldMk cId="0" sldId="262"/>
            <ac:spMk id="153" creationId="{00000000-0000-0000-0000-000000000000}"/>
          </ac:spMkLst>
        </pc:spChg>
      </pc:sldChg>
      <pc:sldChg chg="add del">
        <pc:chgData name="张 智" userId="36bdf691fd3510be" providerId="LiveId" clId="{DE0393C6-E607-4014-9BE3-E5FE82749351}" dt="2023-08-30T06:52:17.503" v="2649" actId="2696"/>
        <pc:sldMkLst>
          <pc:docMk/>
          <pc:sldMk cId="0" sldId="263"/>
        </pc:sldMkLst>
      </pc:sldChg>
      <pc:sldChg chg="addSp delSp modSp add mod setBg modNotesTx">
        <pc:chgData name="张 智" userId="36bdf691fd3510be" providerId="LiveId" clId="{DE0393C6-E607-4014-9BE3-E5FE82749351}" dt="2023-09-12T02:55:01.065" v="34458" actId="20577"/>
        <pc:sldMkLst>
          <pc:docMk/>
          <pc:sldMk cId="0" sldId="270"/>
        </pc:sldMkLst>
        <pc:spChg chg="add mod">
          <ac:chgData name="张 智" userId="36bdf691fd3510be" providerId="LiveId" clId="{DE0393C6-E607-4014-9BE3-E5FE82749351}" dt="2023-09-12T02:46:27.491" v="33914" actId="1036"/>
          <ac:spMkLst>
            <pc:docMk/>
            <pc:sldMk cId="0" sldId="270"/>
            <ac:spMk id="2" creationId="{DD2AB1AF-DB5B-46A1-A64C-C8978E69F9F3}"/>
          </ac:spMkLst>
        </pc:spChg>
        <pc:spChg chg="add del mod">
          <ac:chgData name="张 智" userId="36bdf691fd3510be" providerId="LiveId" clId="{DE0393C6-E607-4014-9BE3-E5FE82749351}" dt="2023-09-04T05:28:58.473" v="12995" actId="478"/>
          <ac:spMkLst>
            <pc:docMk/>
            <pc:sldMk cId="0" sldId="270"/>
            <ac:spMk id="4" creationId="{836EF634-1E15-4F50-9714-E82F842CC87A}"/>
          </ac:spMkLst>
        </pc:spChg>
        <pc:spChg chg="add mod">
          <ac:chgData name="张 智" userId="36bdf691fd3510be" providerId="LiveId" clId="{DE0393C6-E607-4014-9BE3-E5FE82749351}" dt="2023-09-12T02:47:00.041" v="33934" actId="1037"/>
          <ac:spMkLst>
            <pc:docMk/>
            <pc:sldMk cId="0" sldId="270"/>
            <ac:spMk id="5" creationId="{C8E957D2-41D2-4782-A24D-AECEF88664A0}"/>
          </ac:spMkLst>
        </pc:spChg>
        <pc:spChg chg="add mod">
          <ac:chgData name="张 智" userId="36bdf691fd3510be" providerId="LiveId" clId="{DE0393C6-E607-4014-9BE3-E5FE82749351}" dt="2023-09-04T04:23:11.928" v="12974" actId="20577"/>
          <ac:spMkLst>
            <pc:docMk/>
            <pc:sldMk cId="0" sldId="270"/>
            <ac:spMk id="6" creationId="{3A7D219E-61D1-4414-AF55-4282B7699B64}"/>
          </ac:spMkLst>
        </pc:spChg>
        <pc:spChg chg="del">
          <ac:chgData name="张 智" userId="36bdf691fd3510be" providerId="LiveId" clId="{DE0393C6-E607-4014-9BE3-E5FE82749351}" dt="2023-09-04T04:23:01.005" v="12960" actId="478"/>
          <ac:spMkLst>
            <pc:docMk/>
            <pc:sldMk cId="0" sldId="270"/>
            <ac:spMk id="190" creationId="{00000000-0000-0000-0000-000000000000}"/>
          </ac:spMkLst>
        </pc:spChg>
        <pc:spChg chg="del">
          <ac:chgData name="张 智" userId="36bdf691fd3510be" providerId="LiveId" clId="{DE0393C6-E607-4014-9BE3-E5FE82749351}" dt="2023-09-04T04:22:59.053" v="12959" actId="478"/>
          <ac:spMkLst>
            <pc:docMk/>
            <pc:sldMk cId="0" sldId="270"/>
            <ac:spMk id="192" creationId="{00000000-0000-0000-0000-000000000000}"/>
          </ac:spMkLst>
        </pc:spChg>
        <pc:spChg chg="del">
          <ac:chgData name="张 智" userId="36bdf691fd3510be" providerId="LiveId" clId="{DE0393C6-E607-4014-9BE3-E5FE82749351}" dt="2023-09-04T04:29:53.174" v="12978" actId="478"/>
          <ac:spMkLst>
            <pc:docMk/>
            <pc:sldMk cId="0" sldId="270"/>
            <ac:spMk id="193" creationId="{00000000-0000-0000-0000-000000000000}"/>
          </ac:spMkLst>
        </pc:spChg>
        <pc:picChg chg="add mod">
          <ac:chgData name="张 智" userId="36bdf691fd3510be" providerId="LiveId" clId="{DE0393C6-E607-4014-9BE3-E5FE82749351}" dt="2023-09-04T04:30:03.927" v="12982" actId="1076"/>
          <ac:picMkLst>
            <pc:docMk/>
            <pc:sldMk cId="0" sldId="270"/>
            <ac:picMk id="3" creationId="{78CDF2A3-5613-4CFA-82BA-A01B9F39C2CB}"/>
          </ac:picMkLst>
        </pc:picChg>
        <pc:picChg chg="del">
          <ac:chgData name="张 智" userId="36bdf691fd3510be" providerId="LiveId" clId="{DE0393C6-E607-4014-9BE3-E5FE82749351}" dt="2023-09-04T04:29:51.533" v="12977" actId="478"/>
          <ac:picMkLst>
            <pc:docMk/>
            <pc:sldMk cId="0" sldId="270"/>
            <ac:picMk id="191" creationId="{00000000-0000-0000-0000-000000000000}"/>
          </ac:picMkLst>
        </pc:picChg>
        <pc:cxnChg chg="add del">
          <ac:chgData name="张 智" userId="36bdf691fd3510be" providerId="LiveId" clId="{DE0393C6-E607-4014-9BE3-E5FE82749351}" dt="2023-09-12T02:47:45.941" v="33938" actId="478"/>
          <ac:cxnSpMkLst>
            <pc:docMk/>
            <pc:sldMk cId="0" sldId="270"/>
            <ac:cxnSpMk id="7" creationId="{9CE19057-F9C9-4558-B32D-8DC1BEBB6C0D}"/>
          </ac:cxnSpMkLst>
        </pc:cxnChg>
        <pc:cxnChg chg="add del">
          <ac:chgData name="张 智" userId="36bdf691fd3510be" providerId="LiveId" clId="{DE0393C6-E607-4014-9BE3-E5FE82749351}" dt="2023-09-12T02:47:59.588" v="33940" actId="478"/>
          <ac:cxnSpMkLst>
            <pc:docMk/>
            <pc:sldMk cId="0" sldId="270"/>
            <ac:cxnSpMk id="9" creationId="{3F34EFFF-DA31-48AC-B428-5AEE2649402B}"/>
          </ac:cxnSpMkLst>
        </pc:cxnChg>
        <pc:cxnChg chg="add mod">
          <ac:chgData name="张 智" userId="36bdf691fd3510be" providerId="LiveId" clId="{DE0393C6-E607-4014-9BE3-E5FE82749351}" dt="2023-09-12T02:48:26.187" v="33947" actId="14100"/>
          <ac:cxnSpMkLst>
            <pc:docMk/>
            <pc:sldMk cId="0" sldId="270"/>
            <ac:cxnSpMk id="11" creationId="{B940C86E-9D6C-4ED3-AC0B-E29CB4ED8B2B}"/>
          </ac:cxnSpMkLst>
        </pc:cxnChg>
      </pc:sldChg>
      <pc:sldChg chg="add del setBg">
        <pc:chgData name="张 智" userId="36bdf691fd3510be" providerId="LiveId" clId="{DE0393C6-E607-4014-9BE3-E5FE82749351}" dt="2023-09-04T04:29:48.427" v="12976" actId="2696"/>
        <pc:sldMkLst>
          <pc:docMk/>
          <pc:sldMk cId="0" sldId="271"/>
        </pc:sldMkLst>
      </pc:sldChg>
      <pc:sldChg chg="modSp add del mod">
        <pc:chgData name="张 智" userId="36bdf691fd3510be" providerId="LiveId" clId="{DE0393C6-E607-4014-9BE3-E5FE82749351}" dt="2023-09-04T04:23:16.409" v="12975" actId="2696"/>
        <pc:sldMkLst>
          <pc:docMk/>
          <pc:sldMk cId="0" sldId="272"/>
        </pc:sldMkLst>
        <pc:spChg chg="mod">
          <ac:chgData name="张 智" userId="36bdf691fd3510be" providerId="LiveId" clId="{DE0393C6-E607-4014-9BE3-E5FE82749351}" dt="2023-09-04T04:22:48.891" v="12956" actId="21"/>
          <ac:spMkLst>
            <pc:docMk/>
            <pc:sldMk cId="0" sldId="272"/>
            <ac:spMk id="198" creationId="{00000000-0000-0000-0000-000000000000}"/>
          </ac:spMkLst>
        </pc:spChg>
      </pc:sldChg>
      <pc:sldChg chg="delSp add del mod">
        <pc:chgData name="张 智" userId="36bdf691fd3510be" providerId="LiveId" clId="{DE0393C6-E607-4014-9BE3-E5FE82749351}" dt="2023-08-28T14:45:25.352" v="238" actId="2696"/>
        <pc:sldMkLst>
          <pc:docMk/>
          <pc:sldMk cId="0" sldId="283"/>
        </pc:sldMkLst>
        <pc:spChg chg="del">
          <ac:chgData name="张 智" userId="36bdf691fd3510be" providerId="LiveId" clId="{DE0393C6-E607-4014-9BE3-E5FE82749351}" dt="2023-08-28T14:45:12.040" v="232" actId="21"/>
          <ac:spMkLst>
            <pc:docMk/>
            <pc:sldMk cId="0" sldId="283"/>
            <ac:spMk id="245" creationId="{00000000-0000-0000-0000-000000000000}"/>
          </ac:spMkLst>
        </pc:spChg>
      </pc:sldChg>
      <pc:sldChg chg="modSp mod modNotesTx">
        <pc:chgData name="张 智" userId="36bdf691fd3510be" providerId="LiveId" clId="{DE0393C6-E607-4014-9BE3-E5FE82749351}" dt="2023-09-12T06:10:13.782" v="38819" actId="20577"/>
        <pc:sldMkLst>
          <pc:docMk/>
          <pc:sldMk cId="3039451630" sldId="343"/>
        </pc:sldMkLst>
        <pc:spChg chg="mod">
          <ac:chgData name="张 智" userId="36bdf691fd3510be" providerId="LiveId" clId="{DE0393C6-E607-4014-9BE3-E5FE82749351}" dt="2023-09-12T06:09:45.404" v="38770" actId="20577"/>
          <ac:spMkLst>
            <pc:docMk/>
            <pc:sldMk cId="3039451630" sldId="343"/>
            <ac:spMk id="3" creationId="{E9712784-199A-4366-8059-4B353600DEA1}"/>
          </ac:spMkLst>
        </pc:spChg>
        <pc:spChg chg="mod">
          <ac:chgData name="张 智" userId="36bdf691fd3510be" providerId="LiveId" clId="{DE0393C6-E607-4014-9BE3-E5FE82749351}" dt="2023-08-28T08:49:00.662" v="7" actId="1076"/>
          <ac:spMkLst>
            <pc:docMk/>
            <pc:sldMk cId="3039451630" sldId="343"/>
            <ac:spMk id="4" creationId="{320ABAFD-759F-44AD-9737-4DC91D283DCB}"/>
          </ac:spMkLst>
        </pc:spChg>
      </pc:sldChg>
      <pc:sldChg chg="del">
        <pc:chgData name="张 智" userId="36bdf691fd3510be" providerId="LiveId" clId="{DE0393C6-E607-4014-9BE3-E5FE82749351}" dt="2023-09-03T13:16:42.983" v="10022" actId="47"/>
        <pc:sldMkLst>
          <pc:docMk/>
          <pc:sldMk cId="2941864185" sldId="557"/>
        </pc:sldMkLst>
      </pc:sldChg>
      <pc:sldChg chg="del">
        <pc:chgData name="张 智" userId="36bdf691fd3510be" providerId="LiveId" clId="{DE0393C6-E607-4014-9BE3-E5FE82749351}" dt="2023-09-04T02:52:46.030" v="10374" actId="47"/>
        <pc:sldMkLst>
          <pc:docMk/>
          <pc:sldMk cId="590366965" sldId="1326"/>
        </pc:sldMkLst>
      </pc:sldChg>
      <pc:sldChg chg="addSp delSp modSp add mod modNotesTx">
        <pc:chgData name="张 智" userId="36bdf691fd3510be" providerId="LiveId" clId="{DE0393C6-E607-4014-9BE3-E5FE82749351}" dt="2023-09-12T01:59:24.236" v="31281" actId="20577"/>
        <pc:sldMkLst>
          <pc:docMk/>
          <pc:sldMk cId="3304753649" sldId="1328"/>
        </pc:sldMkLst>
        <pc:spChg chg="mod">
          <ac:chgData name="张 智" userId="36bdf691fd3510be" providerId="LiveId" clId="{DE0393C6-E607-4014-9BE3-E5FE82749351}" dt="2023-09-04T03:50:02.107" v="12184" actId="404"/>
          <ac:spMkLst>
            <pc:docMk/>
            <pc:sldMk cId="3304753649" sldId="1328"/>
            <ac:spMk id="2" creationId="{00000000-0000-0000-0000-000000000000}"/>
          </ac:spMkLst>
        </pc:spChg>
        <pc:spChg chg="mod">
          <ac:chgData name="张 智" userId="36bdf691fd3510be" providerId="LiveId" clId="{DE0393C6-E607-4014-9BE3-E5FE82749351}" dt="2023-09-04T03:11:34.383" v="10781" actId="403"/>
          <ac:spMkLst>
            <pc:docMk/>
            <pc:sldMk cId="3304753649" sldId="1328"/>
            <ac:spMk id="3" creationId="{00000000-0000-0000-0000-000000000000}"/>
          </ac:spMkLst>
        </pc:spChg>
        <pc:picChg chg="del">
          <ac:chgData name="张 智" userId="36bdf691fd3510be" providerId="LiveId" clId="{DE0393C6-E607-4014-9BE3-E5FE82749351}" dt="2023-09-04T02:53:46.918" v="10408" actId="478"/>
          <ac:picMkLst>
            <pc:docMk/>
            <pc:sldMk cId="3304753649" sldId="1328"/>
            <ac:picMk id="5" creationId="{0BEC9040-90C3-4816-9EB3-AB9BDADDCF55}"/>
          </ac:picMkLst>
        </pc:picChg>
        <pc:picChg chg="add del mod">
          <ac:chgData name="张 智" userId="36bdf691fd3510be" providerId="LiveId" clId="{DE0393C6-E607-4014-9BE3-E5FE82749351}" dt="2023-09-04T02:57:40.538" v="10521" actId="478"/>
          <ac:picMkLst>
            <pc:docMk/>
            <pc:sldMk cId="3304753649" sldId="1328"/>
            <ac:picMk id="6" creationId="{5702FAFB-E83D-4DDE-B27F-D4106142F64E}"/>
          </ac:picMkLst>
        </pc:picChg>
        <pc:picChg chg="add mod">
          <ac:chgData name="张 智" userId="36bdf691fd3510be" providerId="LiveId" clId="{DE0393C6-E607-4014-9BE3-E5FE82749351}" dt="2023-09-04T02:57:44.028" v="10524" actId="1076"/>
          <ac:picMkLst>
            <pc:docMk/>
            <pc:sldMk cId="3304753649" sldId="1328"/>
            <ac:picMk id="8" creationId="{87D773C7-5EAA-4602-833A-1D7146F07546}"/>
          </ac:picMkLst>
        </pc:picChg>
      </pc:sldChg>
      <pc:sldChg chg="del">
        <pc:chgData name="张 智" userId="36bdf691fd3510be" providerId="LiveId" clId="{DE0393C6-E607-4014-9BE3-E5FE82749351}" dt="2023-09-01T06:55:28.392" v="7188" actId="47"/>
        <pc:sldMkLst>
          <pc:docMk/>
          <pc:sldMk cId="1252328963" sldId="1334"/>
        </pc:sldMkLst>
      </pc:sldChg>
      <pc:sldChg chg="del">
        <pc:chgData name="张 智" userId="36bdf691fd3510be" providerId="LiveId" clId="{DE0393C6-E607-4014-9BE3-E5FE82749351}" dt="2023-09-04T02:52:43.400" v="10372" actId="47"/>
        <pc:sldMkLst>
          <pc:docMk/>
          <pc:sldMk cId="3215069773" sldId="1350"/>
        </pc:sldMkLst>
      </pc:sldChg>
      <pc:sldChg chg="modSp mod modNotesTx">
        <pc:chgData name="张 智" userId="36bdf691fd3510be" providerId="LiveId" clId="{DE0393C6-E607-4014-9BE3-E5FE82749351}" dt="2023-09-11T06:28:13.537" v="18692" actId="20577"/>
        <pc:sldMkLst>
          <pc:docMk/>
          <pc:sldMk cId="201535397" sldId="1357"/>
        </pc:sldMkLst>
        <pc:spChg chg="mod">
          <ac:chgData name="张 智" userId="36bdf691fd3510be" providerId="LiveId" clId="{DE0393C6-E607-4014-9BE3-E5FE82749351}" dt="2023-09-11T06:22:09.531" v="18176" actId="20577"/>
          <ac:spMkLst>
            <pc:docMk/>
            <pc:sldMk cId="201535397" sldId="1357"/>
            <ac:spMk id="2" creationId="{4D81C55C-64EF-5A4C-AA55-00ED127F3859}"/>
          </ac:spMkLst>
        </pc:spChg>
      </pc:sldChg>
      <pc:sldChg chg="del">
        <pc:chgData name="张 智" userId="36bdf691fd3510be" providerId="LiveId" clId="{DE0393C6-E607-4014-9BE3-E5FE82749351}" dt="2023-09-04T02:52:46.687" v="10375" actId="47"/>
        <pc:sldMkLst>
          <pc:docMk/>
          <pc:sldMk cId="1144395491" sldId="1358"/>
        </pc:sldMkLst>
      </pc:sldChg>
      <pc:sldChg chg="del">
        <pc:chgData name="张 智" userId="36bdf691fd3510be" providerId="LiveId" clId="{DE0393C6-E607-4014-9BE3-E5FE82749351}" dt="2023-09-04T02:52:49.387" v="10379" actId="47"/>
        <pc:sldMkLst>
          <pc:docMk/>
          <pc:sldMk cId="3401202499" sldId="1360"/>
        </pc:sldMkLst>
      </pc:sldChg>
      <pc:sldChg chg="del">
        <pc:chgData name="张 智" userId="36bdf691fd3510be" providerId="LiveId" clId="{DE0393C6-E607-4014-9BE3-E5FE82749351}" dt="2023-09-04T02:53:02.024" v="10396" actId="47"/>
        <pc:sldMkLst>
          <pc:docMk/>
          <pc:sldMk cId="3832666790" sldId="1369"/>
        </pc:sldMkLst>
      </pc:sldChg>
      <pc:sldChg chg="del">
        <pc:chgData name="张 智" userId="36bdf691fd3510be" providerId="LiveId" clId="{DE0393C6-E607-4014-9BE3-E5FE82749351}" dt="2023-09-04T02:52:48.722" v="10378" actId="47"/>
        <pc:sldMkLst>
          <pc:docMk/>
          <pc:sldMk cId="1855926147" sldId="1372"/>
        </pc:sldMkLst>
      </pc:sldChg>
      <pc:sldChg chg="del">
        <pc:chgData name="张 智" userId="36bdf691fd3510be" providerId="LiveId" clId="{DE0393C6-E607-4014-9BE3-E5FE82749351}" dt="2023-09-04T02:52:47.876" v="10377" actId="47"/>
        <pc:sldMkLst>
          <pc:docMk/>
          <pc:sldMk cId="369015162" sldId="1373"/>
        </pc:sldMkLst>
      </pc:sldChg>
      <pc:sldChg chg="del">
        <pc:chgData name="张 智" userId="36bdf691fd3510be" providerId="LiveId" clId="{DE0393C6-E607-4014-9BE3-E5FE82749351}" dt="2023-09-04T02:52:47.280" v="10376" actId="47"/>
        <pc:sldMkLst>
          <pc:docMk/>
          <pc:sldMk cId="1049597773" sldId="1374"/>
        </pc:sldMkLst>
      </pc:sldChg>
      <pc:sldChg chg="addSp modSp add mod modNotesTx">
        <pc:chgData name="张 智" userId="36bdf691fd3510be" providerId="LiveId" clId="{DE0393C6-E607-4014-9BE3-E5FE82749351}" dt="2023-09-12T05:42:29.515" v="38189" actId="20577"/>
        <pc:sldMkLst>
          <pc:docMk/>
          <pc:sldMk cId="2249381299" sldId="1375"/>
        </pc:sldMkLst>
        <pc:spChg chg="add mod">
          <ac:chgData name="张 智" userId="36bdf691fd3510be" providerId="LiveId" clId="{DE0393C6-E607-4014-9BE3-E5FE82749351}" dt="2023-09-04T15:07:50.648" v="17376" actId="207"/>
          <ac:spMkLst>
            <pc:docMk/>
            <pc:sldMk cId="2249381299" sldId="1375"/>
            <ac:spMk id="5" creationId="{A1A67F97-525F-4098-A0E4-FB5F0E5BAFB1}"/>
          </ac:spMkLst>
        </pc:spChg>
        <pc:spChg chg="mod">
          <ac:chgData name="张 智" userId="36bdf691fd3510be" providerId="LiveId" clId="{DE0393C6-E607-4014-9BE3-E5FE82749351}" dt="2023-09-05T01:56:48.649" v="18140"/>
          <ac:spMkLst>
            <pc:docMk/>
            <pc:sldMk cId="2249381299" sldId="1375"/>
            <ac:spMk id="7" creationId="{85F180D1-C7EF-4A34-96CA-73A86A26F467}"/>
          </ac:spMkLst>
        </pc:spChg>
      </pc:sldChg>
      <pc:sldChg chg="del">
        <pc:chgData name="张 智" userId="36bdf691fd3510be" providerId="LiveId" clId="{DE0393C6-E607-4014-9BE3-E5FE82749351}" dt="2023-09-04T02:53:00.140" v="10395" actId="47"/>
        <pc:sldMkLst>
          <pc:docMk/>
          <pc:sldMk cId="1101994472" sldId="1384"/>
        </pc:sldMkLst>
      </pc:sldChg>
      <pc:sldChg chg="modSp del mod ord">
        <pc:chgData name="张 智" userId="36bdf691fd3510be" providerId="LiveId" clId="{DE0393C6-E607-4014-9BE3-E5FE82749351}" dt="2023-08-30T06:53:10.240" v="2652" actId="2696"/>
        <pc:sldMkLst>
          <pc:docMk/>
          <pc:sldMk cId="2828958405" sldId="1412"/>
        </pc:sldMkLst>
        <pc:spChg chg="mod">
          <ac:chgData name="张 智" userId="36bdf691fd3510be" providerId="LiveId" clId="{DE0393C6-E607-4014-9BE3-E5FE82749351}" dt="2023-08-29T06:41:48.583" v="1401" actId="21"/>
          <ac:spMkLst>
            <pc:docMk/>
            <pc:sldMk cId="2828958405" sldId="1412"/>
            <ac:spMk id="8" creationId="{42F06DDE-EED3-4EA8-BF84-1D3C35DFAAB9}"/>
          </ac:spMkLst>
        </pc:spChg>
      </pc:sldChg>
      <pc:sldChg chg="del">
        <pc:chgData name="张 智" userId="36bdf691fd3510be" providerId="LiveId" clId="{DE0393C6-E607-4014-9BE3-E5FE82749351}" dt="2023-09-01T06:55:27.776" v="7187" actId="47"/>
        <pc:sldMkLst>
          <pc:docMk/>
          <pc:sldMk cId="2000226379" sldId="1413"/>
        </pc:sldMkLst>
      </pc:sldChg>
      <pc:sldChg chg="addSp delSp modSp add mod modNotesTx">
        <pc:chgData name="张 智" userId="36bdf691fd3510be" providerId="LiveId" clId="{DE0393C6-E607-4014-9BE3-E5FE82749351}" dt="2023-09-12T06:03:08.880" v="38536" actId="20577"/>
        <pc:sldMkLst>
          <pc:docMk/>
          <pc:sldMk cId="1808280878" sldId="1414"/>
        </pc:sldMkLst>
        <pc:spChg chg="mod">
          <ac:chgData name="张 智" userId="36bdf691fd3510be" providerId="LiveId" clId="{DE0393C6-E607-4014-9BE3-E5FE82749351}" dt="2023-08-29T05:42:07.705" v="1013" actId="14100"/>
          <ac:spMkLst>
            <pc:docMk/>
            <pc:sldMk cId="1808280878" sldId="1414"/>
            <ac:spMk id="2" creationId="{00000000-0000-0000-0000-000000000000}"/>
          </ac:spMkLst>
        </pc:spChg>
        <pc:spChg chg="del">
          <ac:chgData name="张 智" userId="36bdf691fd3510be" providerId="LiveId" clId="{DE0393C6-E607-4014-9BE3-E5FE82749351}" dt="2023-08-28T08:54:17.099" v="51" actId="478"/>
          <ac:spMkLst>
            <pc:docMk/>
            <pc:sldMk cId="1808280878" sldId="1414"/>
            <ac:spMk id="3" creationId="{00000000-0000-0000-0000-000000000000}"/>
          </ac:spMkLst>
        </pc:spChg>
        <pc:spChg chg="add mod">
          <ac:chgData name="张 智" userId="36bdf691fd3510be" providerId="LiveId" clId="{DE0393C6-E607-4014-9BE3-E5FE82749351}" dt="2023-09-12T06:03:08.880" v="38536" actId="20577"/>
          <ac:spMkLst>
            <pc:docMk/>
            <pc:sldMk cId="1808280878" sldId="1414"/>
            <ac:spMk id="5" creationId="{E7C6157E-10AA-4ED2-A9F4-9BAC1D3A5A7B}"/>
          </ac:spMkLst>
        </pc:spChg>
        <pc:spChg chg="add del mod">
          <ac:chgData name="张 智" userId="36bdf691fd3510be" providerId="LiveId" clId="{DE0393C6-E607-4014-9BE3-E5FE82749351}" dt="2023-08-28T08:54:18.507" v="52" actId="478"/>
          <ac:spMkLst>
            <pc:docMk/>
            <pc:sldMk cId="1808280878" sldId="1414"/>
            <ac:spMk id="6" creationId="{33676AA2-6F20-4E02-B6B8-33F7F645AC50}"/>
          </ac:spMkLst>
        </pc:spChg>
        <pc:spChg chg="add del mod">
          <ac:chgData name="张 智" userId="36bdf691fd3510be" providerId="LiveId" clId="{DE0393C6-E607-4014-9BE3-E5FE82749351}" dt="2023-08-29T05:42:02.950" v="1011" actId="478"/>
          <ac:spMkLst>
            <pc:docMk/>
            <pc:sldMk cId="1808280878" sldId="1414"/>
            <ac:spMk id="10" creationId="{0351A7AD-79DD-47A8-9EB1-DF9EDE70D540}"/>
          </ac:spMkLst>
        </pc:spChg>
        <pc:picChg chg="add del mod">
          <ac:chgData name="张 智" userId="36bdf691fd3510be" providerId="LiveId" clId="{DE0393C6-E607-4014-9BE3-E5FE82749351}" dt="2023-08-29T05:48:12.105" v="1117" actId="478"/>
          <ac:picMkLst>
            <pc:docMk/>
            <pc:sldMk cId="1808280878" sldId="1414"/>
            <ac:picMk id="4" creationId="{A9DBEF43-D5D6-4089-9B41-629BDDD43868}"/>
          </ac:picMkLst>
        </pc:picChg>
        <pc:picChg chg="del">
          <ac:chgData name="张 智" userId="36bdf691fd3510be" providerId="LiveId" clId="{DE0393C6-E607-4014-9BE3-E5FE82749351}" dt="2023-08-28T08:54:19.276" v="53" actId="478"/>
          <ac:picMkLst>
            <pc:docMk/>
            <pc:sldMk cId="1808280878" sldId="1414"/>
            <ac:picMk id="5" creationId="{A78F1C2A-D8FA-49CD-9769-6123FCD33591}"/>
          </ac:picMkLst>
        </pc:picChg>
        <pc:picChg chg="add del mod">
          <ac:chgData name="张 智" userId="36bdf691fd3510be" providerId="LiveId" clId="{DE0393C6-E607-4014-9BE3-E5FE82749351}" dt="2023-08-29T05:41:05.031" v="980" actId="478"/>
          <ac:picMkLst>
            <pc:docMk/>
            <pc:sldMk cId="1808280878" sldId="1414"/>
            <ac:picMk id="8" creationId="{43329139-965F-4DC2-BF92-C5F9B147C749}"/>
          </ac:picMkLst>
        </pc:picChg>
      </pc:sldChg>
      <pc:sldChg chg="del">
        <pc:chgData name="张 智" userId="36bdf691fd3510be" providerId="LiveId" clId="{DE0393C6-E607-4014-9BE3-E5FE82749351}" dt="2023-08-28T08:53:42.308" v="44" actId="2696"/>
        <pc:sldMkLst>
          <pc:docMk/>
          <pc:sldMk cId="2892280736" sldId="1414"/>
        </pc:sldMkLst>
      </pc:sldChg>
      <pc:sldChg chg="del">
        <pc:chgData name="张 智" userId="36bdf691fd3510be" providerId="LiveId" clId="{DE0393C6-E607-4014-9BE3-E5FE82749351}" dt="2023-09-01T06:55:29.016" v="7189" actId="47"/>
        <pc:sldMkLst>
          <pc:docMk/>
          <pc:sldMk cId="558857407" sldId="1416"/>
        </pc:sldMkLst>
      </pc:sldChg>
      <pc:sldChg chg="del">
        <pc:chgData name="张 智" userId="36bdf691fd3510be" providerId="LiveId" clId="{DE0393C6-E607-4014-9BE3-E5FE82749351}" dt="2023-09-01T06:55:31.073" v="7192" actId="47"/>
        <pc:sldMkLst>
          <pc:docMk/>
          <pc:sldMk cId="1969054386" sldId="1417"/>
        </pc:sldMkLst>
      </pc:sldChg>
      <pc:sldChg chg="del">
        <pc:chgData name="张 智" userId="36bdf691fd3510be" providerId="LiveId" clId="{DE0393C6-E607-4014-9BE3-E5FE82749351}" dt="2023-09-03T13:16:44.138" v="10024" actId="47"/>
        <pc:sldMkLst>
          <pc:docMk/>
          <pc:sldMk cId="3597202691" sldId="1418"/>
        </pc:sldMkLst>
      </pc:sldChg>
      <pc:sldChg chg="del">
        <pc:chgData name="张 智" userId="36bdf691fd3510be" providerId="LiveId" clId="{DE0393C6-E607-4014-9BE3-E5FE82749351}" dt="2023-09-01T06:55:29.823" v="7190" actId="47"/>
        <pc:sldMkLst>
          <pc:docMk/>
          <pc:sldMk cId="2713040449" sldId="1420"/>
        </pc:sldMkLst>
      </pc:sldChg>
      <pc:sldChg chg="del">
        <pc:chgData name="张 智" userId="36bdf691fd3510be" providerId="LiveId" clId="{DE0393C6-E607-4014-9BE3-E5FE82749351}" dt="2023-09-01T06:55:31.581" v="7193" actId="47"/>
        <pc:sldMkLst>
          <pc:docMk/>
          <pc:sldMk cId="3048608888" sldId="1421"/>
        </pc:sldMkLst>
      </pc:sldChg>
      <pc:sldChg chg="del">
        <pc:chgData name="张 智" userId="36bdf691fd3510be" providerId="LiveId" clId="{DE0393C6-E607-4014-9BE3-E5FE82749351}" dt="2023-09-04T02:52:49.974" v="10380" actId="47"/>
        <pc:sldMkLst>
          <pc:docMk/>
          <pc:sldMk cId="3827594684" sldId="1424"/>
        </pc:sldMkLst>
      </pc:sldChg>
      <pc:sldChg chg="del">
        <pc:chgData name="张 智" userId="36bdf691fd3510be" providerId="LiveId" clId="{DE0393C6-E607-4014-9BE3-E5FE82749351}" dt="2023-09-04T02:52:50.602" v="10381" actId="47"/>
        <pc:sldMkLst>
          <pc:docMk/>
          <pc:sldMk cId="3157606205" sldId="1425"/>
        </pc:sldMkLst>
      </pc:sldChg>
      <pc:sldChg chg="del">
        <pc:chgData name="张 智" userId="36bdf691fd3510be" providerId="LiveId" clId="{DE0393C6-E607-4014-9BE3-E5FE82749351}" dt="2023-09-04T02:52:51.311" v="10382" actId="47"/>
        <pc:sldMkLst>
          <pc:docMk/>
          <pc:sldMk cId="2189245151" sldId="1426"/>
        </pc:sldMkLst>
      </pc:sldChg>
      <pc:sldChg chg="del">
        <pc:chgData name="张 智" userId="36bdf691fd3510be" providerId="LiveId" clId="{DE0393C6-E607-4014-9BE3-E5FE82749351}" dt="2023-09-04T02:52:52.167" v="10383" actId="47"/>
        <pc:sldMkLst>
          <pc:docMk/>
          <pc:sldMk cId="1362306075" sldId="1427"/>
        </pc:sldMkLst>
      </pc:sldChg>
      <pc:sldChg chg="del">
        <pc:chgData name="张 智" userId="36bdf691fd3510be" providerId="LiveId" clId="{DE0393C6-E607-4014-9BE3-E5FE82749351}" dt="2023-09-04T02:52:52.934" v="10384" actId="47"/>
        <pc:sldMkLst>
          <pc:docMk/>
          <pc:sldMk cId="972710811" sldId="1428"/>
        </pc:sldMkLst>
      </pc:sldChg>
      <pc:sldChg chg="del">
        <pc:chgData name="张 智" userId="36bdf691fd3510be" providerId="LiveId" clId="{DE0393C6-E607-4014-9BE3-E5FE82749351}" dt="2023-09-04T02:52:53.468" v="10385" actId="47"/>
        <pc:sldMkLst>
          <pc:docMk/>
          <pc:sldMk cId="4271675142" sldId="1430"/>
        </pc:sldMkLst>
      </pc:sldChg>
      <pc:sldChg chg="del">
        <pc:chgData name="张 智" userId="36bdf691fd3510be" providerId="LiveId" clId="{DE0393C6-E607-4014-9BE3-E5FE82749351}" dt="2023-09-04T02:52:53.975" v="10386" actId="47"/>
        <pc:sldMkLst>
          <pc:docMk/>
          <pc:sldMk cId="489735103" sldId="1431"/>
        </pc:sldMkLst>
      </pc:sldChg>
      <pc:sldChg chg="del">
        <pc:chgData name="张 智" userId="36bdf691fd3510be" providerId="LiveId" clId="{DE0393C6-E607-4014-9BE3-E5FE82749351}" dt="2023-09-04T02:52:54.527" v="10387" actId="47"/>
        <pc:sldMkLst>
          <pc:docMk/>
          <pc:sldMk cId="899998789" sldId="1432"/>
        </pc:sldMkLst>
      </pc:sldChg>
      <pc:sldChg chg="del">
        <pc:chgData name="张 智" userId="36bdf691fd3510be" providerId="LiveId" clId="{DE0393C6-E607-4014-9BE3-E5FE82749351}" dt="2023-09-04T02:52:55.128" v="10388" actId="47"/>
        <pc:sldMkLst>
          <pc:docMk/>
          <pc:sldMk cId="3707740235" sldId="1433"/>
        </pc:sldMkLst>
      </pc:sldChg>
      <pc:sldChg chg="del">
        <pc:chgData name="张 智" userId="36bdf691fd3510be" providerId="LiveId" clId="{DE0393C6-E607-4014-9BE3-E5FE82749351}" dt="2023-09-04T02:52:55.697" v="10389" actId="47"/>
        <pc:sldMkLst>
          <pc:docMk/>
          <pc:sldMk cId="2696519365" sldId="1434"/>
        </pc:sldMkLst>
      </pc:sldChg>
      <pc:sldChg chg="del">
        <pc:chgData name="张 智" userId="36bdf691fd3510be" providerId="LiveId" clId="{DE0393C6-E607-4014-9BE3-E5FE82749351}" dt="2023-09-04T02:52:56.949" v="10391" actId="47"/>
        <pc:sldMkLst>
          <pc:docMk/>
          <pc:sldMk cId="3391783939" sldId="1436"/>
        </pc:sldMkLst>
      </pc:sldChg>
      <pc:sldChg chg="del">
        <pc:chgData name="张 智" userId="36bdf691fd3510be" providerId="LiveId" clId="{DE0393C6-E607-4014-9BE3-E5FE82749351}" dt="2023-09-04T02:52:56.325" v="10390" actId="47"/>
        <pc:sldMkLst>
          <pc:docMk/>
          <pc:sldMk cId="3692066391" sldId="1437"/>
        </pc:sldMkLst>
      </pc:sldChg>
      <pc:sldChg chg="del">
        <pc:chgData name="张 智" userId="36bdf691fd3510be" providerId="LiveId" clId="{DE0393C6-E607-4014-9BE3-E5FE82749351}" dt="2023-08-28T08:46:28.599" v="0" actId="47"/>
        <pc:sldMkLst>
          <pc:docMk/>
          <pc:sldMk cId="3987427386" sldId="1438"/>
        </pc:sldMkLst>
      </pc:sldChg>
      <pc:sldChg chg="del">
        <pc:chgData name="张 智" userId="36bdf691fd3510be" providerId="LiveId" clId="{DE0393C6-E607-4014-9BE3-E5FE82749351}" dt="2023-08-28T14:23:50.023" v="78" actId="2696"/>
        <pc:sldMkLst>
          <pc:docMk/>
          <pc:sldMk cId="1261749786" sldId="1439"/>
        </pc:sldMkLst>
      </pc:sldChg>
      <pc:sldChg chg="addSp delSp modSp add del mod ord modNotesTx">
        <pc:chgData name="张 智" userId="36bdf691fd3510be" providerId="LiveId" clId="{DE0393C6-E607-4014-9BE3-E5FE82749351}" dt="2023-09-04T09:05:54.485" v="17006" actId="2696"/>
        <pc:sldMkLst>
          <pc:docMk/>
          <pc:sldMk cId="1439528700" sldId="1439"/>
        </pc:sldMkLst>
        <pc:spChg chg="mod">
          <ac:chgData name="张 智" userId="36bdf691fd3510be" providerId="LiveId" clId="{DE0393C6-E607-4014-9BE3-E5FE82749351}" dt="2023-09-04T09:03:01.715" v="16987" actId="20577"/>
          <ac:spMkLst>
            <pc:docMk/>
            <pc:sldMk cId="1439528700" sldId="1439"/>
            <ac:spMk id="2" creationId="{00000000-0000-0000-0000-000000000000}"/>
          </ac:spMkLst>
        </pc:spChg>
        <pc:spChg chg="mod">
          <ac:chgData name="张 智" userId="36bdf691fd3510be" providerId="LiveId" clId="{DE0393C6-E607-4014-9BE3-E5FE82749351}" dt="2023-09-04T09:03:14.238" v="16996" actId="14100"/>
          <ac:spMkLst>
            <pc:docMk/>
            <pc:sldMk cId="1439528700" sldId="1439"/>
            <ac:spMk id="12" creationId="{3F5C5F31-35F1-40AB-9E91-31974E0A64D5}"/>
          </ac:spMkLst>
        </pc:spChg>
        <pc:spChg chg="del">
          <ac:chgData name="张 智" userId="36bdf691fd3510be" providerId="LiveId" clId="{DE0393C6-E607-4014-9BE3-E5FE82749351}" dt="2023-08-28T14:32:26.073" v="89" actId="478"/>
          <ac:spMkLst>
            <pc:docMk/>
            <pc:sldMk cId="1439528700" sldId="1439"/>
            <ac:spMk id="14" creationId="{699331A3-5BA1-4E29-B8C5-D1CACA17071A}"/>
          </ac:spMkLst>
        </pc:spChg>
        <pc:picChg chg="add del mod">
          <ac:chgData name="张 智" userId="36bdf691fd3510be" providerId="LiveId" clId="{DE0393C6-E607-4014-9BE3-E5FE82749351}" dt="2023-09-04T09:05:30.524" v="17003" actId="21"/>
          <ac:picMkLst>
            <pc:docMk/>
            <pc:sldMk cId="1439528700" sldId="1439"/>
            <ac:picMk id="4" creationId="{CBB02D75-82D7-4F04-A082-4282B4EF9055}"/>
          </ac:picMkLst>
        </pc:picChg>
        <pc:picChg chg="del">
          <ac:chgData name="张 智" userId="36bdf691fd3510be" providerId="LiveId" clId="{DE0393C6-E607-4014-9BE3-E5FE82749351}" dt="2023-08-28T14:32:20.704" v="87" actId="478"/>
          <ac:picMkLst>
            <pc:docMk/>
            <pc:sldMk cId="1439528700" sldId="1439"/>
            <ac:picMk id="9" creationId="{EABEBC99-FE12-4C08-8F66-681C8CA0FDFC}"/>
          </ac:picMkLst>
        </pc:picChg>
      </pc:sldChg>
      <pc:sldChg chg="add">
        <pc:chgData name="张 智" userId="36bdf691fd3510be" providerId="LiveId" clId="{DE0393C6-E607-4014-9BE3-E5FE82749351}" dt="2023-09-04T09:05:56.499" v="17007"/>
        <pc:sldMkLst>
          <pc:docMk/>
          <pc:sldMk cId="3275307132" sldId="1439"/>
        </pc:sldMkLst>
      </pc:sldChg>
      <pc:sldChg chg="del">
        <pc:chgData name="张 智" userId="36bdf691fd3510be" providerId="LiveId" clId="{DE0393C6-E607-4014-9BE3-E5FE82749351}" dt="2023-09-01T06:55:30.417" v="7191" actId="47"/>
        <pc:sldMkLst>
          <pc:docMk/>
          <pc:sldMk cId="293075615" sldId="1440"/>
        </pc:sldMkLst>
      </pc:sldChg>
      <pc:sldChg chg="del">
        <pc:chgData name="张 智" userId="36bdf691fd3510be" providerId="LiveId" clId="{DE0393C6-E607-4014-9BE3-E5FE82749351}" dt="2023-09-03T13:16:43.535" v="10023" actId="47"/>
        <pc:sldMkLst>
          <pc:docMk/>
          <pc:sldMk cId="2718276791" sldId="1442"/>
        </pc:sldMkLst>
      </pc:sldChg>
      <pc:sldChg chg="del">
        <pc:chgData name="张 智" userId="36bdf691fd3510be" providerId="LiveId" clId="{DE0393C6-E607-4014-9BE3-E5FE82749351}" dt="2023-09-04T02:52:58.056" v="10393" actId="47"/>
        <pc:sldMkLst>
          <pc:docMk/>
          <pc:sldMk cId="2198507562" sldId="1443"/>
        </pc:sldMkLst>
      </pc:sldChg>
      <pc:sldChg chg="del">
        <pc:chgData name="张 智" userId="36bdf691fd3510be" providerId="LiveId" clId="{DE0393C6-E607-4014-9BE3-E5FE82749351}" dt="2023-09-04T02:52:58.738" v="10394" actId="47"/>
        <pc:sldMkLst>
          <pc:docMk/>
          <pc:sldMk cId="297088618" sldId="1444"/>
        </pc:sldMkLst>
      </pc:sldChg>
      <pc:sldChg chg="del">
        <pc:chgData name="张 智" userId="36bdf691fd3510be" providerId="LiveId" clId="{DE0393C6-E607-4014-9BE3-E5FE82749351}" dt="2023-09-04T02:52:57.553" v="10392" actId="47"/>
        <pc:sldMkLst>
          <pc:docMk/>
          <pc:sldMk cId="3269036335" sldId="1445"/>
        </pc:sldMkLst>
      </pc:sldChg>
      <pc:sldChg chg="addSp delSp modSp del mod modNotesTx">
        <pc:chgData name="张 智" userId="36bdf691fd3510be" providerId="LiveId" clId="{DE0393C6-E607-4014-9BE3-E5FE82749351}" dt="2023-09-04T02:23:59.825" v="10153" actId="2696"/>
        <pc:sldMkLst>
          <pc:docMk/>
          <pc:sldMk cId="3356614843" sldId="1446"/>
        </pc:sldMkLst>
        <pc:spChg chg="mod">
          <ac:chgData name="张 智" userId="36bdf691fd3510be" providerId="LiveId" clId="{DE0393C6-E607-4014-9BE3-E5FE82749351}" dt="2023-09-03T13:17:59.996" v="10036" actId="108"/>
          <ac:spMkLst>
            <pc:docMk/>
            <pc:sldMk cId="3356614843" sldId="1446"/>
            <ac:spMk id="2" creationId="{00000000-0000-0000-0000-000000000000}"/>
          </ac:spMkLst>
        </pc:spChg>
        <pc:spChg chg="mod">
          <ac:chgData name="张 智" userId="36bdf691fd3510be" providerId="LiveId" clId="{DE0393C6-E607-4014-9BE3-E5FE82749351}" dt="2023-09-03T13:20:42.596" v="10150" actId="20577"/>
          <ac:spMkLst>
            <pc:docMk/>
            <pc:sldMk cId="3356614843" sldId="1446"/>
            <ac:spMk id="12" creationId="{3F5C5F31-35F1-40AB-9E91-31974E0A64D5}"/>
          </ac:spMkLst>
        </pc:spChg>
        <pc:picChg chg="del">
          <ac:chgData name="张 智" userId="36bdf691fd3510be" providerId="LiveId" clId="{DE0393C6-E607-4014-9BE3-E5FE82749351}" dt="2023-09-03T13:17:27.309" v="10030" actId="478"/>
          <ac:picMkLst>
            <pc:docMk/>
            <pc:sldMk cId="3356614843" sldId="1446"/>
            <ac:picMk id="4" creationId="{580420B7-E8DF-472B-B9D1-B971E0EAA021}"/>
          </ac:picMkLst>
        </pc:picChg>
        <pc:picChg chg="add mod">
          <ac:chgData name="张 智" userId="36bdf691fd3510be" providerId="LiveId" clId="{DE0393C6-E607-4014-9BE3-E5FE82749351}" dt="2023-09-04T02:23:36.323" v="10152" actId="1076"/>
          <ac:picMkLst>
            <pc:docMk/>
            <pc:sldMk cId="3356614843" sldId="1446"/>
            <ac:picMk id="4" creationId="{CEEBBD1C-30A4-4700-A98A-E4EF4A8DE8C9}"/>
          </ac:picMkLst>
        </pc:picChg>
      </pc:sldChg>
      <pc:sldChg chg="add del">
        <pc:chgData name="张 智" userId="36bdf691fd3510be" providerId="LiveId" clId="{DE0393C6-E607-4014-9BE3-E5FE82749351}" dt="2023-09-04T02:24:05.953" v="10155"/>
        <pc:sldMkLst>
          <pc:docMk/>
          <pc:sldMk cId="3735411029" sldId="1446"/>
        </pc:sldMkLst>
      </pc:sldChg>
      <pc:sldChg chg="del">
        <pc:chgData name="张 智" userId="36bdf691fd3510be" providerId="LiveId" clId="{DE0393C6-E607-4014-9BE3-E5FE82749351}" dt="2023-09-03T13:16:44.741" v="10025" actId="47"/>
        <pc:sldMkLst>
          <pc:docMk/>
          <pc:sldMk cId="1408745163" sldId="1447"/>
        </pc:sldMkLst>
      </pc:sldChg>
      <pc:sldChg chg="del">
        <pc:chgData name="张 智" userId="36bdf691fd3510be" providerId="LiveId" clId="{DE0393C6-E607-4014-9BE3-E5FE82749351}" dt="2023-09-04T02:52:42.452" v="10371" actId="47"/>
        <pc:sldMkLst>
          <pc:docMk/>
          <pc:sldMk cId="3251129288" sldId="1448"/>
        </pc:sldMkLst>
      </pc:sldChg>
      <pc:sldChg chg="del">
        <pc:chgData name="张 智" userId="36bdf691fd3510be" providerId="LiveId" clId="{DE0393C6-E607-4014-9BE3-E5FE82749351}" dt="2023-09-04T02:52:44.860" v="10373" actId="47"/>
        <pc:sldMkLst>
          <pc:docMk/>
          <pc:sldMk cId="3005941055" sldId="1449"/>
        </pc:sldMkLst>
      </pc:sldChg>
      <pc:sldChg chg="addSp delSp modSp add mod ord modNotesTx">
        <pc:chgData name="张 智" userId="36bdf691fd3510be" providerId="LiveId" clId="{DE0393C6-E607-4014-9BE3-E5FE82749351}" dt="2023-09-12T01:51:53.361" v="31008" actId="20577"/>
        <pc:sldMkLst>
          <pc:docMk/>
          <pc:sldMk cId="2818751500" sldId="1450"/>
        </pc:sldMkLst>
        <pc:spChg chg="mod">
          <ac:chgData name="张 智" userId="36bdf691fd3510be" providerId="LiveId" clId="{DE0393C6-E607-4014-9BE3-E5FE82749351}" dt="2023-09-12T01:42:42.478" v="30931" actId="27636"/>
          <ac:spMkLst>
            <pc:docMk/>
            <pc:sldMk cId="2818751500" sldId="1450"/>
            <ac:spMk id="2" creationId="{00000000-0000-0000-0000-000000000000}"/>
          </ac:spMkLst>
        </pc:spChg>
        <pc:spChg chg="mod">
          <ac:chgData name="张 智" userId="36bdf691fd3510be" providerId="LiveId" clId="{DE0393C6-E607-4014-9BE3-E5FE82749351}" dt="2023-09-12T01:51:44.024" v="31000" actId="20577"/>
          <ac:spMkLst>
            <pc:docMk/>
            <pc:sldMk cId="2818751500" sldId="1450"/>
            <ac:spMk id="12" creationId="{3F5C5F31-35F1-40AB-9E91-31974E0A64D5}"/>
          </ac:spMkLst>
        </pc:spChg>
        <pc:picChg chg="add del mod">
          <ac:chgData name="张 智" userId="36bdf691fd3510be" providerId="LiveId" clId="{DE0393C6-E607-4014-9BE3-E5FE82749351}" dt="2023-09-04T09:03:21.366" v="16997" actId="21"/>
          <ac:picMkLst>
            <pc:docMk/>
            <pc:sldMk cId="2818751500" sldId="1450"/>
            <ac:picMk id="4" creationId="{CD7C67D9-A26E-4BF1-BBC7-BCFBA627E6E2}"/>
          </ac:picMkLst>
        </pc:picChg>
        <pc:picChg chg="add mod">
          <ac:chgData name="张 智" userId="36bdf691fd3510be" providerId="LiveId" clId="{DE0393C6-E607-4014-9BE3-E5FE82749351}" dt="2023-09-12T01:42:52.639" v="30935" actId="1076"/>
          <ac:picMkLst>
            <pc:docMk/>
            <pc:sldMk cId="2818751500" sldId="1450"/>
            <ac:picMk id="5" creationId="{361D6BF5-0B9B-4A19-9E34-5F7553F9763C}"/>
          </ac:picMkLst>
        </pc:picChg>
      </pc:sldChg>
      <pc:sldChg chg="addSp delSp modSp add del mod modNotesTx">
        <pc:chgData name="张 智" userId="36bdf691fd3510be" providerId="LiveId" clId="{DE0393C6-E607-4014-9BE3-E5FE82749351}" dt="2023-08-28T14:59:48.439" v="591" actId="2696"/>
        <pc:sldMkLst>
          <pc:docMk/>
          <pc:sldMk cId="3581104218" sldId="1451"/>
        </pc:sldMkLst>
        <pc:spChg chg="add del mod">
          <ac:chgData name="张 智" userId="36bdf691fd3510be" providerId="LiveId" clId="{DE0393C6-E607-4014-9BE3-E5FE82749351}" dt="2023-08-28T14:59:22.494" v="587" actId="21"/>
          <ac:spMkLst>
            <pc:docMk/>
            <pc:sldMk cId="3581104218" sldId="1451"/>
            <ac:spMk id="2" creationId="{00000000-0000-0000-0000-000000000000}"/>
          </ac:spMkLst>
        </pc:spChg>
        <pc:spChg chg="add del mod">
          <ac:chgData name="张 智" userId="36bdf691fd3510be" providerId="LiveId" clId="{DE0393C6-E607-4014-9BE3-E5FE82749351}" dt="2023-08-28T14:45:17.747" v="234" actId="478"/>
          <ac:spMkLst>
            <pc:docMk/>
            <pc:sldMk cId="3581104218" sldId="1451"/>
            <ac:spMk id="4" creationId="{D0DBF813-CF94-4D56-B2AA-60AD2FA68EED}"/>
          </ac:spMkLst>
        </pc:spChg>
        <pc:spChg chg="add del mod">
          <ac:chgData name="张 智" userId="36bdf691fd3510be" providerId="LiveId" clId="{DE0393C6-E607-4014-9BE3-E5FE82749351}" dt="2023-08-28T14:59:22.494" v="587" actId="21"/>
          <ac:spMkLst>
            <pc:docMk/>
            <pc:sldMk cId="3581104218" sldId="1451"/>
            <ac:spMk id="6" creationId="{A70F85E3-741F-411D-818A-21E630C260F6}"/>
          </ac:spMkLst>
        </pc:spChg>
        <pc:spChg chg="add del mod">
          <ac:chgData name="张 智" userId="36bdf691fd3510be" providerId="LiveId" clId="{DE0393C6-E607-4014-9BE3-E5FE82749351}" dt="2023-08-28T14:59:15.434" v="585" actId="21"/>
          <ac:spMkLst>
            <pc:docMk/>
            <pc:sldMk cId="3581104218" sldId="1451"/>
            <ac:spMk id="7" creationId="{376305B5-C6A2-4684-98D6-3C747B22026D}"/>
          </ac:spMkLst>
        </pc:spChg>
        <pc:spChg chg="add mod">
          <ac:chgData name="张 智" userId="36bdf691fd3510be" providerId="LiveId" clId="{DE0393C6-E607-4014-9BE3-E5FE82749351}" dt="2023-08-28T14:59:22.494" v="587" actId="21"/>
          <ac:spMkLst>
            <pc:docMk/>
            <pc:sldMk cId="3581104218" sldId="1451"/>
            <ac:spMk id="9" creationId="{53FBA8E5-A389-4790-9BC9-408EFDE432BC}"/>
          </ac:spMkLst>
        </pc:spChg>
        <pc:spChg chg="del">
          <ac:chgData name="张 智" userId="36bdf691fd3510be" providerId="LiveId" clId="{DE0393C6-E607-4014-9BE3-E5FE82749351}" dt="2023-08-28T14:45:15.425" v="233" actId="478"/>
          <ac:spMkLst>
            <pc:docMk/>
            <pc:sldMk cId="3581104218" sldId="1451"/>
            <ac:spMk id="12" creationId="{3F5C5F31-35F1-40AB-9E91-31974E0A64D5}"/>
          </ac:spMkLst>
        </pc:spChg>
      </pc:sldChg>
      <pc:sldChg chg="addSp modSp add mod modNotesTx">
        <pc:chgData name="张 智" userId="36bdf691fd3510be" providerId="LiveId" clId="{DE0393C6-E607-4014-9BE3-E5FE82749351}" dt="2023-09-12T01:40:20.987" v="30900" actId="20577"/>
        <pc:sldMkLst>
          <pc:docMk/>
          <pc:sldMk cId="3748617898" sldId="1452"/>
        </pc:sldMkLst>
        <pc:spChg chg="add mod">
          <ac:chgData name="张 智" userId="36bdf691fd3510be" providerId="LiveId" clId="{DE0393C6-E607-4014-9BE3-E5FE82749351}" dt="2023-08-28T15:01:46.759" v="599" actId="1076"/>
          <ac:spMkLst>
            <pc:docMk/>
            <pc:sldMk cId="3748617898" sldId="1452"/>
            <ac:spMk id="4" creationId="{CE1FF6D3-1A20-48C2-8B57-BA7A1ACB1481}"/>
          </ac:spMkLst>
        </pc:spChg>
        <pc:spChg chg="add mod">
          <ac:chgData name="张 智" userId="36bdf691fd3510be" providerId="LiveId" clId="{DE0393C6-E607-4014-9BE3-E5FE82749351}" dt="2023-09-11T15:08:02.232" v="30334" actId="113"/>
          <ac:spMkLst>
            <pc:docMk/>
            <pc:sldMk cId="3748617898" sldId="1452"/>
            <ac:spMk id="5" creationId="{2538E0A8-6550-4D8B-BC73-6F11D5BA3394}"/>
          </ac:spMkLst>
        </pc:spChg>
      </pc:sldChg>
      <pc:sldChg chg="modSp add del mod">
        <pc:chgData name="张 智" userId="36bdf691fd3510be" providerId="LiveId" clId="{DE0393C6-E607-4014-9BE3-E5FE82749351}" dt="2023-09-01T04:23:53.510" v="6844" actId="2696"/>
        <pc:sldMkLst>
          <pc:docMk/>
          <pc:sldMk cId="3665992024" sldId="1453"/>
        </pc:sldMkLst>
        <pc:spChg chg="mod">
          <ac:chgData name="张 智" userId="36bdf691fd3510be" providerId="LiveId" clId="{DE0393C6-E607-4014-9BE3-E5FE82749351}" dt="2023-08-29T05:41:35.041" v="990" actId="14100"/>
          <ac:spMkLst>
            <pc:docMk/>
            <pc:sldMk cId="3665992024" sldId="1453"/>
            <ac:spMk id="2" creationId="{00000000-0000-0000-0000-000000000000}"/>
          </ac:spMkLst>
        </pc:spChg>
        <pc:picChg chg="mod">
          <ac:chgData name="张 智" userId="36bdf691fd3510be" providerId="LiveId" clId="{DE0393C6-E607-4014-9BE3-E5FE82749351}" dt="2023-08-29T05:41:37.201" v="991" actId="1076"/>
          <ac:picMkLst>
            <pc:docMk/>
            <pc:sldMk cId="3665992024" sldId="1453"/>
            <ac:picMk id="8" creationId="{43329139-965F-4DC2-BF92-C5F9B147C749}"/>
          </ac:picMkLst>
        </pc:picChg>
      </pc:sldChg>
      <pc:sldChg chg="delSp modSp add del mod">
        <pc:chgData name="张 智" userId="36bdf691fd3510be" providerId="LiveId" clId="{DE0393C6-E607-4014-9BE3-E5FE82749351}" dt="2023-08-29T05:50:47.643" v="1150" actId="2696"/>
        <pc:sldMkLst>
          <pc:docMk/>
          <pc:sldMk cId="2134638435" sldId="1454"/>
        </pc:sldMkLst>
        <pc:picChg chg="del mod">
          <ac:chgData name="张 智" userId="36bdf691fd3510be" providerId="LiveId" clId="{DE0393C6-E607-4014-9BE3-E5FE82749351}" dt="2023-08-29T05:50:39.685" v="1147" actId="21"/>
          <ac:picMkLst>
            <pc:docMk/>
            <pc:sldMk cId="2134638435" sldId="1454"/>
            <ac:picMk id="4" creationId="{A9DBEF43-D5D6-4089-9B41-629BDDD43868}"/>
          </ac:picMkLst>
        </pc:picChg>
      </pc:sldChg>
      <pc:sldChg chg="addSp delSp modSp add mod ord modNotesTx">
        <pc:chgData name="张 智" userId="36bdf691fd3510be" providerId="LiveId" clId="{DE0393C6-E607-4014-9BE3-E5FE82749351}" dt="2023-09-11T08:20:04.695" v="25271" actId="20577"/>
        <pc:sldMkLst>
          <pc:docMk/>
          <pc:sldMk cId="3377207805" sldId="1455"/>
        </pc:sldMkLst>
        <pc:spChg chg="del mod">
          <ac:chgData name="张 智" userId="36bdf691fd3510be" providerId="LiveId" clId="{DE0393C6-E607-4014-9BE3-E5FE82749351}" dt="2023-08-29T05:53:06.113" v="1248"/>
          <ac:spMkLst>
            <pc:docMk/>
            <pc:sldMk cId="3377207805" sldId="1455"/>
            <ac:spMk id="2" creationId="{00000000-0000-0000-0000-000000000000}"/>
          </ac:spMkLst>
        </pc:spChg>
        <pc:spChg chg="mod">
          <ac:chgData name="张 智" userId="36bdf691fd3510be" providerId="LiveId" clId="{DE0393C6-E607-4014-9BE3-E5FE82749351}" dt="2023-08-30T08:34:20.090" v="4812" actId="20577"/>
          <ac:spMkLst>
            <pc:docMk/>
            <pc:sldMk cId="3377207805" sldId="1455"/>
            <ac:spMk id="5" creationId="{E7C6157E-10AA-4ED2-A9F4-9BAC1D3A5A7B}"/>
          </ac:spMkLst>
        </pc:spChg>
        <pc:spChg chg="add del mod">
          <ac:chgData name="张 智" userId="36bdf691fd3510be" providerId="LiveId" clId="{DE0393C6-E607-4014-9BE3-E5FE82749351}" dt="2023-08-29T05:53:04.682" v="1246"/>
          <ac:spMkLst>
            <pc:docMk/>
            <pc:sldMk cId="3377207805" sldId="1455"/>
            <ac:spMk id="6" creationId="{22B0E455-AE62-40E2-830E-E17D67E5FB51}"/>
          </ac:spMkLst>
        </pc:spChg>
        <pc:spChg chg="add mod">
          <ac:chgData name="张 智" userId="36bdf691fd3510be" providerId="LiveId" clId="{DE0393C6-E607-4014-9BE3-E5FE82749351}" dt="2023-08-29T05:53:07.664" v="1251" actId="27636"/>
          <ac:spMkLst>
            <pc:docMk/>
            <pc:sldMk cId="3377207805" sldId="1455"/>
            <ac:spMk id="7" creationId="{D7835960-14CA-472F-9745-C4A58D8088E0}"/>
          </ac:spMkLst>
        </pc:spChg>
        <pc:picChg chg="add del mod">
          <ac:chgData name="张 智" userId="36bdf691fd3510be" providerId="LiveId" clId="{DE0393C6-E607-4014-9BE3-E5FE82749351}" dt="2023-08-29T05:52:47.583" v="1242" actId="478"/>
          <ac:picMkLst>
            <pc:docMk/>
            <pc:sldMk cId="3377207805" sldId="1455"/>
            <ac:picMk id="4" creationId="{75401A7C-4539-4E1C-9B36-9E4F5A06B999}"/>
          </ac:picMkLst>
        </pc:picChg>
      </pc:sldChg>
      <pc:sldChg chg="delSp modSp add mod modNotesTx">
        <pc:chgData name="张 智" userId="36bdf691fd3510be" providerId="LiveId" clId="{DE0393C6-E607-4014-9BE3-E5FE82749351}" dt="2023-09-11T08:09:09.931" v="24866" actId="20577"/>
        <pc:sldMkLst>
          <pc:docMk/>
          <pc:sldMk cId="3258910870" sldId="1456"/>
        </pc:sldMkLst>
        <pc:spChg chg="mod">
          <ac:chgData name="张 智" userId="36bdf691fd3510be" providerId="LiveId" clId="{DE0393C6-E607-4014-9BE3-E5FE82749351}" dt="2023-08-29T05:53:16.565" v="1266" actId="20577"/>
          <ac:spMkLst>
            <pc:docMk/>
            <pc:sldMk cId="3258910870" sldId="1456"/>
            <ac:spMk id="2" creationId="{00000000-0000-0000-0000-000000000000}"/>
          </ac:spMkLst>
        </pc:spChg>
        <pc:spChg chg="mod">
          <ac:chgData name="张 智" userId="36bdf691fd3510be" providerId="LiveId" clId="{DE0393C6-E607-4014-9BE3-E5FE82749351}" dt="2023-09-11T08:06:27.373" v="24685" actId="20577"/>
          <ac:spMkLst>
            <pc:docMk/>
            <pc:sldMk cId="3258910870" sldId="1456"/>
            <ac:spMk id="5" creationId="{E7C6157E-10AA-4ED2-A9F4-9BAC1D3A5A7B}"/>
          </ac:spMkLst>
        </pc:spChg>
        <pc:picChg chg="del">
          <ac:chgData name="张 智" userId="36bdf691fd3510be" providerId="LiveId" clId="{DE0393C6-E607-4014-9BE3-E5FE82749351}" dt="2023-08-29T05:52:00.463" v="1172" actId="478"/>
          <ac:picMkLst>
            <pc:docMk/>
            <pc:sldMk cId="3258910870" sldId="1456"/>
            <ac:picMk id="4" creationId="{75401A7C-4539-4E1C-9B36-9E4F5A06B999}"/>
          </ac:picMkLst>
        </pc:picChg>
      </pc:sldChg>
      <pc:sldChg chg="modSp add mod modNotesTx">
        <pc:chgData name="张 智" userId="36bdf691fd3510be" providerId="LiveId" clId="{DE0393C6-E607-4014-9BE3-E5FE82749351}" dt="2023-09-12T06:07:59.503" v="38759" actId="20577"/>
        <pc:sldMkLst>
          <pc:docMk/>
          <pc:sldMk cId="98441215" sldId="1457"/>
        </pc:sldMkLst>
        <pc:spChg chg="mod">
          <ac:chgData name="张 智" userId="36bdf691fd3510be" providerId="LiveId" clId="{DE0393C6-E607-4014-9BE3-E5FE82749351}" dt="2023-08-29T06:47:48.256" v="1473" actId="20577"/>
          <ac:spMkLst>
            <pc:docMk/>
            <pc:sldMk cId="98441215" sldId="1457"/>
            <ac:spMk id="2" creationId="{00000000-0000-0000-0000-000000000000}"/>
          </ac:spMkLst>
        </pc:spChg>
        <pc:spChg chg="mod">
          <ac:chgData name="张 智" userId="36bdf691fd3510be" providerId="LiveId" clId="{DE0393C6-E607-4014-9BE3-E5FE82749351}" dt="2023-09-11T07:31:44.665" v="22128" actId="5793"/>
          <ac:spMkLst>
            <pc:docMk/>
            <pc:sldMk cId="98441215" sldId="1457"/>
            <ac:spMk id="5" creationId="{E7C6157E-10AA-4ED2-A9F4-9BAC1D3A5A7B}"/>
          </ac:spMkLst>
        </pc:spChg>
      </pc:sldChg>
      <pc:sldChg chg="modSp add del mod">
        <pc:chgData name="张 智" userId="36bdf691fd3510be" providerId="LiveId" clId="{DE0393C6-E607-4014-9BE3-E5FE82749351}" dt="2023-08-30T06:52:38.473" v="2651" actId="2696"/>
        <pc:sldMkLst>
          <pc:docMk/>
          <pc:sldMk cId="367354826" sldId="1458"/>
        </pc:sldMkLst>
        <pc:spChg chg="mod">
          <ac:chgData name="张 智" userId="36bdf691fd3510be" providerId="LiveId" clId="{DE0393C6-E607-4014-9BE3-E5FE82749351}" dt="2023-08-29T06:42:31.850" v="1447" actId="207"/>
          <ac:spMkLst>
            <pc:docMk/>
            <pc:sldMk cId="367354826" sldId="1458"/>
            <ac:spMk id="5" creationId="{E7C6157E-10AA-4ED2-A9F4-9BAC1D3A5A7B}"/>
          </ac:spMkLst>
        </pc:spChg>
      </pc:sldChg>
      <pc:sldChg chg="add del">
        <pc:chgData name="张 智" userId="36bdf691fd3510be" providerId="LiveId" clId="{DE0393C6-E607-4014-9BE3-E5FE82749351}" dt="2023-08-30T06:52:32.435" v="2650" actId="2696"/>
        <pc:sldMkLst>
          <pc:docMk/>
          <pc:sldMk cId="878178168" sldId="1459"/>
        </pc:sldMkLst>
      </pc:sldChg>
      <pc:sldChg chg="modSp add mod modNotesTx">
        <pc:chgData name="张 智" userId="36bdf691fd3510be" providerId="LiveId" clId="{DE0393C6-E607-4014-9BE3-E5FE82749351}" dt="2023-09-11T07:34:15.654" v="22302" actId="20577"/>
        <pc:sldMkLst>
          <pc:docMk/>
          <pc:sldMk cId="3919884866" sldId="1460"/>
        </pc:sldMkLst>
        <pc:spChg chg="mod">
          <ac:chgData name="张 智" userId="36bdf691fd3510be" providerId="LiveId" clId="{DE0393C6-E607-4014-9BE3-E5FE82749351}" dt="2023-09-11T07:29:35.240" v="22022" actId="20577"/>
          <ac:spMkLst>
            <pc:docMk/>
            <pc:sldMk cId="3919884866" sldId="1460"/>
            <ac:spMk id="5" creationId="{E7C6157E-10AA-4ED2-A9F4-9BAC1D3A5A7B}"/>
          </ac:spMkLst>
        </pc:spChg>
      </pc:sldChg>
      <pc:sldChg chg="addSp delSp modSp add mod modNotesTx">
        <pc:chgData name="张 智" userId="36bdf691fd3510be" providerId="LiveId" clId="{DE0393C6-E607-4014-9BE3-E5FE82749351}" dt="2023-09-11T07:42:11.261" v="22780" actId="20577"/>
        <pc:sldMkLst>
          <pc:docMk/>
          <pc:sldMk cId="2918755315" sldId="1461"/>
        </pc:sldMkLst>
        <pc:spChg chg="add del mod">
          <ac:chgData name="张 智" userId="36bdf691fd3510be" providerId="LiveId" clId="{DE0393C6-E607-4014-9BE3-E5FE82749351}" dt="2023-08-30T02:58:29.623" v="2179" actId="478"/>
          <ac:spMkLst>
            <pc:docMk/>
            <pc:sldMk cId="2918755315" sldId="1461"/>
            <ac:spMk id="4" creationId="{49ECD168-83E8-4589-BDBC-38F0731BA147}"/>
          </ac:spMkLst>
        </pc:spChg>
        <pc:spChg chg="mod">
          <ac:chgData name="张 智" userId="36bdf691fd3510be" providerId="LiveId" clId="{DE0393C6-E607-4014-9BE3-E5FE82749351}" dt="2023-09-11T07:42:11.261" v="22780" actId="20577"/>
          <ac:spMkLst>
            <pc:docMk/>
            <pc:sldMk cId="2918755315" sldId="1461"/>
            <ac:spMk id="5" creationId="{E7C6157E-10AA-4ED2-A9F4-9BAC1D3A5A7B}"/>
          </ac:spMkLst>
        </pc:spChg>
      </pc:sldChg>
      <pc:sldChg chg="modSp add mod modNotesTx">
        <pc:chgData name="张 智" userId="36bdf691fd3510be" providerId="LiveId" clId="{DE0393C6-E607-4014-9BE3-E5FE82749351}" dt="2023-09-11T07:38:20.492" v="22658" actId="20577"/>
        <pc:sldMkLst>
          <pc:docMk/>
          <pc:sldMk cId="4247277437" sldId="1462"/>
        </pc:sldMkLst>
        <pc:spChg chg="mod">
          <ac:chgData name="张 智" userId="36bdf691fd3510be" providerId="LiveId" clId="{DE0393C6-E607-4014-9BE3-E5FE82749351}" dt="2023-09-11T07:36:27.776" v="22364" actId="20577"/>
          <ac:spMkLst>
            <pc:docMk/>
            <pc:sldMk cId="4247277437" sldId="1462"/>
            <ac:spMk id="5" creationId="{E7C6157E-10AA-4ED2-A9F4-9BAC1D3A5A7B}"/>
          </ac:spMkLst>
        </pc:spChg>
      </pc:sldChg>
      <pc:sldChg chg="delSp modSp add del mod">
        <pc:chgData name="张 智" userId="36bdf691fd3510be" providerId="LiveId" clId="{DE0393C6-E607-4014-9BE3-E5FE82749351}" dt="2023-08-30T06:50:34.679" v="2638" actId="2696"/>
        <pc:sldMkLst>
          <pc:docMk/>
          <pc:sldMk cId="1498011080" sldId="1463"/>
        </pc:sldMkLst>
        <pc:spChg chg="del mod">
          <ac:chgData name="张 智" userId="36bdf691fd3510be" providerId="LiveId" clId="{DE0393C6-E607-4014-9BE3-E5FE82749351}" dt="2023-08-30T06:50:23.070" v="2635" actId="478"/>
          <ac:spMkLst>
            <pc:docMk/>
            <pc:sldMk cId="1498011080" sldId="1463"/>
            <ac:spMk id="153" creationId="{00000000-0000-0000-0000-000000000000}"/>
          </ac:spMkLst>
        </pc:spChg>
      </pc:sldChg>
      <pc:sldChg chg="add del">
        <pc:chgData name="张 智" userId="36bdf691fd3510be" providerId="LiveId" clId="{DE0393C6-E607-4014-9BE3-E5FE82749351}" dt="2023-08-30T06:49:21.647" v="2619"/>
        <pc:sldMkLst>
          <pc:docMk/>
          <pc:sldMk cId="1162447694" sldId="1464"/>
        </pc:sldMkLst>
      </pc:sldChg>
      <pc:sldChg chg="addSp modSp add mod modNotesTx">
        <pc:chgData name="张 智" userId="36bdf691fd3510be" providerId="LiveId" clId="{DE0393C6-E607-4014-9BE3-E5FE82749351}" dt="2023-09-11T07:56:10.528" v="23737" actId="20577"/>
        <pc:sldMkLst>
          <pc:docMk/>
          <pc:sldMk cId="2666503835" sldId="1464"/>
        </pc:sldMkLst>
        <pc:spChg chg="add mod">
          <ac:chgData name="张 智" userId="36bdf691fd3510be" providerId="LiveId" clId="{DE0393C6-E607-4014-9BE3-E5FE82749351}" dt="2023-08-30T07:33:57.959" v="2981" actId="1038"/>
          <ac:spMkLst>
            <pc:docMk/>
            <pc:sldMk cId="2666503835" sldId="1464"/>
            <ac:spMk id="2" creationId="{7A0499F7-11EA-4B13-AFE6-A16D5D7680CF}"/>
          </ac:spMkLst>
        </pc:spChg>
        <pc:spChg chg="add mod">
          <ac:chgData name="张 智" userId="36bdf691fd3510be" providerId="LiveId" clId="{DE0393C6-E607-4014-9BE3-E5FE82749351}" dt="2023-08-30T07:33:57.959" v="2981" actId="1038"/>
          <ac:spMkLst>
            <pc:docMk/>
            <pc:sldMk cId="2666503835" sldId="1464"/>
            <ac:spMk id="3" creationId="{FF88A578-77CB-4CB7-A409-8270B2742876}"/>
          </ac:spMkLst>
        </pc:spChg>
        <pc:spChg chg="mod">
          <ac:chgData name="张 智" userId="36bdf691fd3510be" providerId="LiveId" clId="{DE0393C6-E607-4014-9BE3-E5FE82749351}" dt="2023-08-30T07:33:39.549" v="2957" actId="27636"/>
          <ac:spMkLst>
            <pc:docMk/>
            <pc:sldMk cId="2666503835" sldId="1464"/>
            <ac:spMk id="4" creationId="{94573481-3EBB-4E13-93D6-1974C44C85F9}"/>
          </ac:spMkLst>
        </pc:spChg>
        <pc:spChg chg="mod">
          <ac:chgData name="张 智" userId="36bdf691fd3510be" providerId="LiveId" clId="{DE0393C6-E607-4014-9BE3-E5FE82749351}" dt="2023-09-11T07:55:41.106" v="23695" actId="20577"/>
          <ac:spMkLst>
            <pc:docMk/>
            <pc:sldMk cId="2666503835" sldId="1464"/>
            <ac:spMk id="5" creationId="{270DB67F-205C-4F61-9C61-9802DC16F050}"/>
          </ac:spMkLst>
        </pc:spChg>
      </pc:sldChg>
      <pc:sldChg chg="add del">
        <pc:chgData name="张 智" userId="36bdf691fd3510be" providerId="LiveId" clId="{DE0393C6-E607-4014-9BE3-E5FE82749351}" dt="2023-08-30T07:50:39.530" v="3860" actId="2696"/>
        <pc:sldMkLst>
          <pc:docMk/>
          <pc:sldMk cId="0" sldId="1465"/>
        </pc:sldMkLst>
      </pc:sldChg>
      <pc:sldChg chg="addSp delSp modSp add mod modNotesTx">
        <pc:chgData name="张 智" userId="36bdf691fd3510be" providerId="LiveId" clId="{DE0393C6-E607-4014-9BE3-E5FE82749351}" dt="2023-09-11T08:04:38.337" v="24437" actId="20577"/>
        <pc:sldMkLst>
          <pc:docMk/>
          <pc:sldMk cId="3866020591" sldId="1466"/>
        </pc:sldMkLst>
        <pc:spChg chg="del">
          <ac:chgData name="张 智" userId="36bdf691fd3510be" providerId="LiveId" clId="{DE0393C6-E607-4014-9BE3-E5FE82749351}" dt="2023-08-30T07:35:58.113" v="3050" actId="478"/>
          <ac:spMkLst>
            <pc:docMk/>
            <pc:sldMk cId="3866020591" sldId="1466"/>
            <ac:spMk id="2" creationId="{7A0499F7-11EA-4B13-AFE6-A16D5D7680CF}"/>
          </ac:spMkLst>
        </pc:spChg>
        <pc:spChg chg="del">
          <ac:chgData name="张 智" userId="36bdf691fd3510be" providerId="LiveId" clId="{DE0393C6-E607-4014-9BE3-E5FE82749351}" dt="2023-08-30T07:36:02.490" v="3051" actId="478"/>
          <ac:spMkLst>
            <pc:docMk/>
            <pc:sldMk cId="3866020591" sldId="1466"/>
            <ac:spMk id="3" creationId="{FF88A578-77CB-4CB7-A409-8270B2742876}"/>
          </ac:spMkLst>
        </pc:spChg>
        <pc:spChg chg="mod">
          <ac:chgData name="张 智" userId="36bdf691fd3510be" providerId="LiveId" clId="{DE0393C6-E607-4014-9BE3-E5FE82749351}" dt="2023-09-11T07:57:06.486" v="23818" actId="113"/>
          <ac:spMkLst>
            <pc:docMk/>
            <pc:sldMk cId="3866020591" sldId="1466"/>
            <ac:spMk id="5" creationId="{270DB67F-205C-4F61-9C61-9802DC16F050}"/>
          </ac:spMkLst>
        </pc:spChg>
        <pc:spChg chg="add mod">
          <ac:chgData name="张 智" userId="36bdf691fd3510be" providerId="LiveId" clId="{DE0393C6-E607-4014-9BE3-E5FE82749351}" dt="2023-09-11T07:57:31.012" v="23823" actId="14100"/>
          <ac:spMkLst>
            <pc:docMk/>
            <pc:sldMk cId="3866020591" sldId="1466"/>
            <ac:spMk id="6" creationId="{CEE1C6FD-EBE3-4880-89FD-AF8A2885F50F}"/>
          </ac:spMkLst>
        </pc:spChg>
        <pc:spChg chg="add mod">
          <ac:chgData name="张 智" userId="36bdf691fd3510be" providerId="LiveId" clId="{DE0393C6-E607-4014-9BE3-E5FE82749351}" dt="2023-09-11T07:57:57.265" v="23840" actId="1038"/>
          <ac:spMkLst>
            <pc:docMk/>
            <pc:sldMk cId="3866020591" sldId="1466"/>
            <ac:spMk id="7" creationId="{0FFC83F0-994F-4CDC-8FB5-2602B92DDDF7}"/>
          </ac:spMkLst>
        </pc:spChg>
      </pc:sldChg>
      <pc:sldChg chg="add del">
        <pc:chgData name="张 智" userId="36bdf691fd3510be" providerId="LiveId" clId="{DE0393C6-E607-4014-9BE3-E5FE82749351}" dt="2023-08-30T08:11:06.806" v="4187" actId="2696"/>
        <pc:sldMkLst>
          <pc:docMk/>
          <pc:sldMk cId="3589335246" sldId="1467"/>
        </pc:sldMkLst>
      </pc:sldChg>
      <pc:sldChg chg="addSp modSp add mod modNotesTx">
        <pc:chgData name="张 智" userId="36bdf691fd3510be" providerId="LiveId" clId="{DE0393C6-E607-4014-9BE3-E5FE82749351}" dt="2023-09-11T08:13:25.350" v="25119" actId="20577"/>
        <pc:sldMkLst>
          <pc:docMk/>
          <pc:sldMk cId="2414367523" sldId="1468"/>
        </pc:sldMkLst>
        <pc:spChg chg="mod">
          <ac:chgData name="张 智" userId="36bdf691fd3510be" providerId="LiveId" clId="{DE0393C6-E607-4014-9BE3-E5FE82749351}" dt="2023-08-30T08:08:10.845" v="4074" actId="1076"/>
          <ac:spMkLst>
            <pc:docMk/>
            <pc:sldMk cId="2414367523" sldId="1468"/>
            <ac:spMk id="2" creationId="{00000000-0000-0000-0000-000000000000}"/>
          </ac:spMkLst>
        </pc:spChg>
        <pc:spChg chg="add mod">
          <ac:chgData name="张 智" userId="36bdf691fd3510be" providerId="LiveId" clId="{DE0393C6-E607-4014-9BE3-E5FE82749351}" dt="2023-08-30T08:08:38.107" v="4079" actId="1076"/>
          <ac:spMkLst>
            <pc:docMk/>
            <pc:sldMk cId="2414367523" sldId="1468"/>
            <ac:spMk id="4" creationId="{C68DFEC6-C403-4011-B1F6-1F2EB694D191}"/>
          </ac:spMkLst>
        </pc:spChg>
        <pc:spChg chg="mod">
          <ac:chgData name="张 智" userId="36bdf691fd3510be" providerId="LiveId" clId="{DE0393C6-E607-4014-9BE3-E5FE82749351}" dt="2023-08-30T08:08:01.348" v="4072" actId="1076"/>
          <ac:spMkLst>
            <pc:docMk/>
            <pc:sldMk cId="2414367523" sldId="1468"/>
            <ac:spMk id="5" creationId="{E7C6157E-10AA-4ED2-A9F4-9BAC1D3A5A7B}"/>
          </ac:spMkLst>
        </pc:spChg>
        <pc:spChg chg="add mod">
          <ac:chgData name="张 智" userId="36bdf691fd3510be" providerId="LiveId" clId="{DE0393C6-E607-4014-9BE3-E5FE82749351}" dt="2023-08-30T08:20:37.687" v="4429" actId="20577"/>
          <ac:spMkLst>
            <pc:docMk/>
            <pc:sldMk cId="2414367523" sldId="1468"/>
            <ac:spMk id="6" creationId="{58B2280D-3390-4255-AF4E-B776324C6446}"/>
          </ac:spMkLst>
        </pc:spChg>
      </pc:sldChg>
      <pc:sldChg chg="modSp add mod modNotesTx">
        <pc:chgData name="张 智" userId="36bdf691fd3510be" providerId="LiveId" clId="{DE0393C6-E607-4014-9BE3-E5FE82749351}" dt="2023-09-11T08:15:45.073" v="25184" actId="20577"/>
        <pc:sldMkLst>
          <pc:docMk/>
          <pc:sldMk cId="203423054" sldId="1469"/>
        </pc:sldMkLst>
        <pc:spChg chg="mod">
          <ac:chgData name="张 智" userId="36bdf691fd3510be" providerId="LiveId" clId="{DE0393C6-E607-4014-9BE3-E5FE82749351}" dt="2023-08-30T08:27:19.219" v="4619" actId="20577"/>
          <ac:spMkLst>
            <pc:docMk/>
            <pc:sldMk cId="203423054" sldId="1469"/>
            <ac:spMk id="6" creationId="{58B2280D-3390-4255-AF4E-B776324C6446}"/>
          </ac:spMkLst>
        </pc:spChg>
      </pc:sldChg>
      <pc:sldChg chg="add del">
        <pc:chgData name="张 智" userId="36bdf691fd3510be" providerId="LiveId" clId="{DE0393C6-E607-4014-9BE3-E5FE82749351}" dt="2023-08-30T08:08:31.005" v="4078" actId="2696"/>
        <pc:sldMkLst>
          <pc:docMk/>
          <pc:sldMk cId="722559221" sldId="1469"/>
        </pc:sldMkLst>
      </pc:sldChg>
      <pc:sldChg chg="add del">
        <pc:chgData name="张 智" userId="36bdf691fd3510be" providerId="LiveId" clId="{DE0393C6-E607-4014-9BE3-E5FE82749351}" dt="2023-08-30T07:55:21.810" v="3867"/>
        <pc:sldMkLst>
          <pc:docMk/>
          <pc:sldMk cId="2675746131" sldId="1469"/>
        </pc:sldMkLst>
      </pc:sldChg>
      <pc:sldChg chg="modSp add mod modNotesTx">
        <pc:chgData name="张 智" userId="36bdf691fd3510be" providerId="LiveId" clId="{DE0393C6-E607-4014-9BE3-E5FE82749351}" dt="2023-09-11T08:20:54.077" v="25309" actId="20577"/>
        <pc:sldMkLst>
          <pc:docMk/>
          <pc:sldMk cId="292589206" sldId="1470"/>
        </pc:sldMkLst>
        <pc:spChg chg="mod">
          <ac:chgData name="张 智" userId="36bdf691fd3510be" providerId="LiveId" clId="{DE0393C6-E607-4014-9BE3-E5FE82749351}" dt="2023-09-11T08:14:44.139" v="25120" actId="255"/>
          <ac:spMkLst>
            <pc:docMk/>
            <pc:sldMk cId="292589206" sldId="1470"/>
            <ac:spMk id="5" creationId="{E7C6157E-10AA-4ED2-A9F4-9BAC1D3A5A7B}"/>
          </ac:spMkLst>
        </pc:spChg>
      </pc:sldChg>
      <pc:sldChg chg="addSp modSp add mod modNotesTx">
        <pc:chgData name="张 智" userId="36bdf691fd3510be" providerId="LiveId" clId="{DE0393C6-E607-4014-9BE3-E5FE82749351}" dt="2023-09-11T08:30:38.011" v="25903" actId="20577"/>
        <pc:sldMkLst>
          <pc:docMk/>
          <pc:sldMk cId="2477005621" sldId="1471"/>
        </pc:sldMkLst>
        <pc:spChg chg="mod">
          <ac:chgData name="张 智" userId="36bdf691fd3510be" providerId="LiveId" clId="{DE0393C6-E607-4014-9BE3-E5FE82749351}" dt="2023-08-31T01:51:21.967" v="5135" actId="20577"/>
          <ac:spMkLst>
            <pc:docMk/>
            <pc:sldMk cId="2477005621" sldId="1471"/>
            <ac:spMk id="2" creationId="{00000000-0000-0000-0000-000000000000}"/>
          </ac:spMkLst>
        </pc:spChg>
        <pc:spChg chg="mod">
          <ac:chgData name="张 智" userId="36bdf691fd3510be" providerId="LiveId" clId="{DE0393C6-E607-4014-9BE3-E5FE82749351}" dt="2023-09-11T08:29:53.381" v="25813" actId="20577"/>
          <ac:spMkLst>
            <pc:docMk/>
            <pc:sldMk cId="2477005621" sldId="1471"/>
            <ac:spMk id="5" creationId="{E7C6157E-10AA-4ED2-A9F4-9BAC1D3A5A7B}"/>
          </ac:spMkLst>
        </pc:spChg>
        <pc:graphicFrameChg chg="add mod modGraphic">
          <ac:chgData name="张 智" userId="36bdf691fd3510be" providerId="LiveId" clId="{DE0393C6-E607-4014-9BE3-E5FE82749351}" dt="2023-09-11T08:28:37.433" v="25773" actId="20577"/>
          <ac:graphicFrameMkLst>
            <pc:docMk/>
            <pc:sldMk cId="2477005621" sldId="1471"/>
            <ac:graphicFrameMk id="3" creationId="{D641FEDF-93E1-46AE-A159-8575C2453DA1}"/>
          </ac:graphicFrameMkLst>
        </pc:graphicFrameChg>
      </pc:sldChg>
      <pc:sldChg chg="delSp modSp add mod modNotesTx">
        <pc:chgData name="张 智" userId="36bdf691fd3510be" providerId="LiveId" clId="{DE0393C6-E607-4014-9BE3-E5FE82749351}" dt="2023-09-11T08:34:29.042" v="26186" actId="20577"/>
        <pc:sldMkLst>
          <pc:docMk/>
          <pc:sldMk cId="4209903686" sldId="1472"/>
        </pc:sldMkLst>
        <pc:spChg chg="mod">
          <ac:chgData name="张 智" userId="36bdf691fd3510be" providerId="LiveId" clId="{DE0393C6-E607-4014-9BE3-E5FE82749351}" dt="2023-09-01T01:38:52.314" v="5285" actId="1076"/>
          <ac:spMkLst>
            <pc:docMk/>
            <pc:sldMk cId="4209903686" sldId="1472"/>
            <ac:spMk id="2" creationId="{00000000-0000-0000-0000-000000000000}"/>
          </ac:spMkLst>
        </pc:spChg>
        <pc:spChg chg="mod">
          <ac:chgData name="张 智" userId="36bdf691fd3510be" providerId="LiveId" clId="{DE0393C6-E607-4014-9BE3-E5FE82749351}" dt="2023-09-01T02:13:04.183" v="5434" actId="20577"/>
          <ac:spMkLst>
            <pc:docMk/>
            <pc:sldMk cId="4209903686" sldId="1472"/>
            <ac:spMk id="5" creationId="{E7C6157E-10AA-4ED2-A9F4-9BAC1D3A5A7B}"/>
          </ac:spMkLst>
        </pc:spChg>
        <pc:graphicFrameChg chg="del">
          <ac:chgData name="张 智" userId="36bdf691fd3510be" providerId="LiveId" clId="{DE0393C6-E607-4014-9BE3-E5FE82749351}" dt="2023-08-31T02:06:25.276" v="5160" actId="478"/>
          <ac:graphicFrameMkLst>
            <pc:docMk/>
            <pc:sldMk cId="4209903686" sldId="1472"/>
            <ac:graphicFrameMk id="3" creationId="{D641FEDF-93E1-46AE-A159-8575C2453DA1}"/>
          </ac:graphicFrameMkLst>
        </pc:graphicFrameChg>
      </pc:sldChg>
      <pc:sldChg chg="addSp modSp add del mod">
        <pc:chgData name="张 智" userId="36bdf691fd3510be" providerId="LiveId" clId="{DE0393C6-E607-4014-9BE3-E5FE82749351}" dt="2023-09-01T03:24:14.567" v="5840" actId="2696"/>
        <pc:sldMkLst>
          <pc:docMk/>
          <pc:sldMk cId="2181194343" sldId="1473"/>
        </pc:sldMkLst>
        <pc:spChg chg="mod">
          <ac:chgData name="张 智" userId="36bdf691fd3510be" providerId="LiveId" clId="{DE0393C6-E607-4014-9BE3-E5FE82749351}" dt="2023-08-31T02:09:53.789" v="5210" actId="20577"/>
          <ac:spMkLst>
            <pc:docMk/>
            <pc:sldMk cId="2181194343" sldId="1473"/>
            <ac:spMk id="5" creationId="{E7C6157E-10AA-4ED2-A9F4-9BAC1D3A5A7B}"/>
          </ac:spMkLst>
        </pc:spChg>
        <pc:picChg chg="add mod">
          <ac:chgData name="张 智" userId="36bdf691fd3510be" providerId="LiveId" clId="{DE0393C6-E607-4014-9BE3-E5FE82749351}" dt="2023-08-31T02:11:23.671" v="5216" actId="1076"/>
          <ac:picMkLst>
            <pc:docMk/>
            <pc:sldMk cId="2181194343" sldId="1473"/>
            <ac:picMk id="4" creationId="{AECA9B71-B33C-4B77-9C20-3DE5BC1C682D}"/>
          </ac:picMkLst>
        </pc:picChg>
      </pc:sldChg>
      <pc:sldChg chg="add del">
        <pc:chgData name="张 智" userId="36bdf691fd3510be" providerId="LiveId" clId="{DE0393C6-E607-4014-9BE3-E5FE82749351}" dt="2023-09-01T01:48:31.184" v="5354" actId="2696"/>
        <pc:sldMkLst>
          <pc:docMk/>
          <pc:sldMk cId="487128837" sldId="1474"/>
        </pc:sldMkLst>
      </pc:sldChg>
      <pc:sldChg chg="modSp add del mod">
        <pc:chgData name="张 智" userId="36bdf691fd3510be" providerId="LiveId" clId="{DE0393C6-E607-4014-9BE3-E5FE82749351}" dt="2023-09-01T01:44:18.437" v="5350" actId="2696"/>
        <pc:sldMkLst>
          <pc:docMk/>
          <pc:sldMk cId="2059918655" sldId="1475"/>
        </pc:sldMkLst>
        <pc:spChg chg="mod">
          <ac:chgData name="张 智" userId="36bdf691fd3510be" providerId="LiveId" clId="{DE0393C6-E607-4014-9BE3-E5FE82749351}" dt="2023-09-01T01:43:53.795" v="5345" actId="21"/>
          <ac:spMkLst>
            <pc:docMk/>
            <pc:sldMk cId="2059918655" sldId="1475"/>
            <ac:spMk id="5" creationId="{E7C6157E-10AA-4ED2-A9F4-9BAC1D3A5A7B}"/>
          </ac:spMkLst>
        </pc:spChg>
      </pc:sldChg>
      <pc:sldChg chg="modSp add mod modNotesTx">
        <pc:chgData name="张 智" userId="36bdf691fd3510be" providerId="LiveId" clId="{DE0393C6-E607-4014-9BE3-E5FE82749351}" dt="2023-09-11T08:35:49.048" v="26283" actId="20577"/>
        <pc:sldMkLst>
          <pc:docMk/>
          <pc:sldMk cId="3580698036" sldId="1476"/>
        </pc:sldMkLst>
        <pc:spChg chg="mod">
          <ac:chgData name="张 智" userId="36bdf691fd3510be" providerId="LiveId" clId="{DE0393C6-E607-4014-9BE3-E5FE82749351}" dt="2023-09-11T08:32:53.435" v="25942" actId="20577"/>
          <ac:spMkLst>
            <pc:docMk/>
            <pc:sldMk cId="3580698036" sldId="1476"/>
            <ac:spMk id="5" creationId="{E7C6157E-10AA-4ED2-A9F4-9BAC1D3A5A7B}"/>
          </ac:spMkLst>
        </pc:spChg>
      </pc:sldChg>
      <pc:sldChg chg="modSp add mod modNotesTx">
        <pc:chgData name="张 智" userId="36bdf691fd3510be" providerId="LiveId" clId="{DE0393C6-E607-4014-9BE3-E5FE82749351}" dt="2023-09-11T08:47:28.954" v="26363" actId="20577"/>
        <pc:sldMkLst>
          <pc:docMk/>
          <pc:sldMk cId="1210084974" sldId="1477"/>
        </pc:sldMkLst>
        <pc:spChg chg="mod">
          <ac:chgData name="张 智" userId="36bdf691fd3510be" providerId="LiveId" clId="{DE0393C6-E607-4014-9BE3-E5FE82749351}" dt="2023-09-11T08:36:10.101" v="26303" actId="113"/>
          <ac:spMkLst>
            <pc:docMk/>
            <pc:sldMk cId="1210084974" sldId="1477"/>
            <ac:spMk id="5" creationId="{E7C6157E-10AA-4ED2-A9F4-9BAC1D3A5A7B}"/>
          </ac:spMkLst>
        </pc:spChg>
      </pc:sldChg>
      <pc:sldChg chg="delSp modSp add del mod ord">
        <pc:chgData name="张 智" userId="36bdf691fd3510be" providerId="LiveId" clId="{DE0393C6-E607-4014-9BE3-E5FE82749351}" dt="2023-09-01T04:06:53.614" v="6276" actId="2696"/>
        <pc:sldMkLst>
          <pc:docMk/>
          <pc:sldMk cId="4264697000" sldId="1478"/>
        </pc:sldMkLst>
        <pc:spChg chg="mod">
          <ac:chgData name="张 智" userId="36bdf691fd3510be" providerId="LiveId" clId="{DE0393C6-E607-4014-9BE3-E5FE82749351}" dt="2023-09-01T03:24:06.733" v="5837" actId="20577"/>
          <ac:spMkLst>
            <pc:docMk/>
            <pc:sldMk cId="4264697000" sldId="1478"/>
            <ac:spMk id="2" creationId="{00000000-0000-0000-0000-000000000000}"/>
          </ac:spMkLst>
        </pc:spChg>
        <pc:spChg chg="mod">
          <ac:chgData name="张 智" userId="36bdf691fd3510be" providerId="LiveId" clId="{DE0393C6-E607-4014-9BE3-E5FE82749351}" dt="2023-09-01T03:26:10.778" v="5952" actId="113"/>
          <ac:spMkLst>
            <pc:docMk/>
            <pc:sldMk cId="4264697000" sldId="1478"/>
            <ac:spMk id="5" creationId="{E7C6157E-10AA-4ED2-A9F4-9BAC1D3A5A7B}"/>
          </ac:spMkLst>
        </pc:spChg>
        <pc:picChg chg="del">
          <ac:chgData name="张 智" userId="36bdf691fd3510be" providerId="LiveId" clId="{DE0393C6-E607-4014-9BE3-E5FE82749351}" dt="2023-09-01T03:26:06.124" v="5950" actId="478"/>
          <ac:picMkLst>
            <pc:docMk/>
            <pc:sldMk cId="4264697000" sldId="1478"/>
            <ac:picMk id="4" creationId="{AECA9B71-B33C-4B77-9C20-3DE5BC1C682D}"/>
          </ac:picMkLst>
        </pc:picChg>
      </pc:sldChg>
      <pc:sldChg chg="addSp delSp modSp add mod modNotesTx">
        <pc:chgData name="张 智" userId="36bdf691fd3510be" providerId="LiveId" clId="{DE0393C6-E607-4014-9BE3-E5FE82749351}" dt="2023-09-11T14:40:54.516" v="28826" actId="20577"/>
        <pc:sldMkLst>
          <pc:docMk/>
          <pc:sldMk cId="2719328269" sldId="1479"/>
        </pc:sldMkLst>
        <pc:spChg chg="mod">
          <ac:chgData name="张 智" userId="36bdf691fd3510be" providerId="LiveId" clId="{DE0393C6-E607-4014-9BE3-E5FE82749351}" dt="2023-09-02T17:21:20.731" v="9728" actId="14100"/>
          <ac:spMkLst>
            <pc:docMk/>
            <pc:sldMk cId="2719328269" sldId="1479"/>
            <ac:spMk id="2" creationId="{00000000-0000-0000-0000-000000000000}"/>
          </ac:spMkLst>
        </pc:spChg>
        <pc:spChg chg="add del mod">
          <ac:chgData name="张 智" userId="36bdf691fd3510be" providerId="LiveId" clId="{DE0393C6-E607-4014-9BE3-E5FE82749351}" dt="2023-09-02T17:12:33.526" v="9613" actId="478"/>
          <ac:spMkLst>
            <pc:docMk/>
            <pc:sldMk cId="2719328269" sldId="1479"/>
            <ac:spMk id="4" creationId="{5D960436-54F4-48A7-A2DC-02DEA43CE38D}"/>
          </ac:spMkLst>
        </pc:spChg>
        <pc:spChg chg="add del mod">
          <ac:chgData name="张 智" userId="36bdf691fd3510be" providerId="LiveId" clId="{DE0393C6-E607-4014-9BE3-E5FE82749351}" dt="2023-09-02T17:12:47.967" v="9614" actId="478"/>
          <ac:spMkLst>
            <pc:docMk/>
            <pc:sldMk cId="2719328269" sldId="1479"/>
            <ac:spMk id="5" creationId="{E7C6157E-10AA-4ED2-A9F4-9BAC1D3A5A7B}"/>
          </ac:spMkLst>
        </pc:spChg>
        <pc:spChg chg="add del mod">
          <ac:chgData name="张 智" userId="36bdf691fd3510be" providerId="LiveId" clId="{DE0393C6-E607-4014-9BE3-E5FE82749351}" dt="2023-09-02T17:12:49.996" v="9615" actId="478"/>
          <ac:spMkLst>
            <pc:docMk/>
            <pc:sldMk cId="2719328269" sldId="1479"/>
            <ac:spMk id="7" creationId="{ABFF741A-963C-4955-964C-377557BE3AD4}"/>
          </ac:spMkLst>
        </pc:spChg>
        <pc:spChg chg="add mod">
          <ac:chgData name="张 智" userId="36bdf691fd3510be" providerId="LiveId" clId="{DE0393C6-E607-4014-9BE3-E5FE82749351}" dt="2023-09-02T17:24:25.915" v="9844" actId="1076"/>
          <ac:spMkLst>
            <pc:docMk/>
            <pc:sldMk cId="2719328269" sldId="1479"/>
            <ac:spMk id="10" creationId="{6A3605C2-E7E4-4A06-B9DB-D0F53E9DFE8A}"/>
          </ac:spMkLst>
        </pc:spChg>
        <pc:spChg chg="add mod">
          <ac:chgData name="张 智" userId="36bdf691fd3510be" providerId="LiveId" clId="{DE0393C6-E607-4014-9BE3-E5FE82749351}" dt="2023-09-02T17:24:18.866" v="9842" actId="1076"/>
          <ac:spMkLst>
            <pc:docMk/>
            <pc:sldMk cId="2719328269" sldId="1479"/>
            <ac:spMk id="11" creationId="{E44D1288-C3B2-4ACC-9FE6-380C4CAA54DE}"/>
          </ac:spMkLst>
        </pc:spChg>
        <pc:spChg chg="add del mod">
          <ac:chgData name="张 智" userId="36bdf691fd3510be" providerId="LiveId" clId="{DE0393C6-E607-4014-9BE3-E5FE82749351}" dt="2023-09-02T17:32:30.133" v="10012" actId="478"/>
          <ac:spMkLst>
            <pc:docMk/>
            <pc:sldMk cId="2719328269" sldId="1479"/>
            <ac:spMk id="12" creationId="{D02A0813-945E-4DCE-B7C1-5D9024D9FAD6}"/>
          </ac:spMkLst>
        </pc:spChg>
        <pc:spChg chg="add del mod">
          <ac:chgData name="张 智" userId="36bdf691fd3510be" providerId="LiveId" clId="{DE0393C6-E607-4014-9BE3-E5FE82749351}" dt="2023-09-02T17:32:34.036" v="10015" actId="478"/>
          <ac:spMkLst>
            <pc:docMk/>
            <pc:sldMk cId="2719328269" sldId="1479"/>
            <ac:spMk id="13" creationId="{42415ABB-5232-447F-98A2-80F14E3B5EB7}"/>
          </ac:spMkLst>
        </pc:spChg>
        <pc:spChg chg="add del mod">
          <ac:chgData name="张 智" userId="36bdf691fd3510be" providerId="LiveId" clId="{DE0393C6-E607-4014-9BE3-E5FE82749351}" dt="2023-09-02T17:32:32.382" v="10013" actId="478"/>
          <ac:spMkLst>
            <pc:docMk/>
            <pc:sldMk cId="2719328269" sldId="1479"/>
            <ac:spMk id="14" creationId="{7C5736BD-8E8D-434E-A8E5-7BCBB360664F}"/>
          </ac:spMkLst>
        </pc:spChg>
        <pc:picChg chg="add mod">
          <ac:chgData name="张 智" userId="36bdf691fd3510be" providerId="LiveId" clId="{DE0393C6-E607-4014-9BE3-E5FE82749351}" dt="2023-09-02T17:24:22.691" v="9843" actId="14100"/>
          <ac:picMkLst>
            <pc:docMk/>
            <pc:sldMk cId="2719328269" sldId="1479"/>
            <ac:picMk id="9" creationId="{9784EF05-2960-4030-BF02-D3CF02CF6466}"/>
          </ac:picMkLst>
        </pc:picChg>
        <pc:cxnChg chg="add del mod">
          <ac:chgData name="张 智" userId="36bdf691fd3510be" providerId="LiveId" clId="{DE0393C6-E607-4014-9BE3-E5FE82749351}" dt="2023-09-02T17:31:27.554" v="10003" actId="478"/>
          <ac:cxnSpMkLst>
            <pc:docMk/>
            <pc:sldMk cId="2719328269" sldId="1479"/>
            <ac:cxnSpMk id="16" creationId="{6EB3107D-2306-4336-9671-9434F03DCDA9}"/>
          </ac:cxnSpMkLst>
        </pc:cxnChg>
      </pc:sldChg>
      <pc:sldChg chg="addSp delSp modSp add mod modNotesTx">
        <pc:chgData name="张 智" userId="36bdf691fd3510be" providerId="LiveId" clId="{DE0393C6-E607-4014-9BE3-E5FE82749351}" dt="2023-09-11T08:49:34.466" v="26406" actId="20577"/>
        <pc:sldMkLst>
          <pc:docMk/>
          <pc:sldMk cId="3548390922" sldId="1480"/>
        </pc:sldMkLst>
        <pc:spChg chg="del mod">
          <ac:chgData name="张 智" userId="36bdf691fd3510be" providerId="LiveId" clId="{DE0393C6-E607-4014-9BE3-E5FE82749351}" dt="2023-09-01T06:41:10.963" v="6920" actId="478"/>
          <ac:spMkLst>
            <pc:docMk/>
            <pc:sldMk cId="3548390922" sldId="1480"/>
            <ac:spMk id="2" creationId="{00000000-0000-0000-0000-000000000000}"/>
          </ac:spMkLst>
        </pc:spChg>
        <pc:spChg chg="add del mod">
          <ac:chgData name="张 智" userId="36bdf691fd3510be" providerId="LiveId" clId="{DE0393C6-E607-4014-9BE3-E5FE82749351}" dt="2023-09-01T03:50:20.871" v="6090" actId="478"/>
          <ac:spMkLst>
            <pc:docMk/>
            <pc:sldMk cId="3548390922" sldId="1480"/>
            <ac:spMk id="4" creationId="{3BEEFEAA-B91A-418A-A705-70E4C7239D36}"/>
          </ac:spMkLst>
        </pc:spChg>
        <pc:spChg chg="del">
          <ac:chgData name="张 智" userId="36bdf691fd3510be" providerId="LiveId" clId="{DE0393C6-E607-4014-9BE3-E5FE82749351}" dt="2023-09-01T03:50:19.042" v="6089" actId="478"/>
          <ac:spMkLst>
            <pc:docMk/>
            <pc:sldMk cId="3548390922" sldId="1480"/>
            <ac:spMk id="5" creationId="{E7C6157E-10AA-4ED2-A9F4-9BAC1D3A5A7B}"/>
          </ac:spMkLst>
        </pc:spChg>
        <pc:spChg chg="add mod">
          <ac:chgData name="张 智" userId="36bdf691fd3510be" providerId="LiveId" clId="{DE0393C6-E607-4014-9BE3-E5FE82749351}" dt="2023-09-01T03:51:18.895" v="6104" actId="1076"/>
          <ac:spMkLst>
            <pc:docMk/>
            <pc:sldMk cId="3548390922" sldId="1480"/>
            <ac:spMk id="9" creationId="{CCE19161-0593-4B9F-96B0-DE82CE03BC91}"/>
          </ac:spMkLst>
        </pc:spChg>
        <pc:spChg chg="add del mod">
          <ac:chgData name="张 智" userId="36bdf691fd3510be" providerId="LiveId" clId="{DE0393C6-E607-4014-9BE3-E5FE82749351}" dt="2023-09-01T04:00:30.896" v="6130" actId="478"/>
          <ac:spMkLst>
            <pc:docMk/>
            <pc:sldMk cId="3548390922" sldId="1480"/>
            <ac:spMk id="10" creationId="{F56815C5-707B-49A9-9585-EC17DADEFD60}"/>
          </ac:spMkLst>
        </pc:spChg>
        <pc:spChg chg="add mod">
          <ac:chgData name="张 智" userId="36bdf691fd3510be" providerId="LiveId" clId="{DE0393C6-E607-4014-9BE3-E5FE82749351}" dt="2023-09-01T04:14:31.424" v="6660" actId="20577"/>
          <ac:spMkLst>
            <pc:docMk/>
            <pc:sldMk cId="3548390922" sldId="1480"/>
            <ac:spMk id="11" creationId="{5AF89529-CE9A-4E84-8D28-0E88296FF94D}"/>
          </ac:spMkLst>
        </pc:spChg>
        <pc:spChg chg="add del mod">
          <ac:chgData name="张 智" userId="36bdf691fd3510be" providerId="LiveId" clId="{DE0393C6-E607-4014-9BE3-E5FE82749351}" dt="2023-09-01T06:41:13.002" v="6921" actId="478"/>
          <ac:spMkLst>
            <pc:docMk/>
            <pc:sldMk cId="3548390922" sldId="1480"/>
            <ac:spMk id="15" creationId="{28560562-4C08-4753-B1E2-5F5A474AB344}"/>
          </ac:spMkLst>
        </pc:spChg>
        <pc:picChg chg="add del mod">
          <ac:chgData name="张 智" userId="36bdf691fd3510be" providerId="LiveId" clId="{DE0393C6-E607-4014-9BE3-E5FE82749351}" dt="2023-09-01T06:40:58.766" v="6915" actId="478"/>
          <ac:picMkLst>
            <pc:docMk/>
            <pc:sldMk cId="3548390922" sldId="1480"/>
            <ac:picMk id="7" creationId="{D9C31A40-7E1B-469F-B2D0-4364E05E1647}"/>
          </ac:picMkLst>
        </pc:picChg>
        <pc:picChg chg="add mod">
          <ac:chgData name="张 智" userId="36bdf691fd3510be" providerId="LiveId" clId="{DE0393C6-E607-4014-9BE3-E5FE82749351}" dt="2023-09-01T06:41:17.542" v="6924" actId="1076"/>
          <ac:picMkLst>
            <pc:docMk/>
            <pc:sldMk cId="3548390922" sldId="1480"/>
            <ac:picMk id="13" creationId="{0FFAFAFC-16B3-4E99-B3EA-620AE439D8C5}"/>
          </ac:picMkLst>
        </pc:picChg>
      </pc:sldChg>
      <pc:sldChg chg="addSp delSp modSp add del mod modNotesTx">
        <pc:chgData name="张 智" userId="36bdf691fd3510be" providerId="LiveId" clId="{DE0393C6-E607-4014-9BE3-E5FE82749351}" dt="2023-09-02T17:13:39.795" v="9621" actId="2696"/>
        <pc:sldMkLst>
          <pc:docMk/>
          <pc:sldMk cId="576197695" sldId="1481"/>
        </pc:sldMkLst>
        <pc:spChg chg="mod ord">
          <ac:chgData name="张 智" userId="36bdf691fd3510be" providerId="LiveId" clId="{DE0393C6-E607-4014-9BE3-E5FE82749351}" dt="2023-09-01T08:47:02.337" v="7691" actId="20577"/>
          <ac:spMkLst>
            <pc:docMk/>
            <pc:sldMk cId="576197695" sldId="1481"/>
            <ac:spMk id="2" creationId="{00000000-0000-0000-0000-000000000000}"/>
          </ac:spMkLst>
        </pc:spChg>
        <pc:spChg chg="add del mod">
          <ac:chgData name="张 智" userId="36bdf691fd3510be" providerId="LiveId" clId="{DE0393C6-E607-4014-9BE3-E5FE82749351}" dt="2023-09-01T04:24:20.118" v="6857" actId="478"/>
          <ac:spMkLst>
            <pc:docMk/>
            <pc:sldMk cId="576197695" sldId="1481"/>
            <ac:spMk id="4" creationId="{07F2BBAD-8155-47E6-AB08-A8E1CB6B2901}"/>
          </ac:spMkLst>
        </pc:spChg>
        <pc:spChg chg="del">
          <ac:chgData name="张 智" userId="36bdf691fd3510be" providerId="LiveId" clId="{DE0393C6-E607-4014-9BE3-E5FE82749351}" dt="2023-09-01T04:24:18.197" v="6856" actId="478"/>
          <ac:spMkLst>
            <pc:docMk/>
            <pc:sldMk cId="576197695" sldId="1481"/>
            <ac:spMk id="5" creationId="{E7C6157E-10AA-4ED2-A9F4-9BAC1D3A5A7B}"/>
          </ac:spMkLst>
        </pc:spChg>
        <pc:spChg chg="add del mod">
          <ac:chgData name="张 智" userId="36bdf691fd3510be" providerId="LiveId" clId="{DE0393C6-E607-4014-9BE3-E5FE82749351}" dt="2023-09-01T06:33:21.762" v="6891" actId="478"/>
          <ac:spMkLst>
            <pc:docMk/>
            <pc:sldMk cId="576197695" sldId="1481"/>
            <ac:spMk id="11" creationId="{2067DA7D-0E92-4F66-989A-4F9C2CD0D7E6}"/>
          </ac:spMkLst>
        </pc:spChg>
        <pc:spChg chg="add mod">
          <ac:chgData name="张 智" userId="36bdf691fd3510be" providerId="LiveId" clId="{DE0393C6-E607-4014-9BE3-E5FE82749351}" dt="2023-09-01T06:34:12.490" v="6914" actId="1038"/>
          <ac:spMkLst>
            <pc:docMk/>
            <pc:sldMk cId="576197695" sldId="1481"/>
            <ac:spMk id="15" creationId="{80B2B9B1-0502-4635-880A-800A266A87E2}"/>
          </ac:spMkLst>
        </pc:spChg>
        <pc:picChg chg="add del mod">
          <ac:chgData name="张 智" userId="36bdf691fd3510be" providerId="LiveId" clId="{DE0393C6-E607-4014-9BE3-E5FE82749351}" dt="2023-09-01T04:27:33.625" v="6873" actId="478"/>
          <ac:picMkLst>
            <pc:docMk/>
            <pc:sldMk cId="576197695" sldId="1481"/>
            <ac:picMk id="7" creationId="{1046BE4F-7F10-4058-956A-B9E79AF63F73}"/>
          </ac:picMkLst>
        </pc:picChg>
        <pc:picChg chg="add del mod">
          <ac:chgData name="张 智" userId="36bdf691fd3510be" providerId="LiveId" clId="{DE0393C6-E607-4014-9BE3-E5FE82749351}" dt="2023-09-01T06:33:18.917" v="6890" actId="478"/>
          <ac:picMkLst>
            <pc:docMk/>
            <pc:sldMk cId="576197695" sldId="1481"/>
            <ac:picMk id="9" creationId="{BE52248C-917D-4B35-B51B-1416E1D1177F}"/>
          </ac:picMkLst>
        </pc:picChg>
        <pc:picChg chg="add del mod">
          <ac:chgData name="张 智" userId="36bdf691fd3510be" providerId="LiveId" clId="{DE0393C6-E607-4014-9BE3-E5FE82749351}" dt="2023-09-01T06:52:11.418" v="7139" actId="478"/>
          <ac:picMkLst>
            <pc:docMk/>
            <pc:sldMk cId="576197695" sldId="1481"/>
            <ac:picMk id="13" creationId="{A5521D14-552E-44EB-8AFD-FD326483CD53}"/>
          </ac:picMkLst>
        </pc:picChg>
        <pc:picChg chg="add del mod">
          <ac:chgData name="张 智" userId="36bdf691fd3510be" providerId="LiveId" clId="{DE0393C6-E607-4014-9BE3-E5FE82749351}" dt="2023-09-01T08:47:47.607" v="7693" actId="478"/>
          <ac:picMkLst>
            <pc:docMk/>
            <pc:sldMk cId="576197695" sldId="1481"/>
            <ac:picMk id="17" creationId="{D743BF4D-8CEE-4BEB-B2A1-ABE6488D4182}"/>
          </ac:picMkLst>
        </pc:picChg>
      </pc:sldChg>
      <pc:sldChg chg="addSp delSp modSp add mod modNotesTx">
        <pc:chgData name="张 智" userId="36bdf691fd3510be" providerId="LiveId" clId="{DE0393C6-E607-4014-9BE3-E5FE82749351}" dt="2023-09-11T08:57:37.975" v="26869" actId="20577"/>
        <pc:sldMkLst>
          <pc:docMk/>
          <pc:sldMk cId="868252818" sldId="1482"/>
        </pc:sldMkLst>
        <pc:spChg chg="add mod">
          <ac:chgData name="张 智" userId="36bdf691fd3510be" providerId="LiveId" clId="{DE0393C6-E607-4014-9BE3-E5FE82749351}" dt="2023-09-02T00:30:03.842" v="8282" actId="1076"/>
          <ac:spMkLst>
            <pc:docMk/>
            <pc:sldMk cId="868252818" sldId="1482"/>
            <ac:spMk id="7" creationId="{6D693AC9-2791-4458-864A-E86EBB43AC7A}"/>
          </ac:spMkLst>
        </pc:spChg>
        <pc:spChg chg="del mod">
          <ac:chgData name="张 智" userId="36bdf691fd3510be" providerId="LiveId" clId="{DE0393C6-E607-4014-9BE3-E5FE82749351}" dt="2023-09-01T08:54:30.052" v="7781" actId="478"/>
          <ac:spMkLst>
            <pc:docMk/>
            <pc:sldMk cId="868252818" sldId="1482"/>
            <ac:spMk id="9" creationId="{CCE19161-0593-4B9F-96B0-DE82CE03BC91}"/>
          </ac:spMkLst>
        </pc:spChg>
        <pc:spChg chg="add mod">
          <ac:chgData name="张 智" userId="36bdf691fd3510be" providerId="LiveId" clId="{DE0393C6-E607-4014-9BE3-E5FE82749351}" dt="2023-09-02T00:51:10.907" v="8605" actId="20577"/>
          <ac:spMkLst>
            <pc:docMk/>
            <pc:sldMk cId="868252818" sldId="1482"/>
            <ac:spMk id="10" creationId="{F372CEAF-067C-4AC0-84C9-1375F217B7B1}"/>
          </ac:spMkLst>
        </pc:spChg>
        <pc:picChg chg="add del mod">
          <ac:chgData name="张 智" userId="36bdf691fd3510be" providerId="LiveId" clId="{DE0393C6-E607-4014-9BE3-E5FE82749351}" dt="2023-09-01T08:54:25.095" v="7778" actId="478"/>
          <ac:picMkLst>
            <pc:docMk/>
            <pc:sldMk cId="868252818" sldId="1482"/>
            <ac:picMk id="3" creationId="{0BB3FC53-92D7-442B-B576-0665DBA91736}"/>
          </ac:picMkLst>
        </pc:picChg>
        <pc:picChg chg="add del mod">
          <ac:chgData name="张 智" userId="36bdf691fd3510be" providerId="LiveId" clId="{DE0393C6-E607-4014-9BE3-E5FE82749351}" dt="2023-09-01T09:18:37.394" v="8035" actId="478"/>
          <ac:picMkLst>
            <pc:docMk/>
            <pc:sldMk cId="868252818" sldId="1482"/>
            <ac:picMk id="5" creationId="{812D5F44-B138-40A3-87E4-7A40D9B832E2}"/>
          </ac:picMkLst>
        </pc:picChg>
        <pc:picChg chg="del">
          <ac:chgData name="张 智" userId="36bdf691fd3510be" providerId="LiveId" clId="{DE0393C6-E607-4014-9BE3-E5FE82749351}" dt="2023-09-01T06:49:17.210" v="7096" actId="478"/>
          <ac:picMkLst>
            <pc:docMk/>
            <pc:sldMk cId="868252818" sldId="1482"/>
            <ac:picMk id="13" creationId="{0FFAFAFC-16B3-4E99-B3EA-620AE439D8C5}"/>
          </ac:picMkLst>
        </pc:picChg>
      </pc:sldChg>
      <pc:sldChg chg="addSp delSp modSp add mod modNotesTx">
        <pc:chgData name="张 智" userId="36bdf691fd3510be" providerId="LiveId" clId="{DE0393C6-E607-4014-9BE3-E5FE82749351}" dt="2023-09-11T14:59:48.575" v="30047" actId="20577"/>
        <pc:sldMkLst>
          <pc:docMk/>
          <pc:sldMk cId="1658481911" sldId="1483"/>
        </pc:sldMkLst>
        <pc:spChg chg="mod">
          <ac:chgData name="张 智" userId="36bdf691fd3510be" providerId="LiveId" clId="{DE0393C6-E607-4014-9BE3-E5FE82749351}" dt="2023-09-01T06:55:01.004" v="7185" actId="27636"/>
          <ac:spMkLst>
            <pc:docMk/>
            <pc:sldMk cId="1658481911" sldId="1483"/>
            <ac:spMk id="2" creationId="{00000000-0000-0000-0000-000000000000}"/>
          </ac:spMkLst>
        </pc:spChg>
        <pc:picChg chg="add del mod">
          <ac:chgData name="张 智" userId="36bdf691fd3510be" providerId="LiveId" clId="{DE0393C6-E607-4014-9BE3-E5FE82749351}" dt="2023-09-02T17:30:20.187" v="9990" actId="1076"/>
          <ac:picMkLst>
            <pc:docMk/>
            <pc:sldMk cId="1658481911" sldId="1483"/>
            <ac:picMk id="4" creationId="{DFBF8A8F-88BD-48CD-92F1-CB29E036E929}"/>
          </ac:picMkLst>
        </pc:picChg>
        <pc:picChg chg="del">
          <ac:chgData name="张 智" userId="36bdf691fd3510be" providerId="LiveId" clId="{DE0393C6-E607-4014-9BE3-E5FE82749351}" dt="2023-09-01T06:53:13.178" v="7146" actId="478"/>
          <ac:picMkLst>
            <pc:docMk/>
            <pc:sldMk cId="1658481911" sldId="1483"/>
            <ac:picMk id="17" creationId="{D743BF4D-8CEE-4BEB-B2A1-ABE6488D4182}"/>
          </ac:picMkLst>
        </pc:picChg>
      </pc:sldChg>
      <pc:sldChg chg="add del">
        <pc:chgData name="张 智" userId="36bdf691fd3510be" providerId="LiveId" clId="{DE0393C6-E607-4014-9BE3-E5FE82749351}" dt="2023-09-02T00:43:55.654" v="8544" actId="2696"/>
        <pc:sldMkLst>
          <pc:docMk/>
          <pc:sldMk cId="3502489913" sldId="1484"/>
        </pc:sldMkLst>
      </pc:sldChg>
      <pc:sldChg chg="modSp add mod modNotesTx">
        <pc:chgData name="张 智" userId="36bdf691fd3510be" providerId="LiveId" clId="{DE0393C6-E607-4014-9BE3-E5FE82749351}" dt="2023-09-11T09:08:41.394" v="27400" actId="20577"/>
        <pc:sldMkLst>
          <pc:docMk/>
          <pc:sldMk cId="518591414" sldId="1485"/>
        </pc:sldMkLst>
        <pc:spChg chg="mod">
          <ac:chgData name="张 智" userId="36bdf691fd3510be" providerId="LiveId" clId="{DE0393C6-E607-4014-9BE3-E5FE82749351}" dt="2023-09-11T09:06:33.932" v="27196" actId="20577"/>
          <ac:spMkLst>
            <pc:docMk/>
            <pc:sldMk cId="518591414" sldId="1485"/>
            <ac:spMk id="10" creationId="{F372CEAF-067C-4AC0-84C9-1375F217B7B1}"/>
          </ac:spMkLst>
        </pc:spChg>
      </pc:sldChg>
      <pc:sldChg chg="modSp add mod modNotesTx">
        <pc:chgData name="张 智" userId="36bdf691fd3510be" providerId="LiveId" clId="{DE0393C6-E607-4014-9BE3-E5FE82749351}" dt="2023-09-11T09:01:51.883" v="27022" actId="113"/>
        <pc:sldMkLst>
          <pc:docMk/>
          <pc:sldMk cId="1075626018" sldId="1486"/>
        </pc:sldMkLst>
        <pc:spChg chg="mod">
          <ac:chgData name="张 智" userId="36bdf691fd3510be" providerId="LiveId" clId="{DE0393C6-E607-4014-9BE3-E5FE82749351}" dt="2023-09-11T09:01:51.883" v="27022" actId="113"/>
          <ac:spMkLst>
            <pc:docMk/>
            <pc:sldMk cId="1075626018" sldId="1486"/>
            <ac:spMk id="10" creationId="{F372CEAF-067C-4AC0-84C9-1375F217B7B1}"/>
          </ac:spMkLst>
        </pc:spChg>
      </pc:sldChg>
      <pc:sldChg chg="modSp add mod ord modNotesTx">
        <pc:chgData name="张 智" userId="36bdf691fd3510be" providerId="LiveId" clId="{DE0393C6-E607-4014-9BE3-E5FE82749351}" dt="2023-09-11T09:13:21.151" v="27677" actId="20577"/>
        <pc:sldMkLst>
          <pc:docMk/>
          <pc:sldMk cId="2944549853" sldId="1487"/>
        </pc:sldMkLst>
        <pc:spChg chg="mod">
          <ac:chgData name="张 智" userId="36bdf691fd3510be" providerId="LiveId" clId="{DE0393C6-E607-4014-9BE3-E5FE82749351}" dt="2023-09-02T01:05:18.023" v="9140" actId="20577"/>
          <ac:spMkLst>
            <pc:docMk/>
            <pc:sldMk cId="2944549853" sldId="1487"/>
            <ac:spMk id="10" creationId="{F372CEAF-067C-4AC0-84C9-1375F217B7B1}"/>
          </ac:spMkLst>
        </pc:spChg>
      </pc:sldChg>
      <pc:sldChg chg="modSp add mod modNotesTx">
        <pc:chgData name="张 智" userId="36bdf691fd3510be" providerId="LiveId" clId="{DE0393C6-E607-4014-9BE3-E5FE82749351}" dt="2023-09-11T09:04:47.979" v="27089" actId="113"/>
        <pc:sldMkLst>
          <pc:docMk/>
          <pc:sldMk cId="2383747080" sldId="1488"/>
        </pc:sldMkLst>
        <pc:spChg chg="mod">
          <ac:chgData name="张 智" userId="36bdf691fd3510be" providerId="LiveId" clId="{DE0393C6-E607-4014-9BE3-E5FE82749351}" dt="2023-09-11T09:04:47.979" v="27089" actId="113"/>
          <ac:spMkLst>
            <pc:docMk/>
            <pc:sldMk cId="2383747080" sldId="1488"/>
            <ac:spMk id="10" creationId="{F372CEAF-067C-4AC0-84C9-1375F217B7B1}"/>
          </ac:spMkLst>
        </pc:spChg>
      </pc:sldChg>
      <pc:sldChg chg="modSp add mod modNotesTx">
        <pc:chgData name="张 智" userId="36bdf691fd3510be" providerId="LiveId" clId="{DE0393C6-E607-4014-9BE3-E5FE82749351}" dt="2023-09-11T14:38:12.642" v="28759" actId="20577"/>
        <pc:sldMkLst>
          <pc:docMk/>
          <pc:sldMk cId="3317381293" sldId="1489"/>
        </pc:sldMkLst>
        <pc:spChg chg="mod">
          <ac:chgData name="张 智" userId="36bdf691fd3510be" providerId="LiveId" clId="{DE0393C6-E607-4014-9BE3-E5FE82749351}" dt="2023-09-11T09:13:28.673" v="27678" actId="113"/>
          <ac:spMkLst>
            <pc:docMk/>
            <pc:sldMk cId="3317381293" sldId="1489"/>
            <ac:spMk id="10" creationId="{F372CEAF-067C-4AC0-84C9-1375F217B7B1}"/>
          </ac:spMkLst>
        </pc:spChg>
      </pc:sldChg>
      <pc:sldChg chg="modSp add mod modNotesTx">
        <pc:chgData name="张 智" userId="36bdf691fd3510be" providerId="LiveId" clId="{DE0393C6-E607-4014-9BE3-E5FE82749351}" dt="2023-09-11T09:11:16.313" v="27591" actId="20577"/>
        <pc:sldMkLst>
          <pc:docMk/>
          <pc:sldMk cId="2777354350" sldId="1490"/>
        </pc:sldMkLst>
        <pc:spChg chg="mod">
          <ac:chgData name="张 智" userId="36bdf691fd3510be" providerId="LiveId" clId="{DE0393C6-E607-4014-9BE3-E5FE82749351}" dt="2023-09-11T09:10:21.505" v="27507" actId="20577"/>
          <ac:spMkLst>
            <pc:docMk/>
            <pc:sldMk cId="2777354350" sldId="1490"/>
            <ac:spMk id="10" creationId="{F372CEAF-067C-4AC0-84C9-1375F217B7B1}"/>
          </ac:spMkLst>
        </pc:spChg>
      </pc:sldChg>
      <pc:sldChg chg="modSp add mod modNotesTx">
        <pc:chgData name="张 智" userId="36bdf691fd3510be" providerId="LiveId" clId="{DE0393C6-E607-4014-9BE3-E5FE82749351}" dt="2023-09-11T14:12:59.287" v="28464" actId="20577"/>
        <pc:sldMkLst>
          <pc:docMk/>
          <pc:sldMk cId="2160196570" sldId="1491"/>
        </pc:sldMkLst>
        <pc:spChg chg="mod">
          <ac:chgData name="张 智" userId="36bdf691fd3510be" providerId="LiveId" clId="{DE0393C6-E607-4014-9BE3-E5FE82749351}" dt="2023-09-11T14:10:38.004" v="28204" actId="113"/>
          <ac:spMkLst>
            <pc:docMk/>
            <pc:sldMk cId="2160196570" sldId="1491"/>
            <ac:spMk id="10" creationId="{F372CEAF-067C-4AC0-84C9-1375F217B7B1}"/>
          </ac:spMkLst>
        </pc:spChg>
      </pc:sldChg>
      <pc:sldChg chg="add del">
        <pc:chgData name="张 智" userId="36bdf691fd3510be" providerId="LiveId" clId="{DE0393C6-E607-4014-9BE3-E5FE82749351}" dt="2023-09-02T01:13:11.997" v="9228" actId="2696"/>
        <pc:sldMkLst>
          <pc:docMk/>
          <pc:sldMk cId="2251551054" sldId="1491"/>
        </pc:sldMkLst>
      </pc:sldChg>
      <pc:sldChg chg="modSp add mod modNotesTx">
        <pc:chgData name="张 智" userId="36bdf691fd3510be" providerId="LiveId" clId="{DE0393C6-E607-4014-9BE3-E5FE82749351}" dt="2023-09-11T14:09:46.338" v="28203" actId="20577"/>
        <pc:sldMkLst>
          <pc:docMk/>
          <pc:sldMk cId="3109562732" sldId="1492"/>
        </pc:sldMkLst>
        <pc:spChg chg="mod">
          <ac:chgData name="张 智" userId="36bdf691fd3510be" providerId="LiveId" clId="{DE0393C6-E607-4014-9BE3-E5FE82749351}" dt="2023-09-02T17:09:05.674" v="9578" actId="20577"/>
          <ac:spMkLst>
            <pc:docMk/>
            <pc:sldMk cId="3109562732" sldId="1492"/>
            <ac:spMk id="10" creationId="{F372CEAF-067C-4AC0-84C9-1375F217B7B1}"/>
          </ac:spMkLst>
        </pc:spChg>
      </pc:sldChg>
      <pc:sldChg chg="modSp add mod modNotesTx">
        <pc:chgData name="张 智" userId="36bdf691fd3510be" providerId="LiveId" clId="{DE0393C6-E607-4014-9BE3-E5FE82749351}" dt="2023-09-11T14:53:56.209" v="29501" actId="20577"/>
        <pc:sldMkLst>
          <pc:docMk/>
          <pc:sldMk cId="3756185449" sldId="1493"/>
        </pc:sldMkLst>
        <pc:spChg chg="mod">
          <ac:chgData name="张 智" userId="36bdf691fd3510be" providerId="LiveId" clId="{DE0393C6-E607-4014-9BE3-E5FE82749351}" dt="2023-09-02T17:13:49.725" v="9633" actId="20577"/>
          <ac:spMkLst>
            <pc:docMk/>
            <pc:sldMk cId="3756185449" sldId="1493"/>
            <ac:spMk id="2" creationId="{00000000-0000-0000-0000-000000000000}"/>
          </ac:spMkLst>
        </pc:spChg>
        <pc:spChg chg="mod">
          <ac:chgData name="张 智" userId="36bdf691fd3510be" providerId="LiveId" clId="{DE0393C6-E607-4014-9BE3-E5FE82749351}" dt="2023-09-11T14:53:56.209" v="29501" actId="20577"/>
          <ac:spMkLst>
            <pc:docMk/>
            <pc:sldMk cId="3756185449" sldId="1493"/>
            <ac:spMk id="5" creationId="{E7C6157E-10AA-4ED2-A9F4-9BAC1D3A5A7B}"/>
          </ac:spMkLst>
        </pc:spChg>
      </pc:sldChg>
      <pc:sldChg chg="addSp delSp modSp add mod modNotesTx">
        <pc:chgData name="张 智" userId="36bdf691fd3510be" providerId="LiveId" clId="{DE0393C6-E607-4014-9BE3-E5FE82749351}" dt="2023-09-11T14:50:48.414" v="29349" actId="20577"/>
        <pc:sldMkLst>
          <pc:docMk/>
          <pc:sldMk cId="1831108376" sldId="1494"/>
        </pc:sldMkLst>
        <pc:spChg chg="mod">
          <ac:chgData name="张 智" userId="36bdf691fd3510be" providerId="LiveId" clId="{DE0393C6-E607-4014-9BE3-E5FE82749351}" dt="2023-09-11T14:45:47.551" v="28909" actId="1076"/>
          <ac:spMkLst>
            <pc:docMk/>
            <pc:sldMk cId="1831108376" sldId="1494"/>
            <ac:spMk id="13" creationId="{42415ABB-5232-447F-98A2-80F14E3B5EB7}"/>
          </ac:spMkLst>
        </pc:spChg>
        <pc:spChg chg="add mod">
          <ac:chgData name="张 智" userId="36bdf691fd3510be" providerId="LiveId" clId="{DE0393C6-E607-4014-9BE3-E5FE82749351}" dt="2023-09-02T17:33:07.170" v="10019" actId="1076"/>
          <ac:spMkLst>
            <pc:docMk/>
            <pc:sldMk cId="1831108376" sldId="1494"/>
            <ac:spMk id="15" creationId="{DD5D6012-8155-4B31-BAE1-F29EBA2B0637}"/>
          </ac:spMkLst>
        </pc:spChg>
        <pc:picChg chg="mod">
          <ac:chgData name="张 智" userId="36bdf691fd3510be" providerId="LiveId" clId="{DE0393C6-E607-4014-9BE3-E5FE82749351}" dt="2023-09-11T14:45:05.758" v="28891" actId="1076"/>
          <ac:picMkLst>
            <pc:docMk/>
            <pc:sldMk cId="1831108376" sldId="1494"/>
            <ac:picMk id="9" creationId="{9784EF05-2960-4030-BF02-D3CF02CF6466}"/>
          </ac:picMkLst>
        </pc:picChg>
        <pc:cxnChg chg="add del mod">
          <ac:chgData name="张 智" userId="36bdf691fd3510be" providerId="LiveId" clId="{DE0393C6-E607-4014-9BE3-E5FE82749351}" dt="2023-09-02T17:33:14.374" v="10021" actId="1037"/>
          <ac:cxnSpMkLst>
            <pc:docMk/>
            <pc:sldMk cId="1831108376" sldId="1494"/>
            <ac:cxnSpMk id="16" creationId="{6EB3107D-2306-4336-9671-9434F03DCDA9}"/>
          </ac:cxnSpMkLst>
        </pc:cxnChg>
      </pc:sldChg>
      <pc:sldChg chg="addSp delSp modSp add mod modNotesTx">
        <pc:chgData name="张 智" userId="36bdf691fd3510be" providerId="LiveId" clId="{DE0393C6-E607-4014-9BE3-E5FE82749351}" dt="2023-09-12T02:12:24.303" v="31907" actId="20577"/>
        <pc:sldMkLst>
          <pc:docMk/>
          <pc:sldMk cId="3156361400" sldId="1495"/>
        </pc:sldMkLst>
        <pc:spChg chg="mod">
          <ac:chgData name="张 智" userId="36bdf691fd3510be" providerId="LiveId" clId="{DE0393C6-E607-4014-9BE3-E5FE82749351}" dt="2023-09-04T03:50:06.755" v="12187" actId="404"/>
          <ac:spMkLst>
            <pc:docMk/>
            <pc:sldMk cId="3156361400" sldId="1495"/>
            <ac:spMk id="2" creationId="{00000000-0000-0000-0000-000000000000}"/>
          </ac:spMkLst>
        </pc:spChg>
        <pc:spChg chg="mod">
          <ac:chgData name="张 智" userId="36bdf691fd3510be" providerId="LiveId" clId="{DE0393C6-E607-4014-9BE3-E5FE82749351}" dt="2023-09-04T03:11:30.039" v="10780" actId="403"/>
          <ac:spMkLst>
            <pc:docMk/>
            <pc:sldMk cId="3156361400" sldId="1495"/>
            <ac:spMk id="3" creationId="{00000000-0000-0000-0000-000000000000}"/>
          </ac:spMkLst>
        </pc:spChg>
        <pc:spChg chg="add mod">
          <ac:chgData name="张 智" userId="36bdf691fd3510be" providerId="LiveId" clId="{DE0393C6-E607-4014-9BE3-E5FE82749351}" dt="2023-09-12T02:07:24.526" v="31550" actId="692"/>
          <ac:spMkLst>
            <pc:docMk/>
            <pc:sldMk cId="3156361400" sldId="1495"/>
            <ac:spMk id="4" creationId="{E59195BF-FEF4-45A7-A2C1-B0FA99F88707}"/>
          </ac:spMkLst>
        </pc:spChg>
        <pc:picChg chg="add mod">
          <ac:chgData name="张 智" userId="36bdf691fd3510be" providerId="LiveId" clId="{DE0393C6-E607-4014-9BE3-E5FE82749351}" dt="2023-09-04T03:07:18.572" v="10708" actId="1076"/>
          <ac:picMkLst>
            <pc:docMk/>
            <pc:sldMk cId="3156361400" sldId="1495"/>
            <ac:picMk id="5" creationId="{3BC61882-1FC4-44D1-9DD1-8785B3EC0F65}"/>
          </ac:picMkLst>
        </pc:picChg>
        <pc:picChg chg="del">
          <ac:chgData name="张 智" userId="36bdf691fd3510be" providerId="LiveId" clId="{DE0393C6-E607-4014-9BE3-E5FE82749351}" dt="2023-09-04T02:56:24.706" v="10519" actId="478"/>
          <ac:picMkLst>
            <pc:docMk/>
            <pc:sldMk cId="3156361400" sldId="1495"/>
            <ac:picMk id="6" creationId="{5702FAFB-E83D-4DDE-B27F-D4106142F64E}"/>
          </ac:picMkLst>
        </pc:picChg>
      </pc:sldChg>
      <pc:sldChg chg="addSp modSp add mod modNotesTx">
        <pc:chgData name="张 智" userId="36bdf691fd3510be" providerId="LiveId" clId="{DE0393C6-E607-4014-9BE3-E5FE82749351}" dt="2023-09-12T03:06:13.604" v="35015" actId="20577"/>
        <pc:sldMkLst>
          <pc:docMk/>
          <pc:sldMk cId="3461605507" sldId="1496"/>
        </pc:sldMkLst>
        <pc:spChg chg="mod">
          <ac:chgData name="张 智" userId="36bdf691fd3510be" providerId="LiveId" clId="{DE0393C6-E607-4014-9BE3-E5FE82749351}" dt="2023-09-04T05:37:30.634" v="13494" actId="1076"/>
          <ac:spMkLst>
            <pc:docMk/>
            <pc:sldMk cId="3461605507" sldId="1496"/>
            <ac:spMk id="2" creationId="{00000000-0000-0000-0000-000000000000}"/>
          </ac:spMkLst>
        </pc:spChg>
        <pc:spChg chg="mod">
          <ac:chgData name="张 智" userId="36bdf691fd3510be" providerId="LiveId" clId="{DE0393C6-E607-4014-9BE3-E5FE82749351}" dt="2023-09-04T05:36:56.855" v="13478" actId="20577"/>
          <ac:spMkLst>
            <pc:docMk/>
            <pc:sldMk cId="3461605507" sldId="1496"/>
            <ac:spMk id="3" creationId="{00000000-0000-0000-0000-000000000000}"/>
          </ac:spMkLst>
        </pc:spChg>
        <pc:spChg chg="add mod">
          <ac:chgData name="张 智" userId="36bdf691fd3510be" providerId="LiveId" clId="{DE0393C6-E607-4014-9BE3-E5FE82749351}" dt="2023-09-12T03:06:02.227" v="34987" actId="1038"/>
          <ac:spMkLst>
            <pc:docMk/>
            <pc:sldMk cId="3461605507" sldId="1496"/>
            <ac:spMk id="4" creationId="{FEAF0211-8385-4B24-A901-7585FE6A530F}"/>
          </ac:spMkLst>
        </pc:spChg>
        <pc:picChg chg="add mod">
          <ac:chgData name="张 智" userId="36bdf691fd3510be" providerId="LiveId" clId="{DE0393C6-E607-4014-9BE3-E5FE82749351}" dt="2023-09-04T05:37:36.378" v="13497" actId="1076"/>
          <ac:picMkLst>
            <pc:docMk/>
            <pc:sldMk cId="3461605507" sldId="1496"/>
            <ac:picMk id="5" creationId="{4A122B5D-D2A0-4D79-84BE-3A9B7E49B2EB}"/>
          </ac:picMkLst>
        </pc:picChg>
      </pc:sldChg>
      <pc:sldChg chg="addSp delSp modSp add mod modNotesTx">
        <pc:chgData name="张 智" userId="36bdf691fd3510be" providerId="LiveId" clId="{DE0393C6-E607-4014-9BE3-E5FE82749351}" dt="2023-09-12T01:58:01.961" v="31149" actId="20577"/>
        <pc:sldMkLst>
          <pc:docMk/>
          <pc:sldMk cId="2248499058" sldId="1497"/>
        </pc:sldMkLst>
        <pc:spChg chg="mod">
          <ac:chgData name="张 智" userId="36bdf691fd3510be" providerId="LiveId" clId="{DE0393C6-E607-4014-9BE3-E5FE82749351}" dt="2023-09-04T03:01:39.981" v="10629" actId="1076"/>
          <ac:spMkLst>
            <pc:docMk/>
            <pc:sldMk cId="2248499058" sldId="1497"/>
            <ac:spMk id="2" creationId="{00000000-0000-0000-0000-000000000000}"/>
          </ac:spMkLst>
        </pc:spChg>
        <pc:spChg chg="mod">
          <ac:chgData name="张 智" userId="36bdf691fd3510be" providerId="LiveId" clId="{DE0393C6-E607-4014-9BE3-E5FE82749351}" dt="2023-09-12T01:57:03.732" v="31045" actId="20577"/>
          <ac:spMkLst>
            <pc:docMk/>
            <pc:sldMk cId="2248499058" sldId="1497"/>
            <ac:spMk id="12" creationId="{3F5C5F31-35F1-40AB-9E91-31974E0A64D5}"/>
          </ac:spMkLst>
        </pc:spChg>
        <pc:picChg chg="del">
          <ac:chgData name="张 智" userId="36bdf691fd3510be" providerId="LiveId" clId="{DE0393C6-E607-4014-9BE3-E5FE82749351}" dt="2023-09-04T02:59:58.409" v="10602" actId="478"/>
          <ac:picMkLst>
            <pc:docMk/>
            <pc:sldMk cId="2248499058" sldId="1497"/>
            <ac:picMk id="4" creationId="{CD7C67D9-A26E-4BF1-BBC7-BCFBA627E6E2}"/>
          </ac:picMkLst>
        </pc:picChg>
        <pc:picChg chg="add del mod">
          <ac:chgData name="张 智" userId="36bdf691fd3510be" providerId="LiveId" clId="{DE0393C6-E607-4014-9BE3-E5FE82749351}" dt="2023-09-04T03:00:14.727" v="10609" actId="478"/>
          <ac:picMkLst>
            <pc:docMk/>
            <pc:sldMk cId="2248499058" sldId="1497"/>
            <ac:picMk id="5" creationId="{C2B1EF4C-7743-4967-AD97-D8052CFC619C}"/>
          </ac:picMkLst>
        </pc:picChg>
        <pc:picChg chg="add del mod">
          <ac:chgData name="张 智" userId="36bdf691fd3510be" providerId="LiveId" clId="{DE0393C6-E607-4014-9BE3-E5FE82749351}" dt="2023-09-04T03:01:12.096" v="10616" actId="478"/>
          <ac:picMkLst>
            <pc:docMk/>
            <pc:sldMk cId="2248499058" sldId="1497"/>
            <ac:picMk id="7" creationId="{A4D559C9-E7EE-483E-BC2D-B5D7C6CA0562}"/>
          </ac:picMkLst>
        </pc:picChg>
        <pc:picChg chg="add mod">
          <ac:chgData name="张 智" userId="36bdf691fd3510be" providerId="LiveId" clId="{DE0393C6-E607-4014-9BE3-E5FE82749351}" dt="2023-09-04T03:02:28.516" v="10654" actId="1076"/>
          <ac:picMkLst>
            <pc:docMk/>
            <pc:sldMk cId="2248499058" sldId="1497"/>
            <ac:picMk id="9" creationId="{D2C83CE5-B684-4DB8-A58D-A27B66297223}"/>
          </ac:picMkLst>
        </pc:picChg>
      </pc:sldChg>
      <pc:sldChg chg="addSp delSp modSp add mod modNotesTx">
        <pc:chgData name="张 智" userId="36bdf691fd3510be" providerId="LiveId" clId="{DE0393C6-E607-4014-9BE3-E5FE82749351}" dt="2023-09-12T02:15:13.710" v="32122" actId="20577"/>
        <pc:sldMkLst>
          <pc:docMk/>
          <pc:sldMk cId="2328350792" sldId="1498"/>
        </pc:sldMkLst>
        <pc:spChg chg="mod">
          <ac:chgData name="张 智" userId="36bdf691fd3510be" providerId="LiveId" clId="{DE0393C6-E607-4014-9BE3-E5FE82749351}" dt="2023-09-04T03:50:10.636" v="12191" actId="404"/>
          <ac:spMkLst>
            <pc:docMk/>
            <pc:sldMk cId="2328350792" sldId="1498"/>
            <ac:spMk id="2" creationId="{00000000-0000-0000-0000-000000000000}"/>
          </ac:spMkLst>
        </pc:spChg>
        <pc:spChg chg="mod">
          <ac:chgData name="张 智" userId="36bdf691fd3510be" providerId="LiveId" clId="{DE0393C6-E607-4014-9BE3-E5FE82749351}" dt="2023-09-12T02:13:54.766" v="32111" actId="20577"/>
          <ac:spMkLst>
            <pc:docMk/>
            <pc:sldMk cId="2328350792" sldId="1498"/>
            <ac:spMk id="3" creationId="{00000000-0000-0000-0000-000000000000}"/>
          </ac:spMkLst>
        </pc:spChg>
        <pc:spChg chg="add del mod">
          <ac:chgData name="张 智" userId="36bdf691fd3510be" providerId="LiveId" clId="{DE0393C6-E607-4014-9BE3-E5FE82749351}" dt="2023-09-04T03:14:32.572" v="10937" actId="478"/>
          <ac:spMkLst>
            <pc:docMk/>
            <pc:sldMk cId="2328350792" sldId="1498"/>
            <ac:spMk id="6" creationId="{ADD25925-8004-4B9A-8F83-DCE363300128}"/>
          </ac:spMkLst>
        </pc:spChg>
        <pc:spChg chg="add mod">
          <ac:chgData name="张 智" userId="36bdf691fd3510be" providerId="LiveId" clId="{DE0393C6-E607-4014-9BE3-E5FE82749351}" dt="2023-09-12T02:14:24.603" v="32118" actId="20577"/>
          <ac:spMkLst>
            <pc:docMk/>
            <pc:sldMk cId="2328350792" sldId="1498"/>
            <ac:spMk id="10" creationId="{0DFEC4A0-345F-49D0-AB22-6D6C3FA45E1E}"/>
          </ac:spMkLst>
        </pc:spChg>
        <pc:spChg chg="add mod">
          <ac:chgData name="张 智" userId="36bdf691fd3510be" providerId="LiveId" clId="{DE0393C6-E607-4014-9BE3-E5FE82749351}" dt="2023-09-04T03:19:48.541" v="11174" actId="20577"/>
          <ac:spMkLst>
            <pc:docMk/>
            <pc:sldMk cId="2328350792" sldId="1498"/>
            <ac:spMk id="23" creationId="{6AED6D21-587D-48B0-98DF-668410470DFC}"/>
          </ac:spMkLst>
        </pc:spChg>
        <pc:picChg chg="del">
          <ac:chgData name="张 智" userId="36bdf691fd3510be" providerId="LiveId" clId="{DE0393C6-E607-4014-9BE3-E5FE82749351}" dt="2023-09-04T03:11:05.196" v="10776" actId="478"/>
          <ac:picMkLst>
            <pc:docMk/>
            <pc:sldMk cId="2328350792" sldId="1498"/>
            <ac:picMk id="5" creationId="{3BC61882-1FC4-44D1-9DD1-8785B3EC0F65}"/>
          </ac:picMkLst>
        </pc:picChg>
        <pc:picChg chg="add mod">
          <ac:chgData name="张 智" userId="36bdf691fd3510be" providerId="LiveId" clId="{DE0393C6-E607-4014-9BE3-E5FE82749351}" dt="2023-09-04T03:15:26.660" v="10948" actId="1076"/>
          <ac:picMkLst>
            <pc:docMk/>
            <pc:sldMk cId="2328350792" sldId="1498"/>
            <ac:picMk id="7" creationId="{FAD5F65D-0C25-4000-A50B-692955D97DB3}"/>
          </ac:picMkLst>
        </pc:picChg>
        <pc:cxnChg chg="add mod">
          <ac:chgData name="张 智" userId="36bdf691fd3510be" providerId="LiveId" clId="{DE0393C6-E607-4014-9BE3-E5FE82749351}" dt="2023-09-04T03:18:49.356" v="11079" actId="14100"/>
          <ac:cxnSpMkLst>
            <pc:docMk/>
            <pc:sldMk cId="2328350792" sldId="1498"/>
            <ac:cxnSpMk id="8" creationId="{09C02251-521F-48C0-A1B0-9571B6DE079F}"/>
          </ac:cxnSpMkLst>
        </pc:cxnChg>
        <pc:cxnChg chg="add mod">
          <ac:chgData name="张 智" userId="36bdf691fd3510be" providerId="LiveId" clId="{DE0393C6-E607-4014-9BE3-E5FE82749351}" dt="2023-09-04T03:19:03.932" v="11084" actId="14100"/>
          <ac:cxnSpMkLst>
            <pc:docMk/>
            <pc:sldMk cId="2328350792" sldId="1498"/>
            <ac:cxnSpMk id="12" creationId="{74AD3689-4B46-470F-B957-319623A7763F}"/>
          </ac:cxnSpMkLst>
        </pc:cxnChg>
        <pc:cxnChg chg="add mod">
          <ac:chgData name="张 智" userId="36bdf691fd3510be" providerId="LiveId" clId="{DE0393C6-E607-4014-9BE3-E5FE82749351}" dt="2023-09-04T03:19:58.396" v="11178" actId="14100"/>
          <ac:cxnSpMkLst>
            <pc:docMk/>
            <pc:sldMk cId="2328350792" sldId="1498"/>
            <ac:cxnSpMk id="24" creationId="{0EFD28FA-336D-4045-BCCD-94AD40FD6134}"/>
          </ac:cxnSpMkLst>
        </pc:cxnChg>
      </pc:sldChg>
      <pc:sldChg chg="delSp modSp add mod ord modNotesTx">
        <pc:chgData name="张 智" userId="36bdf691fd3510be" providerId="LiveId" clId="{DE0393C6-E607-4014-9BE3-E5FE82749351}" dt="2023-09-12T03:01:27.986" v="34694" actId="1076"/>
        <pc:sldMkLst>
          <pc:docMk/>
          <pc:sldMk cId="3129809801" sldId="1499"/>
        </pc:sldMkLst>
        <pc:spChg chg="mod">
          <ac:chgData name="张 智" userId="36bdf691fd3510be" providerId="LiveId" clId="{DE0393C6-E607-4014-9BE3-E5FE82749351}" dt="2023-09-12T03:01:10.241" v="34681" actId="20577"/>
          <ac:spMkLst>
            <pc:docMk/>
            <pc:sldMk cId="3129809801" sldId="1499"/>
            <ac:spMk id="2" creationId="{00000000-0000-0000-0000-000000000000}"/>
          </ac:spMkLst>
        </pc:spChg>
        <pc:spChg chg="mod">
          <ac:chgData name="张 智" userId="36bdf691fd3510be" providerId="LiveId" clId="{DE0393C6-E607-4014-9BE3-E5FE82749351}" dt="2023-09-12T03:01:27.986" v="34694" actId="1076"/>
          <ac:spMkLst>
            <pc:docMk/>
            <pc:sldMk cId="3129809801" sldId="1499"/>
            <ac:spMk id="3" creationId="{00000000-0000-0000-0000-000000000000}"/>
          </ac:spMkLst>
        </pc:spChg>
        <pc:spChg chg="del">
          <ac:chgData name="张 智" userId="36bdf691fd3510be" providerId="LiveId" clId="{DE0393C6-E607-4014-9BE3-E5FE82749351}" dt="2023-09-04T03:20:30.175" v="11200" actId="478"/>
          <ac:spMkLst>
            <pc:docMk/>
            <pc:sldMk cId="3129809801" sldId="1499"/>
            <ac:spMk id="10" creationId="{0DFEC4A0-345F-49D0-AB22-6D6C3FA45E1E}"/>
          </ac:spMkLst>
        </pc:spChg>
        <pc:spChg chg="del">
          <ac:chgData name="张 智" userId="36bdf691fd3510be" providerId="LiveId" clId="{DE0393C6-E607-4014-9BE3-E5FE82749351}" dt="2023-09-04T03:20:30.175" v="11200" actId="478"/>
          <ac:spMkLst>
            <pc:docMk/>
            <pc:sldMk cId="3129809801" sldId="1499"/>
            <ac:spMk id="23" creationId="{6AED6D21-587D-48B0-98DF-668410470DFC}"/>
          </ac:spMkLst>
        </pc:spChg>
        <pc:picChg chg="del">
          <ac:chgData name="张 智" userId="36bdf691fd3510be" providerId="LiveId" clId="{DE0393C6-E607-4014-9BE3-E5FE82749351}" dt="2023-09-04T03:20:30.175" v="11200" actId="478"/>
          <ac:picMkLst>
            <pc:docMk/>
            <pc:sldMk cId="3129809801" sldId="1499"/>
            <ac:picMk id="7" creationId="{FAD5F65D-0C25-4000-A50B-692955D97DB3}"/>
          </ac:picMkLst>
        </pc:picChg>
        <pc:cxnChg chg="del mod">
          <ac:chgData name="张 智" userId="36bdf691fd3510be" providerId="LiveId" clId="{DE0393C6-E607-4014-9BE3-E5FE82749351}" dt="2023-09-04T03:20:26.636" v="11199" actId="478"/>
          <ac:cxnSpMkLst>
            <pc:docMk/>
            <pc:sldMk cId="3129809801" sldId="1499"/>
            <ac:cxnSpMk id="8" creationId="{09C02251-521F-48C0-A1B0-9571B6DE079F}"/>
          </ac:cxnSpMkLst>
        </pc:cxnChg>
        <pc:cxnChg chg="del mod">
          <ac:chgData name="张 智" userId="36bdf691fd3510be" providerId="LiveId" clId="{DE0393C6-E607-4014-9BE3-E5FE82749351}" dt="2023-09-04T03:20:30.175" v="11200" actId="478"/>
          <ac:cxnSpMkLst>
            <pc:docMk/>
            <pc:sldMk cId="3129809801" sldId="1499"/>
            <ac:cxnSpMk id="12" creationId="{74AD3689-4B46-470F-B957-319623A7763F}"/>
          </ac:cxnSpMkLst>
        </pc:cxnChg>
        <pc:cxnChg chg="del mod">
          <ac:chgData name="张 智" userId="36bdf691fd3510be" providerId="LiveId" clId="{DE0393C6-E607-4014-9BE3-E5FE82749351}" dt="2023-09-04T03:20:30.175" v="11200" actId="478"/>
          <ac:cxnSpMkLst>
            <pc:docMk/>
            <pc:sldMk cId="3129809801" sldId="1499"/>
            <ac:cxnSpMk id="24" creationId="{0EFD28FA-336D-4045-BCCD-94AD40FD6134}"/>
          </ac:cxnSpMkLst>
        </pc:cxnChg>
      </pc:sldChg>
      <pc:sldChg chg="addSp delSp modSp add mod modNotesTx">
        <pc:chgData name="张 智" userId="36bdf691fd3510be" providerId="LiveId" clId="{DE0393C6-E607-4014-9BE3-E5FE82749351}" dt="2023-09-12T03:05:02.296" v="34872" actId="20577"/>
        <pc:sldMkLst>
          <pc:docMk/>
          <pc:sldMk cId="3890671097" sldId="1500"/>
        </pc:sldMkLst>
        <pc:spChg chg="mod">
          <ac:chgData name="张 智" userId="36bdf691fd3510be" providerId="LiveId" clId="{DE0393C6-E607-4014-9BE3-E5FE82749351}" dt="2023-09-04T05:37:10.221" v="13485" actId="404"/>
          <ac:spMkLst>
            <pc:docMk/>
            <pc:sldMk cId="3890671097" sldId="1500"/>
            <ac:spMk id="2" creationId="{00000000-0000-0000-0000-000000000000}"/>
          </ac:spMkLst>
        </pc:spChg>
        <pc:spChg chg="del">
          <ac:chgData name="张 智" userId="36bdf691fd3510be" providerId="LiveId" clId="{DE0393C6-E607-4014-9BE3-E5FE82749351}" dt="2023-09-04T03:35:41.783" v="11332" actId="478"/>
          <ac:spMkLst>
            <pc:docMk/>
            <pc:sldMk cId="3890671097" sldId="1500"/>
            <ac:spMk id="3" creationId="{00000000-0000-0000-0000-000000000000}"/>
          </ac:spMkLst>
        </pc:spChg>
        <pc:spChg chg="add del mod">
          <ac:chgData name="张 智" userId="36bdf691fd3510be" providerId="LiveId" clId="{DE0393C6-E607-4014-9BE3-E5FE82749351}" dt="2023-09-04T03:35:43.483" v="11333" actId="478"/>
          <ac:spMkLst>
            <pc:docMk/>
            <pc:sldMk cId="3890671097" sldId="1500"/>
            <ac:spMk id="6" creationId="{BA2FA382-E0D8-457D-B407-44E06365E0A0}"/>
          </ac:spMkLst>
        </pc:spChg>
        <pc:spChg chg="add mod">
          <ac:chgData name="张 智" userId="36bdf691fd3510be" providerId="LiveId" clId="{DE0393C6-E607-4014-9BE3-E5FE82749351}" dt="2023-09-12T03:02:21.042" v="34709" actId="20577"/>
          <ac:spMkLst>
            <pc:docMk/>
            <pc:sldMk cId="3890671097" sldId="1500"/>
            <ac:spMk id="7" creationId="{D96A93FB-CB57-44D5-9354-10039F313C54}"/>
          </ac:spMkLst>
        </pc:spChg>
        <pc:spChg chg="add mod">
          <ac:chgData name="张 智" userId="36bdf691fd3510be" providerId="LiveId" clId="{DE0393C6-E607-4014-9BE3-E5FE82749351}" dt="2023-09-12T03:02:49.342" v="34740" actId="20577"/>
          <ac:spMkLst>
            <pc:docMk/>
            <pc:sldMk cId="3890671097" sldId="1500"/>
            <ac:spMk id="14" creationId="{08AEA5A6-B08C-4F93-91D9-19DD280DCC83}"/>
          </ac:spMkLst>
        </pc:spChg>
        <pc:picChg chg="add mod">
          <ac:chgData name="张 智" userId="36bdf691fd3510be" providerId="LiveId" clId="{DE0393C6-E607-4014-9BE3-E5FE82749351}" dt="2023-09-04T03:35:55.658" v="11336" actId="1076"/>
          <ac:picMkLst>
            <pc:docMk/>
            <pc:sldMk cId="3890671097" sldId="1500"/>
            <ac:picMk id="4" creationId="{1DBC3966-CACA-4A85-BD27-1A73F72C6845}"/>
          </ac:picMkLst>
        </pc:picChg>
        <pc:cxnChg chg="add mod">
          <ac:chgData name="张 智" userId="36bdf691fd3510be" providerId="LiveId" clId="{DE0393C6-E607-4014-9BE3-E5FE82749351}" dt="2023-09-04T03:38:58.235" v="11555" actId="14100"/>
          <ac:cxnSpMkLst>
            <pc:docMk/>
            <pc:sldMk cId="3890671097" sldId="1500"/>
            <ac:cxnSpMk id="8" creationId="{AFC367B5-7807-4397-8829-0CE9A98E101E}"/>
          </ac:cxnSpMkLst>
        </pc:cxnChg>
      </pc:sldChg>
      <pc:sldChg chg="modSp add mod modNotesTx">
        <pc:chgData name="张 智" userId="36bdf691fd3510be" providerId="LiveId" clId="{DE0393C6-E607-4014-9BE3-E5FE82749351}" dt="2023-09-12T02:25:02.905" v="32847" actId="20577"/>
        <pc:sldMkLst>
          <pc:docMk/>
          <pc:sldMk cId="409557174" sldId="1501"/>
        </pc:sldMkLst>
        <pc:spChg chg="mod">
          <ac:chgData name="张 智" userId="36bdf691fd3510be" providerId="LiveId" clId="{DE0393C6-E607-4014-9BE3-E5FE82749351}" dt="2023-09-04T03:50:16.788" v="12194" actId="404"/>
          <ac:spMkLst>
            <pc:docMk/>
            <pc:sldMk cId="409557174" sldId="1501"/>
            <ac:spMk id="2" creationId="{00000000-0000-0000-0000-000000000000}"/>
          </ac:spMkLst>
        </pc:spChg>
        <pc:spChg chg="mod">
          <ac:chgData name="张 智" userId="36bdf691fd3510be" providerId="LiveId" clId="{DE0393C6-E607-4014-9BE3-E5FE82749351}" dt="2023-09-12T02:23:41.556" v="32612" actId="20577"/>
          <ac:spMkLst>
            <pc:docMk/>
            <pc:sldMk cId="409557174" sldId="1501"/>
            <ac:spMk id="3" creationId="{00000000-0000-0000-0000-000000000000}"/>
          </ac:spMkLst>
        </pc:spChg>
      </pc:sldChg>
      <pc:sldChg chg="modSp add mod modNotesTx">
        <pc:chgData name="张 智" userId="36bdf691fd3510be" providerId="LiveId" clId="{DE0393C6-E607-4014-9BE3-E5FE82749351}" dt="2023-09-12T02:35:05.406" v="33556" actId="20577"/>
        <pc:sldMkLst>
          <pc:docMk/>
          <pc:sldMk cId="1198827207" sldId="1502"/>
        </pc:sldMkLst>
        <pc:spChg chg="mod">
          <ac:chgData name="张 智" userId="36bdf691fd3510be" providerId="LiveId" clId="{DE0393C6-E607-4014-9BE3-E5FE82749351}" dt="2023-09-04T03:50:21.012" v="12197" actId="404"/>
          <ac:spMkLst>
            <pc:docMk/>
            <pc:sldMk cId="1198827207" sldId="1502"/>
            <ac:spMk id="2" creationId="{00000000-0000-0000-0000-000000000000}"/>
          </ac:spMkLst>
        </pc:spChg>
        <pc:spChg chg="mod">
          <ac:chgData name="张 智" userId="36bdf691fd3510be" providerId="LiveId" clId="{DE0393C6-E607-4014-9BE3-E5FE82749351}" dt="2023-09-12T02:34:09.829" v="33524" actId="5793"/>
          <ac:spMkLst>
            <pc:docMk/>
            <pc:sldMk cId="1198827207" sldId="1502"/>
            <ac:spMk id="3" creationId="{00000000-0000-0000-0000-000000000000}"/>
          </ac:spMkLst>
        </pc:spChg>
      </pc:sldChg>
      <pc:sldChg chg="addSp delSp modSp add mod modNotesTx">
        <pc:chgData name="张 智" userId="36bdf691fd3510be" providerId="LiveId" clId="{DE0393C6-E607-4014-9BE3-E5FE82749351}" dt="2023-09-12T02:43:18.572" v="33903" actId="20577"/>
        <pc:sldMkLst>
          <pc:docMk/>
          <pc:sldMk cId="1550959628" sldId="1503"/>
        </pc:sldMkLst>
        <pc:spChg chg="mod">
          <ac:chgData name="张 智" userId="36bdf691fd3510be" providerId="LiveId" clId="{DE0393C6-E607-4014-9BE3-E5FE82749351}" dt="2023-09-04T04:01:07.990" v="12474" actId="27636"/>
          <ac:spMkLst>
            <pc:docMk/>
            <pc:sldMk cId="1550959628" sldId="1503"/>
            <ac:spMk id="2" creationId="{00000000-0000-0000-0000-000000000000}"/>
          </ac:spMkLst>
        </pc:spChg>
        <pc:spChg chg="mod">
          <ac:chgData name="张 智" userId="36bdf691fd3510be" providerId="LiveId" clId="{DE0393C6-E607-4014-9BE3-E5FE82749351}" dt="2023-09-12T02:41:46.888" v="33842" actId="20577"/>
          <ac:spMkLst>
            <pc:docMk/>
            <pc:sldMk cId="1550959628" sldId="1503"/>
            <ac:spMk id="3" creationId="{00000000-0000-0000-0000-000000000000}"/>
          </ac:spMkLst>
        </pc:spChg>
        <pc:graphicFrameChg chg="add mod modGraphic">
          <ac:chgData name="张 智" userId="36bdf691fd3510be" providerId="LiveId" clId="{DE0393C6-E607-4014-9BE3-E5FE82749351}" dt="2023-09-04T04:10:03.776" v="12773" actId="1076"/>
          <ac:graphicFrameMkLst>
            <pc:docMk/>
            <pc:sldMk cId="1550959628" sldId="1503"/>
            <ac:graphicFrameMk id="5" creationId="{19264D81-7A43-4018-9DE7-F578D104DEC2}"/>
          </ac:graphicFrameMkLst>
        </pc:graphicFrameChg>
        <pc:graphicFrameChg chg="add del mod">
          <ac:chgData name="张 智" userId="36bdf691fd3510be" providerId="LiveId" clId="{DE0393C6-E607-4014-9BE3-E5FE82749351}" dt="2023-09-04T04:06:13.976" v="12627"/>
          <ac:graphicFrameMkLst>
            <pc:docMk/>
            <pc:sldMk cId="1550959628" sldId="1503"/>
            <ac:graphicFrameMk id="6" creationId="{5080256C-5B55-4276-9669-BC6F21BA55EA}"/>
          </ac:graphicFrameMkLst>
        </pc:graphicFrameChg>
        <pc:picChg chg="add del mod">
          <ac:chgData name="张 智" userId="36bdf691fd3510be" providerId="LiveId" clId="{DE0393C6-E607-4014-9BE3-E5FE82749351}" dt="2023-09-04T04:03:34.231" v="12572" actId="478"/>
          <ac:picMkLst>
            <pc:docMk/>
            <pc:sldMk cId="1550959628" sldId="1503"/>
            <ac:picMk id="4" creationId="{F50078DF-F740-45BD-ADB0-B77861D3F899}"/>
          </ac:picMkLst>
        </pc:picChg>
      </pc:sldChg>
      <pc:sldChg chg="modSp add del mod">
        <pc:chgData name="张 智" userId="36bdf691fd3510be" providerId="LiveId" clId="{DE0393C6-E607-4014-9BE3-E5FE82749351}" dt="2023-09-12T02:58:49.867" v="34576" actId="2696"/>
        <pc:sldMkLst>
          <pc:docMk/>
          <pc:sldMk cId="2560478018" sldId="1504"/>
        </pc:sldMkLst>
        <pc:spChg chg="mod">
          <ac:chgData name="张 智" userId="36bdf691fd3510be" providerId="LiveId" clId="{DE0393C6-E607-4014-9BE3-E5FE82749351}" dt="2023-09-04T05:37:14.748" v="13488" actId="404"/>
          <ac:spMkLst>
            <pc:docMk/>
            <pc:sldMk cId="2560478018" sldId="1504"/>
            <ac:spMk id="2" creationId="{00000000-0000-0000-0000-000000000000}"/>
          </ac:spMkLst>
        </pc:spChg>
      </pc:sldChg>
      <pc:sldChg chg="addSp delSp modSp add mod modNotesTx">
        <pc:chgData name="张 智" userId="36bdf691fd3510be" providerId="LiveId" clId="{DE0393C6-E607-4014-9BE3-E5FE82749351}" dt="2023-09-12T03:26:05.987" v="35875" actId="20577"/>
        <pc:sldMkLst>
          <pc:docMk/>
          <pc:sldMk cId="1525643679" sldId="1505"/>
        </pc:sldMkLst>
        <pc:spChg chg="mod">
          <ac:chgData name="张 智" userId="36bdf691fd3510be" providerId="LiveId" clId="{DE0393C6-E607-4014-9BE3-E5FE82749351}" dt="2023-09-04T06:12:13.509" v="14429" actId="20577"/>
          <ac:spMkLst>
            <pc:docMk/>
            <pc:sldMk cId="1525643679" sldId="1505"/>
            <ac:spMk id="2" creationId="{00000000-0000-0000-0000-000000000000}"/>
          </ac:spMkLst>
        </pc:spChg>
        <pc:spChg chg="del mod">
          <ac:chgData name="张 智" userId="36bdf691fd3510be" providerId="LiveId" clId="{DE0393C6-E607-4014-9BE3-E5FE82749351}" dt="2023-09-04T06:11:59.722" v="14413" actId="478"/>
          <ac:spMkLst>
            <pc:docMk/>
            <pc:sldMk cId="1525643679" sldId="1505"/>
            <ac:spMk id="3" creationId="{00000000-0000-0000-0000-000000000000}"/>
          </ac:spMkLst>
        </pc:spChg>
        <pc:spChg chg="add del mod">
          <ac:chgData name="张 智" userId="36bdf691fd3510be" providerId="LiveId" clId="{DE0393C6-E607-4014-9BE3-E5FE82749351}" dt="2023-09-04T06:12:03.776" v="14416" actId="478"/>
          <ac:spMkLst>
            <pc:docMk/>
            <pc:sldMk cId="1525643679" sldId="1505"/>
            <ac:spMk id="8" creationId="{B2AD2F6C-8AB6-4ADD-9841-D22C0845E032}"/>
          </ac:spMkLst>
        </pc:spChg>
        <pc:picChg chg="del">
          <ac:chgData name="张 智" userId="36bdf691fd3510be" providerId="LiveId" clId="{DE0393C6-E607-4014-9BE3-E5FE82749351}" dt="2023-09-04T05:44:02.304" v="13501" actId="478"/>
          <ac:picMkLst>
            <pc:docMk/>
            <pc:sldMk cId="1525643679" sldId="1505"/>
            <ac:picMk id="5" creationId="{4A122B5D-D2A0-4D79-84BE-3A9B7E49B2EB}"/>
          </ac:picMkLst>
        </pc:picChg>
        <pc:picChg chg="add del mod">
          <ac:chgData name="张 智" userId="36bdf691fd3510be" providerId="LiveId" clId="{DE0393C6-E607-4014-9BE3-E5FE82749351}" dt="2023-09-04T06:02:43.771" v="14137" actId="478"/>
          <ac:picMkLst>
            <pc:docMk/>
            <pc:sldMk cId="1525643679" sldId="1505"/>
            <ac:picMk id="6" creationId="{D7A25CC8-3D06-45BC-9225-0A382BC1A142}"/>
          </ac:picMkLst>
        </pc:picChg>
        <pc:picChg chg="add mod">
          <ac:chgData name="张 智" userId="36bdf691fd3510be" providerId="LiveId" clId="{DE0393C6-E607-4014-9BE3-E5FE82749351}" dt="2023-09-04T06:12:09.344" v="14419" actId="1076"/>
          <ac:picMkLst>
            <pc:docMk/>
            <pc:sldMk cId="1525643679" sldId="1505"/>
            <ac:picMk id="1026" creationId="{BCEE3964-80FC-40E5-9B26-29A1FC6892C2}"/>
          </ac:picMkLst>
        </pc:picChg>
      </pc:sldChg>
      <pc:sldChg chg="delSp modSp add del mod ord modNotesTx">
        <pc:chgData name="张 智" userId="36bdf691fd3510be" providerId="LiveId" clId="{DE0393C6-E607-4014-9BE3-E5FE82749351}" dt="2023-09-04T06:06:58.915" v="14366" actId="2696"/>
        <pc:sldMkLst>
          <pc:docMk/>
          <pc:sldMk cId="1906565296" sldId="1506"/>
        </pc:sldMkLst>
        <pc:spChg chg="mod">
          <ac:chgData name="张 智" userId="36bdf691fd3510be" providerId="LiveId" clId="{DE0393C6-E607-4014-9BE3-E5FE82749351}" dt="2023-09-04T06:06:17.208" v="14360" actId="20577"/>
          <ac:spMkLst>
            <pc:docMk/>
            <pc:sldMk cId="1906565296" sldId="1506"/>
            <ac:spMk id="3" creationId="{00000000-0000-0000-0000-000000000000}"/>
          </ac:spMkLst>
        </pc:spChg>
        <pc:picChg chg="del">
          <ac:chgData name="张 智" userId="36bdf691fd3510be" providerId="LiveId" clId="{DE0393C6-E607-4014-9BE3-E5FE82749351}" dt="2023-09-04T05:53:29.513" v="13865" actId="478"/>
          <ac:picMkLst>
            <pc:docMk/>
            <pc:sldMk cId="1906565296" sldId="1506"/>
            <ac:picMk id="6" creationId="{D7A25CC8-3D06-45BC-9225-0A382BC1A142}"/>
          </ac:picMkLst>
        </pc:picChg>
      </pc:sldChg>
      <pc:sldChg chg="addSp delSp modSp add mod modNotesTx">
        <pc:chgData name="张 智" userId="36bdf691fd3510be" providerId="LiveId" clId="{DE0393C6-E607-4014-9BE3-E5FE82749351}" dt="2023-09-12T03:20:27.587" v="35384" actId="20577"/>
        <pc:sldMkLst>
          <pc:docMk/>
          <pc:sldMk cId="1054535630" sldId="1507"/>
        </pc:sldMkLst>
        <pc:spChg chg="mod">
          <ac:chgData name="张 智" userId="36bdf691fd3510be" providerId="LiveId" clId="{DE0393C6-E607-4014-9BE3-E5FE82749351}" dt="2023-09-04T06:11:55.100" v="14412" actId="20577"/>
          <ac:spMkLst>
            <pc:docMk/>
            <pc:sldMk cId="1054535630" sldId="1507"/>
            <ac:spMk id="2" creationId="{00000000-0000-0000-0000-000000000000}"/>
          </ac:spMkLst>
        </pc:spChg>
        <pc:spChg chg="mod">
          <ac:chgData name="张 智" userId="36bdf691fd3510be" providerId="LiveId" clId="{DE0393C6-E607-4014-9BE3-E5FE82749351}" dt="2023-09-12T03:06:25.321" v="35017" actId="20577"/>
          <ac:spMkLst>
            <pc:docMk/>
            <pc:sldMk cId="1054535630" sldId="1507"/>
            <ac:spMk id="3" creationId="{00000000-0000-0000-0000-000000000000}"/>
          </ac:spMkLst>
        </pc:spChg>
        <pc:picChg chg="add del">
          <ac:chgData name="张 智" userId="36bdf691fd3510be" providerId="LiveId" clId="{DE0393C6-E607-4014-9BE3-E5FE82749351}" dt="2023-09-04T06:23:05.900" v="14941" actId="478"/>
          <ac:picMkLst>
            <pc:docMk/>
            <pc:sldMk cId="1054535630" sldId="1507"/>
            <ac:picMk id="5" creationId="{E1A4CB97-9A73-47AE-851A-DD3097187094}"/>
          </ac:picMkLst>
        </pc:picChg>
      </pc:sldChg>
      <pc:sldChg chg="addSp delSp modSp add mod modNotesTx">
        <pc:chgData name="张 智" userId="36bdf691fd3510be" providerId="LiveId" clId="{DE0393C6-E607-4014-9BE3-E5FE82749351}" dt="2023-09-12T03:27:39.737" v="36026" actId="20577"/>
        <pc:sldMkLst>
          <pc:docMk/>
          <pc:sldMk cId="3854390903" sldId="1508"/>
        </pc:sldMkLst>
        <pc:spChg chg="mod">
          <ac:chgData name="张 智" userId="36bdf691fd3510be" providerId="LiveId" clId="{DE0393C6-E607-4014-9BE3-E5FE82749351}" dt="2023-09-04T06:23:13.391" v="14959" actId="20577"/>
          <ac:spMkLst>
            <pc:docMk/>
            <pc:sldMk cId="3854390903" sldId="1508"/>
            <ac:spMk id="2" creationId="{00000000-0000-0000-0000-000000000000}"/>
          </ac:spMkLst>
        </pc:spChg>
        <pc:spChg chg="del">
          <ac:chgData name="张 智" userId="36bdf691fd3510be" providerId="LiveId" clId="{DE0393C6-E607-4014-9BE3-E5FE82749351}" dt="2023-09-04T06:23:19.782" v="14960" actId="478"/>
          <ac:spMkLst>
            <pc:docMk/>
            <pc:sldMk cId="3854390903" sldId="1508"/>
            <ac:spMk id="3" creationId="{00000000-0000-0000-0000-000000000000}"/>
          </ac:spMkLst>
        </pc:spChg>
        <pc:spChg chg="add del mod">
          <ac:chgData name="张 智" userId="36bdf691fd3510be" providerId="LiveId" clId="{DE0393C6-E607-4014-9BE3-E5FE82749351}" dt="2023-09-04T06:23:21.636" v="14961" actId="478"/>
          <ac:spMkLst>
            <pc:docMk/>
            <pc:sldMk cId="3854390903" sldId="1508"/>
            <ac:spMk id="6" creationId="{80C1B5BF-A0DE-4E59-9101-70F85AB2BF5B}"/>
          </ac:spMkLst>
        </pc:spChg>
        <pc:picChg chg="mod">
          <ac:chgData name="张 智" userId="36bdf691fd3510be" providerId="LiveId" clId="{DE0393C6-E607-4014-9BE3-E5FE82749351}" dt="2023-09-04T06:23:31.463" v="14965" actId="1076"/>
          <ac:picMkLst>
            <pc:docMk/>
            <pc:sldMk cId="3854390903" sldId="1508"/>
            <ac:picMk id="5" creationId="{E1A4CB97-9A73-47AE-851A-DD3097187094}"/>
          </ac:picMkLst>
        </pc:picChg>
        <pc:cxnChg chg="add mod">
          <ac:chgData name="张 智" userId="36bdf691fd3510be" providerId="LiveId" clId="{DE0393C6-E607-4014-9BE3-E5FE82749351}" dt="2023-09-04T06:29:04.255" v="15146" actId="692"/>
          <ac:cxnSpMkLst>
            <pc:docMk/>
            <pc:sldMk cId="3854390903" sldId="1508"/>
            <ac:cxnSpMk id="8" creationId="{C1444F4E-9418-42B9-8CBC-08074CCB0A79}"/>
          </ac:cxnSpMkLst>
        </pc:cxnChg>
      </pc:sldChg>
      <pc:sldChg chg="addSp delSp modSp add mod modNotesTx">
        <pc:chgData name="张 智" userId="36bdf691fd3510be" providerId="LiveId" clId="{DE0393C6-E607-4014-9BE3-E5FE82749351}" dt="2023-09-12T03:31:17.412" v="36162" actId="20577"/>
        <pc:sldMkLst>
          <pc:docMk/>
          <pc:sldMk cId="2229118170" sldId="1509"/>
        </pc:sldMkLst>
        <pc:spChg chg="mod">
          <ac:chgData name="张 智" userId="36bdf691fd3510be" providerId="LiveId" clId="{DE0393C6-E607-4014-9BE3-E5FE82749351}" dt="2023-09-04T06:32:20.695" v="15423" actId="1076"/>
          <ac:spMkLst>
            <pc:docMk/>
            <pc:sldMk cId="2229118170" sldId="1509"/>
            <ac:spMk id="2" creationId="{00000000-0000-0000-0000-000000000000}"/>
          </ac:spMkLst>
        </pc:spChg>
        <pc:picChg chg="add del">
          <ac:chgData name="张 智" userId="36bdf691fd3510be" providerId="LiveId" clId="{DE0393C6-E607-4014-9BE3-E5FE82749351}" dt="2023-09-04T06:31:54.180" v="15412" actId="478"/>
          <ac:picMkLst>
            <pc:docMk/>
            <pc:sldMk cId="2229118170" sldId="1509"/>
            <ac:picMk id="4" creationId="{E8A31F5B-A2AC-422F-8178-EDFAE5769390}"/>
          </ac:picMkLst>
        </pc:picChg>
        <pc:picChg chg="del">
          <ac:chgData name="张 智" userId="36bdf691fd3510be" providerId="LiveId" clId="{DE0393C6-E607-4014-9BE3-E5FE82749351}" dt="2023-09-04T06:28:34.967" v="15136" actId="478"/>
          <ac:picMkLst>
            <pc:docMk/>
            <pc:sldMk cId="2229118170" sldId="1509"/>
            <ac:picMk id="5" creationId="{E1A4CB97-9A73-47AE-851A-DD3097187094}"/>
          </ac:picMkLst>
        </pc:picChg>
        <pc:picChg chg="add mod">
          <ac:chgData name="张 智" userId="36bdf691fd3510be" providerId="LiveId" clId="{DE0393C6-E607-4014-9BE3-E5FE82749351}" dt="2023-09-04T06:32:24.383" v="15425" actId="1076"/>
          <ac:picMkLst>
            <pc:docMk/>
            <pc:sldMk cId="2229118170" sldId="1509"/>
            <ac:picMk id="7" creationId="{4D84842A-58F7-46E5-A365-DF5D84F52E17}"/>
          </ac:picMkLst>
        </pc:picChg>
        <pc:picChg chg="add mod">
          <ac:chgData name="张 智" userId="36bdf691fd3510be" providerId="LiveId" clId="{DE0393C6-E607-4014-9BE3-E5FE82749351}" dt="2023-09-04T06:32:22.279" v="15424" actId="1076"/>
          <ac:picMkLst>
            <pc:docMk/>
            <pc:sldMk cId="2229118170" sldId="1509"/>
            <ac:picMk id="9" creationId="{AAAE55A7-2EA8-4A5D-A609-E321EB31B31B}"/>
          </ac:picMkLst>
        </pc:picChg>
        <pc:picChg chg="add del">
          <ac:chgData name="张 智" userId="36bdf691fd3510be" providerId="LiveId" clId="{DE0393C6-E607-4014-9BE3-E5FE82749351}" dt="2023-09-04T06:34:19.793" v="15604" actId="478"/>
          <ac:picMkLst>
            <pc:docMk/>
            <pc:sldMk cId="2229118170" sldId="1509"/>
            <ac:picMk id="12" creationId="{B5518923-D383-466C-BA85-1FE758FD8166}"/>
          </ac:picMkLst>
        </pc:picChg>
        <pc:cxnChg chg="add mod">
          <ac:chgData name="张 智" userId="36bdf691fd3510be" providerId="LiveId" clId="{DE0393C6-E607-4014-9BE3-E5FE82749351}" dt="2023-09-04T06:32:41.863" v="15427" actId="1076"/>
          <ac:cxnSpMkLst>
            <pc:docMk/>
            <pc:sldMk cId="2229118170" sldId="1509"/>
            <ac:cxnSpMk id="10" creationId="{49A64B99-6762-4AD1-8388-2B73FB3EACBF}"/>
          </ac:cxnSpMkLst>
        </pc:cxnChg>
      </pc:sldChg>
      <pc:sldChg chg="addSp delSp modSp add mod modNotesTx">
        <pc:chgData name="张 智" userId="36bdf691fd3510be" providerId="LiveId" clId="{DE0393C6-E607-4014-9BE3-E5FE82749351}" dt="2023-09-12T05:18:21.851" v="36632" actId="20577"/>
        <pc:sldMkLst>
          <pc:docMk/>
          <pc:sldMk cId="20860144" sldId="1510"/>
        </pc:sldMkLst>
        <pc:spChg chg="mod">
          <ac:chgData name="张 智" userId="36bdf691fd3510be" providerId="LiveId" clId="{DE0393C6-E607-4014-9BE3-E5FE82749351}" dt="2023-09-12T03:36:25.464" v="36440" actId="1076"/>
          <ac:spMkLst>
            <pc:docMk/>
            <pc:sldMk cId="20860144" sldId="1510"/>
            <ac:spMk id="2" creationId="{00000000-0000-0000-0000-000000000000}"/>
          </ac:spMkLst>
        </pc:spChg>
        <pc:spChg chg="add mod">
          <ac:chgData name="张 智" userId="36bdf691fd3510be" providerId="LiveId" clId="{DE0393C6-E607-4014-9BE3-E5FE82749351}" dt="2023-09-12T03:36:12.684" v="36439" actId="27636"/>
          <ac:spMkLst>
            <pc:docMk/>
            <pc:sldMk cId="20860144" sldId="1510"/>
            <ac:spMk id="11" creationId="{67F8BF2B-60FD-4D71-8C93-E96916C7C202}"/>
          </ac:spMkLst>
        </pc:spChg>
        <pc:spChg chg="add del mod">
          <ac:chgData name="张 智" userId="36bdf691fd3510be" providerId="LiveId" clId="{DE0393C6-E607-4014-9BE3-E5FE82749351}" dt="2023-09-12T03:36:04.199" v="36429" actId="478"/>
          <ac:spMkLst>
            <pc:docMk/>
            <pc:sldMk cId="20860144" sldId="1510"/>
            <ac:spMk id="13" creationId="{6F59E360-0AAA-4B0C-926C-71670F2FDCCF}"/>
          </ac:spMkLst>
        </pc:spChg>
        <pc:picChg chg="add del mod">
          <ac:chgData name="张 智" userId="36bdf691fd3510be" providerId="LiveId" clId="{DE0393C6-E607-4014-9BE3-E5FE82749351}" dt="2023-09-04T08:01:33.705" v="16797" actId="478"/>
          <ac:picMkLst>
            <pc:docMk/>
            <pc:sldMk cId="20860144" sldId="1510"/>
            <ac:picMk id="4" creationId="{A2DEC29F-88A5-43A7-BD4D-A6647F249E9C}"/>
          </ac:picMkLst>
        </pc:picChg>
        <pc:picChg chg="del">
          <ac:chgData name="张 智" userId="36bdf691fd3510be" providerId="LiveId" clId="{DE0393C6-E607-4014-9BE3-E5FE82749351}" dt="2023-09-04T06:34:45.484" v="15631" actId="478"/>
          <ac:picMkLst>
            <pc:docMk/>
            <pc:sldMk cId="20860144" sldId="1510"/>
            <ac:picMk id="7" creationId="{4D84842A-58F7-46E5-A365-DF5D84F52E17}"/>
          </ac:picMkLst>
        </pc:picChg>
        <pc:picChg chg="add mod ord">
          <ac:chgData name="张 智" userId="36bdf691fd3510be" providerId="LiveId" clId="{DE0393C6-E607-4014-9BE3-E5FE82749351}" dt="2023-09-12T03:35:40.849" v="36424" actId="1037"/>
          <ac:picMkLst>
            <pc:docMk/>
            <pc:sldMk cId="20860144" sldId="1510"/>
            <ac:picMk id="8" creationId="{E362CBCB-5144-4FED-AC09-7685ED21F89A}"/>
          </ac:picMkLst>
        </pc:picChg>
        <pc:picChg chg="del">
          <ac:chgData name="张 智" userId="36bdf691fd3510be" providerId="LiveId" clId="{DE0393C6-E607-4014-9BE3-E5FE82749351}" dt="2023-09-04T06:34:22.609" v="15605" actId="478"/>
          <ac:picMkLst>
            <pc:docMk/>
            <pc:sldMk cId="20860144" sldId="1510"/>
            <ac:picMk id="9" creationId="{AAAE55A7-2EA8-4A5D-A609-E321EB31B31B}"/>
          </ac:picMkLst>
        </pc:picChg>
        <pc:picChg chg="del mod">
          <ac:chgData name="张 智" userId="36bdf691fd3510be" providerId="LiveId" clId="{DE0393C6-E607-4014-9BE3-E5FE82749351}" dt="2023-09-04T06:50:24.702" v="15651" actId="478"/>
          <ac:picMkLst>
            <pc:docMk/>
            <pc:sldMk cId="20860144" sldId="1510"/>
            <ac:picMk id="12" creationId="{B5518923-D383-466C-BA85-1FE758FD8166}"/>
          </ac:picMkLst>
        </pc:picChg>
        <pc:cxnChg chg="del">
          <ac:chgData name="张 智" userId="36bdf691fd3510be" providerId="LiveId" clId="{DE0393C6-E607-4014-9BE3-E5FE82749351}" dt="2023-09-04T06:34:47.113" v="15632" actId="478"/>
          <ac:cxnSpMkLst>
            <pc:docMk/>
            <pc:sldMk cId="20860144" sldId="1510"/>
            <ac:cxnSpMk id="10" creationId="{49A64B99-6762-4AD1-8388-2B73FB3EACBF}"/>
          </ac:cxnSpMkLst>
        </pc:cxnChg>
        <pc:cxnChg chg="add mod">
          <ac:chgData name="张 智" userId="36bdf691fd3510be" providerId="LiveId" clId="{DE0393C6-E607-4014-9BE3-E5FE82749351}" dt="2023-09-12T03:35:40.849" v="36424" actId="1037"/>
          <ac:cxnSpMkLst>
            <pc:docMk/>
            <pc:sldMk cId="20860144" sldId="1510"/>
            <ac:cxnSpMk id="14" creationId="{9366FDCC-5817-4621-9B55-31127995E3E7}"/>
          </ac:cxnSpMkLst>
        </pc:cxnChg>
      </pc:sldChg>
      <pc:sldChg chg="modSp add del mod modShow">
        <pc:chgData name="张 智" userId="36bdf691fd3510be" providerId="LiveId" clId="{DE0393C6-E607-4014-9BE3-E5FE82749351}" dt="2023-09-04T15:04:21.045" v="17343" actId="2696"/>
        <pc:sldMkLst>
          <pc:docMk/>
          <pc:sldMk cId="3497322601" sldId="1511"/>
        </pc:sldMkLst>
        <pc:spChg chg="mod">
          <ac:chgData name="张 智" userId="36bdf691fd3510be" providerId="LiveId" clId="{DE0393C6-E607-4014-9BE3-E5FE82749351}" dt="2023-09-04T06:37:57.714" v="15648" actId="20577"/>
          <ac:spMkLst>
            <pc:docMk/>
            <pc:sldMk cId="3497322601" sldId="1511"/>
            <ac:spMk id="7" creationId="{85F180D1-C7EF-4A34-96CA-73A86A26F467}"/>
          </ac:spMkLst>
        </pc:spChg>
      </pc:sldChg>
      <pc:sldChg chg="addSp delSp modSp add mod modNotesTx">
        <pc:chgData name="张 智" userId="36bdf691fd3510be" providerId="LiveId" clId="{DE0393C6-E607-4014-9BE3-E5FE82749351}" dt="2023-09-12T05:23:37.115" v="36946" actId="20577"/>
        <pc:sldMkLst>
          <pc:docMk/>
          <pc:sldMk cId="424910096" sldId="1512"/>
        </pc:sldMkLst>
        <pc:spChg chg="mod">
          <ac:chgData name="张 智" userId="36bdf691fd3510be" providerId="LiveId" clId="{DE0393C6-E607-4014-9BE3-E5FE82749351}" dt="2023-09-04T07:36:05.491" v="15960" actId="14100"/>
          <ac:spMkLst>
            <pc:docMk/>
            <pc:sldMk cId="424910096" sldId="1512"/>
            <ac:spMk id="2" creationId="{00000000-0000-0000-0000-000000000000}"/>
          </ac:spMkLst>
        </pc:spChg>
        <pc:spChg chg="add del mod">
          <ac:chgData name="张 智" userId="36bdf691fd3510be" providerId="LiveId" clId="{DE0393C6-E607-4014-9BE3-E5FE82749351}" dt="2023-09-04T07:20:12.150" v="15897" actId="478"/>
          <ac:spMkLst>
            <pc:docMk/>
            <pc:sldMk cId="424910096" sldId="1512"/>
            <ac:spMk id="5" creationId="{2C5E4AC1-7E44-43E2-988B-A94974BA872D}"/>
          </ac:spMkLst>
        </pc:spChg>
        <pc:spChg chg="add del mod">
          <ac:chgData name="张 智" userId="36bdf691fd3510be" providerId="LiveId" clId="{DE0393C6-E607-4014-9BE3-E5FE82749351}" dt="2023-09-04T07:21:19.064" v="15910" actId="478"/>
          <ac:spMkLst>
            <pc:docMk/>
            <pc:sldMk cId="424910096" sldId="1512"/>
            <ac:spMk id="9" creationId="{CD6BE92F-6881-4466-BA38-D16C5E582E0E}"/>
          </ac:spMkLst>
        </pc:spChg>
        <pc:spChg chg="del">
          <ac:chgData name="张 智" userId="36bdf691fd3510be" providerId="LiveId" clId="{DE0393C6-E607-4014-9BE3-E5FE82749351}" dt="2023-09-04T07:20:10.353" v="15896" actId="478"/>
          <ac:spMkLst>
            <pc:docMk/>
            <pc:sldMk cId="424910096" sldId="1512"/>
            <ac:spMk id="11" creationId="{67F8BF2B-60FD-4D71-8C93-E96916C7C202}"/>
          </ac:spMkLst>
        </pc:spChg>
        <pc:spChg chg="add del mod">
          <ac:chgData name="张 智" userId="36bdf691fd3510be" providerId="LiveId" clId="{DE0393C6-E607-4014-9BE3-E5FE82749351}" dt="2023-09-04T07:35:58.546" v="15958" actId="478"/>
          <ac:spMkLst>
            <pc:docMk/>
            <pc:sldMk cId="424910096" sldId="1512"/>
            <ac:spMk id="12" creationId="{0C4954F5-EA1E-4093-8005-A0BDA730A8E3}"/>
          </ac:spMkLst>
        </pc:spChg>
        <pc:spChg chg="del">
          <ac:chgData name="张 智" userId="36bdf691fd3510be" providerId="LiveId" clId="{DE0393C6-E607-4014-9BE3-E5FE82749351}" dt="2023-09-04T07:20:08.935" v="15895" actId="478"/>
          <ac:spMkLst>
            <pc:docMk/>
            <pc:sldMk cId="424910096" sldId="1512"/>
            <ac:spMk id="13" creationId="{6F59E360-0AAA-4B0C-926C-71670F2FDCCF}"/>
          </ac:spMkLst>
        </pc:spChg>
        <pc:spChg chg="add mod">
          <ac:chgData name="张 智" userId="36bdf691fd3510be" providerId="LiveId" clId="{DE0393C6-E607-4014-9BE3-E5FE82749351}" dt="2023-09-12T05:20:56.996" v="36792" actId="20577"/>
          <ac:spMkLst>
            <pc:docMk/>
            <pc:sldMk cId="424910096" sldId="1512"/>
            <ac:spMk id="15" creationId="{ABC358D2-6329-4219-AFC2-381EBB8EA576}"/>
          </ac:spMkLst>
        </pc:spChg>
        <pc:picChg chg="del">
          <ac:chgData name="张 智" userId="36bdf691fd3510be" providerId="LiveId" clId="{DE0393C6-E607-4014-9BE3-E5FE82749351}" dt="2023-09-04T07:20:05.771" v="15893" actId="478"/>
          <ac:picMkLst>
            <pc:docMk/>
            <pc:sldMk cId="424910096" sldId="1512"/>
            <ac:picMk id="4" creationId="{A2DEC29F-88A5-43A7-BD4D-A6647F249E9C}"/>
          </ac:picMkLst>
        </pc:picChg>
        <pc:picChg chg="add mod">
          <ac:chgData name="张 智" userId="36bdf691fd3510be" providerId="LiveId" clId="{DE0393C6-E607-4014-9BE3-E5FE82749351}" dt="2023-09-04T07:40:54.716" v="16269" actId="1076"/>
          <ac:picMkLst>
            <pc:docMk/>
            <pc:sldMk cId="424910096" sldId="1512"/>
            <ac:picMk id="7" creationId="{1908590E-368D-4A6A-88FD-225A3152A99C}"/>
          </ac:picMkLst>
        </pc:picChg>
        <pc:cxnChg chg="del">
          <ac:chgData name="张 智" userId="36bdf691fd3510be" providerId="LiveId" clId="{DE0393C6-E607-4014-9BE3-E5FE82749351}" dt="2023-09-04T07:20:07.822" v="15894" actId="478"/>
          <ac:cxnSpMkLst>
            <pc:docMk/>
            <pc:sldMk cId="424910096" sldId="1512"/>
            <ac:cxnSpMk id="14" creationId="{9366FDCC-5817-4621-9B55-31127995E3E7}"/>
          </ac:cxnSpMkLst>
        </pc:cxnChg>
      </pc:sldChg>
      <pc:sldChg chg="addSp delSp modSp add del mod modNotesTx">
        <pc:chgData name="张 智" userId="36bdf691fd3510be" providerId="LiveId" clId="{DE0393C6-E607-4014-9BE3-E5FE82749351}" dt="2023-09-04T08:02:30.050" v="16805" actId="2696"/>
        <pc:sldMkLst>
          <pc:docMk/>
          <pc:sldMk cId="2730490565" sldId="1513"/>
        </pc:sldMkLst>
        <pc:spChg chg="add del mod">
          <ac:chgData name="张 智" userId="36bdf691fd3510be" providerId="LiveId" clId="{DE0393C6-E607-4014-9BE3-E5FE82749351}" dt="2023-09-04T07:41:38.275" v="16274" actId="478"/>
          <ac:spMkLst>
            <pc:docMk/>
            <pc:sldMk cId="2730490565" sldId="1513"/>
            <ac:spMk id="8" creationId="{0641CAA0-74A3-4CD1-A11B-01C4F00B4173}"/>
          </ac:spMkLst>
        </pc:spChg>
        <pc:spChg chg="add mod">
          <ac:chgData name="张 智" userId="36bdf691fd3510be" providerId="LiveId" clId="{DE0393C6-E607-4014-9BE3-E5FE82749351}" dt="2023-09-04T07:51:53.037" v="16377" actId="20577"/>
          <ac:spMkLst>
            <pc:docMk/>
            <pc:sldMk cId="2730490565" sldId="1513"/>
            <ac:spMk id="9" creationId="{FCA67368-B51B-42BA-AB8D-1E1E3A04AFA9}"/>
          </ac:spMkLst>
        </pc:spChg>
        <pc:picChg chg="add del mod">
          <ac:chgData name="张 智" userId="36bdf691fd3510be" providerId="LiveId" clId="{DE0393C6-E607-4014-9BE3-E5FE82749351}" dt="2023-09-04T07:42:12.075" v="16280" actId="478"/>
          <ac:picMkLst>
            <pc:docMk/>
            <pc:sldMk cId="2730490565" sldId="1513"/>
            <ac:picMk id="4" creationId="{732C5C6B-D9E3-4BA0-A1CC-602D5FB71524}"/>
          </ac:picMkLst>
        </pc:picChg>
        <pc:picChg chg="del">
          <ac:chgData name="张 智" userId="36bdf691fd3510be" providerId="LiveId" clId="{DE0393C6-E607-4014-9BE3-E5FE82749351}" dt="2023-09-04T07:21:50.303" v="15918" actId="478"/>
          <ac:picMkLst>
            <pc:docMk/>
            <pc:sldMk cId="2730490565" sldId="1513"/>
            <ac:picMk id="7" creationId="{1908590E-368D-4A6A-88FD-225A3152A99C}"/>
          </ac:picMkLst>
        </pc:picChg>
        <pc:picChg chg="add mod">
          <ac:chgData name="张 智" userId="36bdf691fd3510be" providerId="LiveId" clId="{DE0393C6-E607-4014-9BE3-E5FE82749351}" dt="2023-09-04T07:42:27.890" v="16284" actId="1076"/>
          <ac:picMkLst>
            <pc:docMk/>
            <pc:sldMk cId="2730490565" sldId="1513"/>
            <ac:picMk id="10" creationId="{840DBA5E-983E-4289-B4DC-3C0306F1C07D}"/>
          </ac:picMkLst>
        </pc:picChg>
      </pc:sldChg>
      <pc:sldChg chg="add del mod modShow">
        <pc:chgData name="张 智" userId="36bdf691fd3510be" providerId="LiveId" clId="{DE0393C6-E607-4014-9BE3-E5FE82749351}" dt="2023-09-04T15:04:19.502" v="17342" actId="2696"/>
        <pc:sldMkLst>
          <pc:docMk/>
          <pc:sldMk cId="3165312722" sldId="1513"/>
        </pc:sldMkLst>
      </pc:sldChg>
      <pc:sldChg chg="add del mod modShow">
        <pc:chgData name="张 智" userId="36bdf691fd3510be" providerId="LiveId" clId="{DE0393C6-E607-4014-9BE3-E5FE82749351}" dt="2023-09-04T15:04:18.038" v="17341" actId="2696"/>
        <pc:sldMkLst>
          <pc:docMk/>
          <pc:sldMk cId="2476466562" sldId="1514"/>
        </pc:sldMkLst>
      </pc:sldChg>
      <pc:sldChg chg="addSp delSp modSp add del mod">
        <pc:chgData name="张 智" userId="36bdf691fd3510be" providerId="LiveId" clId="{DE0393C6-E607-4014-9BE3-E5FE82749351}" dt="2023-09-04T08:02:30.050" v="16805" actId="2696"/>
        <pc:sldMkLst>
          <pc:docMk/>
          <pc:sldMk cId="3952928363" sldId="1514"/>
        </pc:sldMkLst>
        <pc:spChg chg="mod">
          <ac:chgData name="张 智" userId="36bdf691fd3510be" providerId="LiveId" clId="{DE0393C6-E607-4014-9BE3-E5FE82749351}" dt="2023-09-04T07:51:43.143" v="16376" actId="20577"/>
          <ac:spMkLst>
            <pc:docMk/>
            <pc:sldMk cId="3952928363" sldId="1514"/>
            <ac:spMk id="2" creationId="{00000000-0000-0000-0000-000000000000}"/>
          </ac:spMkLst>
        </pc:spChg>
        <pc:spChg chg="mod">
          <ac:chgData name="张 智" userId="36bdf691fd3510be" providerId="LiveId" clId="{DE0393C6-E607-4014-9BE3-E5FE82749351}" dt="2023-09-04T07:53:07.162" v="16392" actId="1076"/>
          <ac:spMkLst>
            <pc:docMk/>
            <pc:sldMk cId="3952928363" sldId="1514"/>
            <ac:spMk id="9" creationId="{FCA67368-B51B-42BA-AB8D-1E1E3A04AFA9}"/>
          </ac:spMkLst>
        </pc:spChg>
        <pc:picChg chg="add mod">
          <ac:chgData name="张 智" userId="36bdf691fd3510be" providerId="LiveId" clId="{DE0393C6-E607-4014-9BE3-E5FE82749351}" dt="2023-09-04T07:53:09.090" v="16393" actId="1076"/>
          <ac:picMkLst>
            <pc:docMk/>
            <pc:sldMk cId="3952928363" sldId="1514"/>
            <ac:picMk id="4" creationId="{2D49F84F-9BCE-4EC4-B7DD-C882AC6B4B36}"/>
          </ac:picMkLst>
        </pc:picChg>
        <pc:picChg chg="del">
          <ac:chgData name="张 智" userId="36bdf691fd3510be" providerId="LiveId" clId="{DE0393C6-E607-4014-9BE3-E5FE82749351}" dt="2023-09-04T07:51:24.046" v="16366" actId="478"/>
          <ac:picMkLst>
            <pc:docMk/>
            <pc:sldMk cId="3952928363" sldId="1514"/>
            <ac:picMk id="10" creationId="{840DBA5E-983E-4289-B4DC-3C0306F1C07D}"/>
          </ac:picMkLst>
        </pc:picChg>
      </pc:sldChg>
      <pc:sldChg chg="add del mod modShow">
        <pc:chgData name="张 智" userId="36bdf691fd3510be" providerId="LiveId" clId="{DE0393C6-E607-4014-9BE3-E5FE82749351}" dt="2023-09-04T15:04:16.394" v="17340" actId="2696"/>
        <pc:sldMkLst>
          <pc:docMk/>
          <pc:sldMk cId="5010170" sldId="1515"/>
        </pc:sldMkLst>
      </pc:sldChg>
      <pc:sldChg chg="modSp add del mod modNotesTx">
        <pc:chgData name="张 智" userId="36bdf691fd3510be" providerId="LiveId" clId="{DE0393C6-E607-4014-9BE3-E5FE82749351}" dt="2023-09-04T08:02:30.050" v="16805" actId="2696"/>
        <pc:sldMkLst>
          <pc:docMk/>
          <pc:sldMk cId="1001181251" sldId="1515"/>
        </pc:sldMkLst>
        <pc:spChg chg="mod">
          <ac:chgData name="张 智" userId="36bdf691fd3510be" providerId="LiveId" clId="{DE0393C6-E607-4014-9BE3-E5FE82749351}" dt="2023-09-04T07:52:37.162" v="16385" actId="14100"/>
          <ac:spMkLst>
            <pc:docMk/>
            <pc:sldMk cId="1001181251" sldId="1515"/>
            <ac:spMk id="9" creationId="{FCA67368-B51B-42BA-AB8D-1E1E3A04AFA9}"/>
          </ac:spMkLst>
        </pc:spChg>
        <pc:picChg chg="mod">
          <ac:chgData name="张 智" userId="36bdf691fd3510be" providerId="LiveId" clId="{DE0393C6-E607-4014-9BE3-E5FE82749351}" dt="2023-09-04T07:52:41.018" v="16386" actId="1076"/>
          <ac:picMkLst>
            <pc:docMk/>
            <pc:sldMk cId="1001181251" sldId="1515"/>
            <ac:picMk id="10" creationId="{840DBA5E-983E-4289-B4DC-3C0306F1C07D}"/>
          </ac:picMkLst>
        </pc:picChg>
      </pc:sldChg>
      <pc:sldChg chg="addSp delSp modSp add del mod modNotesTx">
        <pc:chgData name="张 智" userId="36bdf691fd3510be" providerId="LiveId" clId="{DE0393C6-E607-4014-9BE3-E5FE82749351}" dt="2023-09-12T05:33:25.187" v="37252" actId="2696"/>
        <pc:sldMkLst>
          <pc:docMk/>
          <pc:sldMk cId="1643621896" sldId="1516"/>
        </pc:sldMkLst>
        <pc:spChg chg="mod">
          <ac:chgData name="张 智" userId="36bdf691fd3510be" providerId="LiveId" clId="{DE0393C6-E607-4014-9BE3-E5FE82749351}" dt="2023-09-04T07:57:33.833" v="16713" actId="20577"/>
          <ac:spMkLst>
            <pc:docMk/>
            <pc:sldMk cId="1643621896" sldId="1516"/>
            <ac:spMk id="2" creationId="{00000000-0000-0000-0000-000000000000}"/>
          </ac:spMkLst>
        </pc:spChg>
        <pc:spChg chg="mod">
          <ac:chgData name="张 智" userId="36bdf691fd3510be" providerId="LiveId" clId="{DE0393C6-E607-4014-9BE3-E5FE82749351}" dt="2023-09-12T05:30:02.272" v="37070" actId="1076"/>
          <ac:spMkLst>
            <pc:docMk/>
            <pc:sldMk cId="1643621896" sldId="1516"/>
            <ac:spMk id="15" creationId="{ABC358D2-6329-4219-AFC2-381EBB8EA576}"/>
          </ac:spMkLst>
        </pc:spChg>
        <pc:picChg chg="add mod">
          <ac:chgData name="张 智" userId="36bdf691fd3510be" providerId="LiveId" clId="{DE0393C6-E607-4014-9BE3-E5FE82749351}" dt="2023-09-12T05:30:04.360" v="37071" actId="1076"/>
          <ac:picMkLst>
            <pc:docMk/>
            <pc:sldMk cId="1643621896" sldId="1516"/>
            <ac:picMk id="4" creationId="{A4537A3C-99F1-43B7-B0DB-83F414AFD184}"/>
          </ac:picMkLst>
        </pc:picChg>
        <pc:picChg chg="add del">
          <ac:chgData name="张 智" userId="36bdf691fd3510be" providerId="LiveId" clId="{DE0393C6-E607-4014-9BE3-E5FE82749351}" dt="2023-09-04T09:00:12.886" v="16888" actId="478"/>
          <ac:picMkLst>
            <pc:docMk/>
            <pc:sldMk cId="1643621896" sldId="1516"/>
            <ac:picMk id="5" creationId="{944E14A3-55AA-46F9-AC0D-AE6A10AB53D6}"/>
          </ac:picMkLst>
        </pc:picChg>
        <pc:picChg chg="del">
          <ac:chgData name="张 智" userId="36bdf691fd3510be" providerId="LiveId" clId="{DE0393C6-E607-4014-9BE3-E5FE82749351}" dt="2023-09-04T07:57:35.442" v="16714" actId="478"/>
          <ac:picMkLst>
            <pc:docMk/>
            <pc:sldMk cId="1643621896" sldId="1516"/>
            <ac:picMk id="7" creationId="{1908590E-368D-4A6A-88FD-225A3152A99C}"/>
          </ac:picMkLst>
        </pc:picChg>
      </pc:sldChg>
      <pc:sldChg chg="addSp delSp modSp add mod modNotesTx">
        <pc:chgData name="张 智" userId="36bdf691fd3510be" providerId="LiveId" clId="{DE0393C6-E607-4014-9BE3-E5FE82749351}" dt="2023-09-12T05:36:58.814" v="37753" actId="20577"/>
        <pc:sldMkLst>
          <pc:docMk/>
          <pc:sldMk cId="1323341416" sldId="1517"/>
        </pc:sldMkLst>
        <pc:spChg chg="del mod">
          <ac:chgData name="张 智" userId="36bdf691fd3510be" providerId="LiveId" clId="{DE0393C6-E607-4014-9BE3-E5FE82749351}" dt="2023-09-04T09:01:24.460" v="16966" actId="478"/>
          <ac:spMkLst>
            <pc:docMk/>
            <pc:sldMk cId="1323341416" sldId="1517"/>
            <ac:spMk id="2" creationId="{00000000-0000-0000-0000-000000000000}"/>
          </ac:spMkLst>
        </pc:spChg>
        <pc:spChg chg="add del mod">
          <ac:chgData name="张 智" userId="36bdf691fd3510be" providerId="LiveId" clId="{DE0393C6-E607-4014-9BE3-E5FE82749351}" dt="2023-09-04T09:01:27.602" v="16967" actId="478"/>
          <ac:spMkLst>
            <pc:docMk/>
            <pc:sldMk cId="1323341416" sldId="1517"/>
            <ac:spMk id="4" creationId="{4B360051-EC7D-4201-B437-F89BF79DE46C}"/>
          </ac:spMkLst>
        </pc:spChg>
        <pc:spChg chg="del">
          <ac:chgData name="张 智" userId="36bdf691fd3510be" providerId="LiveId" clId="{DE0393C6-E607-4014-9BE3-E5FE82749351}" dt="2023-09-04T08:03:38.546" v="16820" actId="478"/>
          <ac:spMkLst>
            <pc:docMk/>
            <pc:sldMk cId="1323341416" sldId="1517"/>
            <ac:spMk id="15" creationId="{ABC358D2-6329-4219-AFC2-381EBB8EA576}"/>
          </ac:spMkLst>
        </pc:spChg>
        <pc:picChg chg="del">
          <ac:chgData name="张 智" userId="36bdf691fd3510be" providerId="LiveId" clId="{DE0393C6-E607-4014-9BE3-E5FE82749351}" dt="2023-09-04T08:03:34.406" v="16818" actId="478"/>
          <ac:picMkLst>
            <pc:docMk/>
            <pc:sldMk cId="1323341416" sldId="1517"/>
            <ac:picMk id="4" creationId="{A4537A3C-99F1-43B7-B0DB-83F414AFD184}"/>
          </ac:picMkLst>
        </pc:picChg>
        <pc:picChg chg="mod">
          <ac:chgData name="张 智" userId="36bdf691fd3510be" providerId="LiveId" clId="{DE0393C6-E607-4014-9BE3-E5FE82749351}" dt="2023-09-04T09:02:12.030" v="16976" actId="14100"/>
          <ac:picMkLst>
            <pc:docMk/>
            <pc:sldMk cId="1323341416" sldId="1517"/>
            <ac:picMk id="5" creationId="{944E14A3-55AA-46F9-AC0D-AE6A10AB53D6}"/>
          </ac:picMkLst>
        </pc:picChg>
        <pc:picChg chg="add del">
          <ac:chgData name="张 智" userId="36bdf691fd3510be" providerId="LiveId" clId="{DE0393C6-E607-4014-9BE3-E5FE82749351}" dt="2023-09-04T08:07:06.688" v="16833" actId="478"/>
          <ac:picMkLst>
            <pc:docMk/>
            <pc:sldMk cId="1323341416" sldId="1517"/>
            <ac:picMk id="6" creationId="{66D16D35-39A6-4904-9EE8-02E451E3962E}"/>
          </ac:picMkLst>
        </pc:picChg>
        <pc:picChg chg="add mod">
          <ac:chgData name="张 智" userId="36bdf691fd3510be" providerId="LiveId" clId="{DE0393C6-E607-4014-9BE3-E5FE82749351}" dt="2023-09-04T09:02:15.798" v="16978" actId="14100"/>
          <ac:picMkLst>
            <pc:docMk/>
            <pc:sldMk cId="1323341416" sldId="1517"/>
            <ac:picMk id="7" creationId="{839A76B7-657D-48EA-BF67-AC8325C8AF43}"/>
          </ac:picMkLst>
        </pc:picChg>
      </pc:sldChg>
      <pc:sldChg chg="addSp delSp modSp add mod modNotesTx">
        <pc:chgData name="张 智" userId="36bdf691fd3510be" providerId="LiveId" clId="{DE0393C6-E607-4014-9BE3-E5FE82749351}" dt="2023-09-12T05:39:04.369" v="37996" actId="20577"/>
        <pc:sldMkLst>
          <pc:docMk/>
          <pc:sldMk cId="1696795362" sldId="1518"/>
        </pc:sldMkLst>
        <pc:spChg chg="del">
          <ac:chgData name="张 智" userId="36bdf691fd3510be" providerId="LiveId" clId="{DE0393C6-E607-4014-9BE3-E5FE82749351}" dt="2023-09-04T08:06:39.376" v="16826" actId="478"/>
          <ac:spMkLst>
            <pc:docMk/>
            <pc:sldMk cId="1696795362" sldId="1518"/>
            <ac:spMk id="2" creationId="{00000000-0000-0000-0000-000000000000}"/>
          </ac:spMkLst>
        </pc:spChg>
        <pc:spChg chg="add del mod">
          <ac:chgData name="张 智" userId="36bdf691fd3510be" providerId="LiveId" clId="{DE0393C6-E607-4014-9BE3-E5FE82749351}" dt="2023-09-04T08:06:40.907" v="16827" actId="478"/>
          <ac:spMkLst>
            <pc:docMk/>
            <pc:sldMk cId="1696795362" sldId="1518"/>
            <ac:spMk id="4" creationId="{F54777EF-068A-49D2-B95A-983B732B9C20}"/>
          </ac:spMkLst>
        </pc:spChg>
        <pc:picChg chg="del">
          <ac:chgData name="张 智" userId="36bdf691fd3510be" providerId="LiveId" clId="{DE0393C6-E607-4014-9BE3-E5FE82749351}" dt="2023-09-04T08:06:36.698" v="16825" actId="478"/>
          <ac:picMkLst>
            <pc:docMk/>
            <pc:sldMk cId="1696795362" sldId="1518"/>
            <ac:picMk id="5" creationId="{944E14A3-55AA-46F9-AC0D-AE6A10AB53D6}"/>
          </ac:picMkLst>
        </pc:picChg>
        <pc:picChg chg="mod">
          <ac:chgData name="张 智" userId="36bdf691fd3510be" providerId="LiveId" clId="{DE0393C6-E607-4014-9BE3-E5FE82749351}" dt="2023-09-04T08:06:45.016" v="16829" actId="14100"/>
          <ac:picMkLst>
            <pc:docMk/>
            <pc:sldMk cId="1696795362" sldId="1518"/>
            <ac:picMk id="6" creationId="{66D16D35-39A6-4904-9EE8-02E451E3962E}"/>
          </ac:picMkLst>
        </pc:picChg>
        <pc:picChg chg="add mod">
          <ac:chgData name="张 智" userId="36bdf691fd3510be" providerId="LiveId" clId="{DE0393C6-E607-4014-9BE3-E5FE82749351}" dt="2023-09-04T08:07:02.697" v="16832" actId="14100"/>
          <ac:picMkLst>
            <pc:docMk/>
            <pc:sldMk cId="1696795362" sldId="1518"/>
            <ac:picMk id="8" creationId="{72C1E45C-1BF5-4769-83DD-924FBC54264A}"/>
          </ac:picMkLst>
        </pc:picChg>
        <pc:cxnChg chg="add mod">
          <ac:chgData name="张 智" userId="36bdf691fd3510be" providerId="LiveId" clId="{DE0393C6-E607-4014-9BE3-E5FE82749351}" dt="2023-09-04T08:07:18.833" v="16835" actId="1076"/>
          <ac:cxnSpMkLst>
            <pc:docMk/>
            <pc:sldMk cId="1696795362" sldId="1518"/>
            <ac:cxnSpMk id="9" creationId="{F28AABD2-C42F-4E80-8623-109DD9C12CD2}"/>
          </ac:cxnSpMkLst>
        </pc:cxnChg>
      </pc:sldChg>
      <pc:sldChg chg="addSp modSp add mod">
        <pc:chgData name="张 智" userId="36bdf691fd3510be" providerId="LiveId" clId="{DE0393C6-E607-4014-9BE3-E5FE82749351}" dt="2023-09-12T05:45:59.376" v="38282" actId="20577"/>
        <pc:sldMkLst>
          <pc:docMk/>
          <pc:sldMk cId="2021689165" sldId="1519"/>
        </pc:sldMkLst>
        <pc:spChg chg="mod">
          <ac:chgData name="张 智" userId="36bdf691fd3510be" providerId="LiveId" clId="{DE0393C6-E607-4014-9BE3-E5FE82749351}" dt="2023-09-04T15:06:43.881" v="17349" actId="14100"/>
          <ac:spMkLst>
            <pc:docMk/>
            <pc:sldMk cId="2021689165" sldId="1519"/>
            <ac:spMk id="4" creationId="{00000000-0000-0000-0000-000000000000}"/>
          </ac:spMkLst>
        </pc:spChg>
        <pc:spChg chg="add mod">
          <ac:chgData name="张 智" userId="36bdf691fd3510be" providerId="LiveId" clId="{DE0393C6-E607-4014-9BE3-E5FE82749351}" dt="2023-09-12T05:45:59.376" v="38282" actId="20577"/>
          <ac:spMkLst>
            <pc:docMk/>
            <pc:sldMk cId="2021689165" sldId="1519"/>
            <ac:spMk id="5" creationId="{15E6312D-6B47-4DBF-8C0B-B16D8756760B}"/>
          </ac:spMkLst>
        </pc:spChg>
        <pc:spChg chg="add mod">
          <ac:chgData name="张 智" userId="36bdf691fd3510be" providerId="LiveId" clId="{DE0393C6-E607-4014-9BE3-E5FE82749351}" dt="2023-09-05T01:40:08.234" v="17726" actId="1076"/>
          <ac:spMkLst>
            <pc:docMk/>
            <pc:sldMk cId="2021689165" sldId="1519"/>
            <ac:spMk id="6" creationId="{0BFB496C-290C-49AF-B63E-70DA9DDF7B4B}"/>
          </ac:spMkLst>
        </pc:spChg>
        <pc:spChg chg="mod">
          <ac:chgData name="张 智" userId="36bdf691fd3510be" providerId="LiveId" clId="{DE0393C6-E607-4014-9BE3-E5FE82749351}" dt="2023-09-05T01:56:42.534" v="18139"/>
          <ac:spMkLst>
            <pc:docMk/>
            <pc:sldMk cId="2021689165" sldId="1519"/>
            <ac:spMk id="7" creationId="{85F180D1-C7EF-4A34-96CA-73A86A26F467}"/>
          </ac:spMkLst>
        </pc:spChg>
      </pc:sldChg>
      <pc:sldChg chg="delSp modSp add mod modNotesTx">
        <pc:chgData name="张 智" userId="36bdf691fd3510be" providerId="LiveId" clId="{DE0393C6-E607-4014-9BE3-E5FE82749351}" dt="2023-09-12T05:47:44.714" v="38417"/>
        <pc:sldMkLst>
          <pc:docMk/>
          <pc:sldMk cId="4225670542" sldId="1520"/>
        </pc:sldMkLst>
        <pc:spChg chg="del">
          <ac:chgData name="张 智" userId="36bdf691fd3510be" providerId="LiveId" clId="{DE0393C6-E607-4014-9BE3-E5FE82749351}" dt="2023-09-05T01:41:49.386" v="17790" actId="478"/>
          <ac:spMkLst>
            <pc:docMk/>
            <pc:sldMk cId="4225670542" sldId="1520"/>
            <ac:spMk id="5" creationId="{15E6312D-6B47-4DBF-8C0B-B16D8756760B}"/>
          </ac:spMkLst>
        </pc:spChg>
        <pc:spChg chg="mod">
          <ac:chgData name="张 智" userId="36bdf691fd3510be" providerId="LiveId" clId="{DE0393C6-E607-4014-9BE3-E5FE82749351}" dt="2023-09-04T15:07:41.483" v="17375" actId="207"/>
          <ac:spMkLst>
            <pc:docMk/>
            <pc:sldMk cId="4225670542" sldId="1520"/>
            <ac:spMk id="6" creationId="{0BFB496C-290C-49AF-B63E-70DA9DDF7B4B}"/>
          </ac:spMkLst>
        </pc:spChg>
        <pc:spChg chg="mod">
          <ac:chgData name="张 智" userId="36bdf691fd3510be" providerId="LiveId" clId="{DE0393C6-E607-4014-9BE3-E5FE82749351}" dt="2023-09-05T01:56:39.560" v="18138"/>
          <ac:spMkLst>
            <pc:docMk/>
            <pc:sldMk cId="4225670542" sldId="1520"/>
            <ac:spMk id="7" creationId="{85F180D1-C7EF-4A34-96CA-73A86A26F467}"/>
          </ac:spMkLst>
        </pc:spChg>
      </pc:sldChg>
      <pc:sldChg chg="modSp add mod">
        <pc:chgData name="张 智" userId="36bdf691fd3510be" providerId="LiveId" clId="{DE0393C6-E607-4014-9BE3-E5FE82749351}" dt="2023-09-12T05:50:43.135" v="38431" actId="20577"/>
        <pc:sldMkLst>
          <pc:docMk/>
          <pc:sldMk cId="468901705" sldId="1521"/>
        </pc:sldMkLst>
        <pc:spChg chg="mod">
          <ac:chgData name="张 智" userId="36bdf691fd3510be" providerId="LiveId" clId="{DE0393C6-E607-4014-9BE3-E5FE82749351}" dt="2023-09-12T05:50:43.135" v="38431" actId="20577"/>
          <ac:spMkLst>
            <pc:docMk/>
            <pc:sldMk cId="468901705" sldId="1521"/>
            <ac:spMk id="5" creationId="{15E6312D-6B47-4DBF-8C0B-B16D8756760B}"/>
          </ac:spMkLst>
        </pc:spChg>
        <pc:spChg chg="mod">
          <ac:chgData name="张 智" userId="36bdf691fd3510be" providerId="LiveId" clId="{DE0393C6-E607-4014-9BE3-E5FE82749351}" dt="2023-09-05T01:51:42.576" v="17953" actId="1076"/>
          <ac:spMkLst>
            <pc:docMk/>
            <pc:sldMk cId="468901705" sldId="1521"/>
            <ac:spMk id="6" creationId="{0BFB496C-290C-49AF-B63E-70DA9DDF7B4B}"/>
          </ac:spMkLst>
        </pc:spChg>
        <pc:spChg chg="mod">
          <ac:chgData name="张 智" userId="36bdf691fd3510be" providerId="LiveId" clId="{DE0393C6-E607-4014-9BE3-E5FE82749351}" dt="2023-09-05T01:56:33.549" v="18137" actId="20577"/>
          <ac:spMkLst>
            <pc:docMk/>
            <pc:sldMk cId="468901705" sldId="1521"/>
            <ac:spMk id="7" creationId="{85F180D1-C7EF-4A34-96CA-73A86A26F467}"/>
          </ac:spMkLst>
        </pc:spChg>
      </pc:sldChg>
      <pc:sldChg chg="add del">
        <pc:chgData name="张 智" userId="36bdf691fd3510be" providerId="LiveId" clId="{DE0393C6-E607-4014-9BE3-E5FE82749351}" dt="2023-09-11T07:12:40.239" v="20887"/>
        <pc:sldMkLst>
          <pc:docMk/>
          <pc:sldMk cId="962934504" sldId="1522"/>
        </pc:sldMkLst>
      </pc:sldChg>
      <pc:sldChg chg="modSp add mod modNotesTx">
        <pc:chgData name="张 智" userId="36bdf691fd3510be" providerId="LiveId" clId="{DE0393C6-E607-4014-9BE3-E5FE82749351}" dt="2023-09-11T07:32:21.444" v="22152" actId="20577"/>
        <pc:sldMkLst>
          <pc:docMk/>
          <pc:sldMk cId="3957031958" sldId="1522"/>
        </pc:sldMkLst>
        <pc:spChg chg="mod">
          <ac:chgData name="张 智" userId="36bdf691fd3510be" providerId="LiveId" clId="{DE0393C6-E607-4014-9BE3-E5FE82749351}" dt="2023-09-11T07:32:08.370" v="22151" actId="5793"/>
          <ac:spMkLst>
            <pc:docMk/>
            <pc:sldMk cId="3957031958" sldId="1522"/>
            <ac:spMk id="5" creationId="{E7C6157E-10AA-4ED2-A9F4-9BAC1D3A5A7B}"/>
          </ac:spMkLst>
        </pc:spChg>
      </pc:sldChg>
      <pc:sldChg chg="addSp delSp modSp add mod modNotesTx">
        <pc:chgData name="张 智" userId="36bdf691fd3510be" providerId="LiveId" clId="{DE0393C6-E607-4014-9BE3-E5FE82749351}" dt="2023-09-12T02:21:21.831" v="32498" actId="20577"/>
        <pc:sldMkLst>
          <pc:docMk/>
          <pc:sldMk cId="1206698196" sldId="1523"/>
        </pc:sldMkLst>
        <pc:spChg chg="add mod">
          <ac:chgData name="张 智" userId="36bdf691fd3510be" providerId="LiveId" clId="{DE0393C6-E607-4014-9BE3-E5FE82749351}" dt="2023-09-12T02:09:20.151" v="31670" actId="1037"/>
          <ac:spMkLst>
            <pc:docMk/>
            <pc:sldMk cId="1206698196" sldId="1523"/>
            <ac:spMk id="6" creationId="{05AAADFB-851F-44C8-A05D-8287C8876F10}"/>
          </ac:spMkLst>
        </pc:spChg>
        <pc:picChg chg="mod">
          <ac:chgData name="张 智" userId="36bdf691fd3510be" providerId="LiveId" clId="{DE0393C6-E607-4014-9BE3-E5FE82749351}" dt="2023-09-12T02:09:11.647" v="31654" actId="1076"/>
          <ac:picMkLst>
            <pc:docMk/>
            <pc:sldMk cId="1206698196" sldId="1523"/>
            <ac:picMk id="5" creationId="{3BC61882-1FC4-44D1-9DD1-8785B3EC0F65}"/>
          </ac:picMkLst>
        </pc:picChg>
        <pc:cxnChg chg="add del">
          <ac:chgData name="张 智" userId="36bdf691fd3510be" providerId="LiveId" clId="{DE0393C6-E607-4014-9BE3-E5FE82749351}" dt="2023-09-12T02:18:12.031" v="32152" actId="11529"/>
          <ac:cxnSpMkLst>
            <pc:docMk/>
            <pc:sldMk cId="1206698196" sldId="1523"/>
            <ac:cxnSpMk id="7" creationId="{0932AE03-4391-4832-BF84-45679817977F}"/>
          </ac:cxnSpMkLst>
        </pc:cxnChg>
      </pc:sldChg>
      <pc:sldChg chg="modSp add mod modNotesTx">
        <pc:chgData name="张 智" userId="36bdf691fd3510be" providerId="LiveId" clId="{DE0393C6-E607-4014-9BE3-E5FE82749351}" dt="2023-09-12T05:15:46.789" v="36562" actId="20577"/>
        <pc:sldMkLst>
          <pc:docMk/>
          <pc:sldMk cId="2102216455" sldId="1524"/>
        </pc:sldMkLst>
        <pc:spChg chg="mod">
          <ac:chgData name="张 智" userId="36bdf691fd3510be" providerId="LiveId" clId="{DE0393C6-E607-4014-9BE3-E5FE82749351}" dt="2023-09-12T05:15:08.942" v="36532" actId="20577"/>
          <ac:spMkLst>
            <pc:docMk/>
            <pc:sldMk cId="2102216455" sldId="1524"/>
            <ac:spMk id="3" creationId="{00000000-0000-0000-0000-000000000000}"/>
          </ac:spMkLst>
        </pc:spChg>
      </pc:sldChg>
      <pc:sldChg chg="add del">
        <pc:chgData name="张 智" userId="36bdf691fd3510be" providerId="LiveId" clId="{DE0393C6-E607-4014-9BE3-E5FE82749351}" dt="2023-09-12T02:24:28.526" v="32701"/>
        <pc:sldMkLst>
          <pc:docMk/>
          <pc:sldMk cId="2968985721" sldId="1525"/>
        </pc:sldMkLst>
      </pc:sldChg>
    </pc:docChg>
  </pc:docChgLst>
  <pc:docChgLst>
    <pc:chgData name="Anwarul Patwary" userId="e9f82bcb-ad83-4f66-80e6-a524eca623fa" providerId="ADAL" clId="{E923C635-965A-4699-BF85-9FE7A538C1DC}"/>
    <pc:docChg chg="custSel modSld">
      <pc:chgData name="Anwarul Patwary" userId="e9f82bcb-ad83-4f66-80e6-a524eca623fa" providerId="ADAL" clId="{E923C635-965A-4699-BF85-9FE7A538C1DC}" dt="2022-08-20T15:54:53.060" v="37" actId="403"/>
      <pc:docMkLst>
        <pc:docMk/>
      </pc:docMkLst>
      <pc:sldChg chg="modSp mod">
        <pc:chgData name="Anwarul Patwary" userId="e9f82bcb-ad83-4f66-80e6-a524eca623fa" providerId="ADAL" clId="{E923C635-965A-4699-BF85-9FE7A538C1DC}" dt="2022-08-20T15:54:53.060" v="37" actId="403"/>
        <pc:sldMkLst>
          <pc:docMk/>
          <pc:sldMk cId="201535397" sldId="1357"/>
        </pc:sldMkLst>
        <pc:spChg chg="mod">
          <ac:chgData name="Anwarul Patwary" userId="e9f82bcb-ad83-4f66-80e6-a524eca623fa" providerId="ADAL" clId="{E923C635-965A-4699-BF85-9FE7A538C1DC}" dt="2022-08-20T15:54:53.060" v="37" actId="403"/>
          <ac:spMkLst>
            <pc:docMk/>
            <pc:sldMk cId="201535397" sldId="1357"/>
            <ac:spMk id="3" creationId="{0948071F-5629-E546-A495-2CF02BCF2F6C}"/>
          </ac:spMkLst>
        </pc:spChg>
      </pc:sldChg>
    </pc:docChg>
  </pc:docChgLst>
  <pc:docChgLst>
    <pc:chgData name="张 智" userId="36bdf691fd3510be" providerId="LiveId" clId="{5402EDA1-D713-4394-87DC-35CDF0141A82}"/>
    <pc:docChg chg="undo redo custSel addSld delSld modSld sldOrd">
      <pc:chgData name="张 智" userId="36bdf691fd3510be" providerId="LiveId" clId="{5402EDA1-D713-4394-87DC-35CDF0141A82}" dt="2023-08-19T14:50:07.128" v="18232" actId="20577"/>
      <pc:docMkLst>
        <pc:docMk/>
      </pc:docMkLst>
      <pc:sldChg chg="addSp delSp modSp add mod modNotesTx">
        <pc:chgData name="张 智" userId="36bdf691fd3510be" providerId="LiveId" clId="{5402EDA1-D713-4394-87DC-35CDF0141A82}" dt="2023-08-16T07:13:31.655" v="5230" actId="20577"/>
        <pc:sldMkLst>
          <pc:docMk/>
          <pc:sldMk cId="2850690858" sldId="258"/>
        </pc:sldMkLst>
        <pc:spChg chg="mod">
          <ac:chgData name="张 智" userId="36bdf691fd3510be" providerId="LiveId" clId="{5402EDA1-D713-4394-87DC-35CDF0141A82}" dt="2023-08-16T07:05:25.175" v="5124" actId="1076"/>
          <ac:spMkLst>
            <pc:docMk/>
            <pc:sldMk cId="2850690858" sldId="258"/>
            <ac:spMk id="2" creationId="{5C4F01C5-5333-2248-B03B-703C97F7CC69}"/>
          </ac:spMkLst>
        </pc:spChg>
        <pc:spChg chg="mod">
          <ac:chgData name="张 智" userId="36bdf691fd3510be" providerId="LiveId" clId="{5402EDA1-D713-4394-87DC-35CDF0141A82}" dt="2023-08-16T07:05:22.829" v="5123" actId="1076"/>
          <ac:spMkLst>
            <pc:docMk/>
            <pc:sldMk cId="2850690858" sldId="258"/>
            <ac:spMk id="3" creationId="{F7DD7DCB-C7E2-1B4F-BD83-3B7AF005DD76}"/>
          </ac:spMkLst>
        </pc:spChg>
        <pc:spChg chg="del">
          <ac:chgData name="张 智" userId="36bdf691fd3510be" providerId="LiveId" clId="{5402EDA1-D713-4394-87DC-35CDF0141A82}" dt="2023-08-16T03:17:50.114" v="4579" actId="478"/>
          <ac:spMkLst>
            <pc:docMk/>
            <pc:sldMk cId="2850690858" sldId="258"/>
            <ac:spMk id="4" creationId="{5293465A-4C2A-754E-8F5A-63A08A730A0E}"/>
          </ac:spMkLst>
        </pc:spChg>
        <pc:spChg chg="add mod">
          <ac:chgData name="张 智" userId="36bdf691fd3510be" providerId="LiveId" clId="{5402EDA1-D713-4394-87DC-35CDF0141A82}" dt="2023-08-16T07:06:43.038" v="5181" actId="1076"/>
          <ac:spMkLst>
            <pc:docMk/>
            <pc:sldMk cId="2850690858" sldId="258"/>
            <ac:spMk id="5" creationId="{EF5C00F6-0D13-428F-85AF-DA2592554DEF}"/>
          </ac:spMkLst>
        </pc:spChg>
        <pc:spChg chg="add mod">
          <ac:chgData name="张 智" userId="36bdf691fd3510be" providerId="LiveId" clId="{5402EDA1-D713-4394-87DC-35CDF0141A82}" dt="2023-08-16T07:07:38.664" v="5187" actId="20577"/>
          <ac:spMkLst>
            <pc:docMk/>
            <pc:sldMk cId="2850690858" sldId="258"/>
            <ac:spMk id="6" creationId="{B519B1AC-AE0F-42B6-B4BA-8AECAB6A10CC}"/>
          </ac:spMkLst>
        </pc:spChg>
      </pc:sldChg>
      <pc:sldChg chg="delSp modSp add del mod">
        <pc:chgData name="张 智" userId="36bdf691fd3510be" providerId="LiveId" clId="{5402EDA1-D713-4394-87DC-35CDF0141A82}" dt="2023-08-16T07:13:24.349" v="5229" actId="2696"/>
        <pc:sldMkLst>
          <pc:docMk/>
          <pc:sldMk cId="1476963364" sldId="269"/>
        </pc:sldMkLst>
        <pc:spChg chg="mod">
          <ac:chgData name="张 智" userId="36bdf691fd3510be" providerId="LiveId" clId="{5402EDA1-D713-4394-87DC-35CDF0141A82}" dt="2023-08-16T06:29:02.472" v="4625" actId="1076"/>
          <ac:spMkLst>
            <pc:docMk/>
            <pc:sldMk cId="1476963364" sldId="269"/>
            <ac:spMk id="2" creationId="{5C4F01C5-5333-2248-B03B-703C97F7CC69}"/>
          </ac:spMkLst>
        </pc:spChg>
        <pc:spChg chg="mod">
          <ac:chgData name="张 智" userId="36bdf691fd3510be" providerId="LiveId" clId="{5402EDA1-D713-4394-87DC-35CDF0141A82}" dt="2023-08-16T06:29:10.075" v="4628" actId="20577"/>
          <ac:spMkLst>
            <pc:docMk/>
            <pc:sldMk cId="1476963364" sldId="269"/>
            <ac:spMk id="3" creationId="{F7DD7DCB-C7E2-1B4F-BD83-3B7AF005DD76}"/>
          </ac:spMkLst>
        </pc:spChg>
        <pc:spChg chg="del">
          <ac:chgData name="张 智" userId="36bdf691fd3510be" providerId="LiveId" clId="{5402EDA1-D713-4394-87DC-35CDF0141A82}" dt="2023-08-16T03:17:22.304" v="4562" actId="478"/>
          <ac:spMkLst>
            <pc:docMk/>
            <pc:sldMk cId="1476963364" sldId="269"/>
            <ac:spMk id="4" creationId="{5293465A-4C2A-754E-8F5A-63A08A730A0E}"/>
          </ac:spMkLst>
        </pc:spChg>
      </pc:sldChg>
      <pc:sldChg chg="modSp add del mod">
        <pc:chgData name="张 智" userId="36bdf691fd3510be" providerId="LiveId" clId="{5402EDA1-D713-4394-87DC-35CDF0141A82}" dt="2023-08-16T14:11:10.923" v="7381" actId="2696"/>
        <pc:sldMkLst>
          <pc:docMk/>
          <pc:sldMk cId="463881166" sldId="277"/>
        </pc:sldMkLst>
        <pc:spChg chg="mod">
          <ac:chgData name="张 智" userId="36bdf691fd3510be" providerId="LiveId" clId="{5402EDA1-D713-4394-87DC-35CDF0141A82}" dt="2023-08-16T08:32:48.229" v="6619" actId="27636"/>
          <ac:spMkLst>
            <pc:docMk/>
            <pc:sldMk cId="463881166" sldId="277"/>
            <ac:spMk id="3" creationId="{A1777822-F08B-5D4F-9AFF-451D6BF548EF}"/>
          </ac:spMkLst>
        </pc:spChg>
      </pc:sldChg>
      <pc:sldChg chg="modSp add del mod">
        <pc:chgData name="张 智" userId="36bdf691fd3510be" providerId="LiveId" clId="{5402EDA1-D713-4394-87DC-35CDF0141A82}" dt="2023-08-16T08:30:02.034" v="6586" actId="2696"/>
        <pc:sldMkLst>
          <pc:docMk/>
          <pc:sldMk cId="1332339358" sldId="277"/>
        </pc:sldMkLst>
        <pc:spChg chg="mod">
          <ac:chgData name="张 智" userId="36bdf691fd3510be" providerId="LiveId" clId="{5402EDA1-D713-4394-87DC-35CDF0141A82}" dt="2023-08-16T03:23:44.311" v="4583" actId="27636"/>
          <ac:spMkLst>
            <pc:docMk/>
            <pc:sldMk cId="1332339358" sldId="277"/>
            <ac:spMk id="3" creationId="{A1777822-F08B-5D4F-9AFF-451D6BF548EF}"/>
          </ac:spMkLst>
        </pc:spChg>
      </pc:sldChg>
      <pc:sldChg chg="add del">
        <pc:chgData name="张 智" userId="36bdf691fd3510be" providerId="LiveId" clId="{5402EDA1-D713-4394-87DC-35CDF0141A82}" dt="2023-08-16T06:20:03.324" v="4617" actId="2696"/>
        <pc:sldMkLst>
          <pc:docMk/>
          <pc:sldMk cId="2338250154" sldId="278"/>
        </pc:sldMkLst>
      </pc:sldChg>
      <pc:sldChg chg="modSp add del mod">
        <pc:chgData name="张 智" userId="36bdf691fd3510be" providerId="LiveId" clId="{5402EDA1-D713-4394-87DC-35CDF0141A82}" dt="2023-08-16T08:28:29.779" v="6574" actId="2696"/>
        <pc:sldMkLst>
          <pc:docMk/>
          <pc:sldMk cId="3541866018" sldId="278"/>
        </pc:sldMkLst>
        <pc:spChg chg="mod">
          <ac:chgData name="张 智" userId="36bdf691fd3510be" providerId="LiveId" clId="{5402EDA1-D713-4394-87DC-35CDF0141A82}" dt="2023-08-16T07:33:32.028" v="5409" actId="14100"/>
          <ac:spMkLst>
            <pc:docMk/>
            <pc:sldMk cId="3541866018" sldId="278"/>
            <ac:spMk id="2" creationId="{98ACEFEB-3C59-724C-9F6C-6099AD6EB856}"/>
          </ac:spMkLst>
        </pc:spChg>
        <pc:spChg chg="mod">
          <ac:chgData name="张 智" userId="36bdf691fd3510be" providerId="LiveId" clId="{5402EDA1-D713-4394-87DC-35CDF0141A82}" dt="2023-08-16T08:16:15.857" v="6448" actId="21"/>
          <ac:spMkLst>
            <pc:docMk/>
            <pc:sldMk cId="3541866018" sldId="278"/>
            <ac:spMk id="3" creationId="{A1777822-F08B-5D4F-9AFF-451D6BF548EF}"/>
          </ac:spMkLst>
        </pc:spChg>
      </pc:sldChg>
      <pc:sldChg chg="modSp add del mod">
        <pc:chgData name="张 智" userId="36bdf691fd3510be" providerId="LiveId" clId="{5402EDA1-D713-4394-87DC-35CDF0141A82}" dt="2023-08-16T07:45:14.910" v="5659" actId="2696"/>
        <pc:sldMkLst>
          <pc:docMk/>
          <pc:sldMk cId="1913900317" sldId="279"/>
        </pc:sldMkLst>
        <pc:spChg chg="mod">
          <ac:chgData name="张 智" userId="36bdf691fd3510be" providerId="LiveId" clId="{5402EDA1-D713-4394-87DC-35CDF0141A82}" dt="2023-08-16T03:23:44.317" v="4584" actId="27636"/>
          <ac:spMkLst>
            <pc:docMk/>
            <pc:sldMk cId="1913900317" sldId="279"/>
            <ac:spMk id="3" creationId="{A1777822-F08B-5D4F-9AFF-451D6BF548EF}"/>
          </ac:spMkLst>
        </pc:spChg>
      </pc:sldChg>
      <pc:sldChg chg="modSp add del mod">
        <pc:chgData name="张 智" userId="36bdf691fd3510be" providerId="LiveId" clId="{5402EDA1-D713-4394-87DC-35CDF0141A82}" dt="2023-08-16T07:45:17.135" v="5660" actId="2696"/>
        <pc:sldMkLst>
          <pc:docMk/>
          <pc:sldMk cId="295129211" sldId="280"/>
        </pc:sldMkLst>
        <pc:spChg chg="mod">
          <ac:chgData name="张 智" userId="36bdf691fd3510be" providerId="LiveId" clId="{5402EDA1-D713-4394-87DC-35CDF0141A82}" dt="2023-08-16T03:23:44.325" v="4585" actId="27636"/>
          <ac:spMkLst>
            <pc:docMk/>
            <pc:sldMk cId="295129211" sldId="280"/>
            <ac:spMk id="3" creationId="{A1777822-F08B-5D4F-9AFF-451D6BF548EF}"/>
          </ac:spMkLst>
        </pc:spChg>
      </pc:sldChg>
      <pc:sldChg chg="modSp add del mod">
        <pc:chgData name="张 智" userId="36bdf691fd3510be" providerId="LiveId" clId="{5402EDA1-D713-4394-87DC-35CDF0141A82}" dt="2023-08-16T07:45:19.478" v="5661" actId="2696"/>
        <pc:sldMkLst>
          <pc:docMk/>
          <pc:sldMk cId="1208137280" sldId="288"/>
        </pc:sldMkLst>
        <pc:spChg chg="mod">
          <ac:chgData name="张 智" userId="36bdf691fd3510be" providerId="LiveId" clId="{5402EDA1-D713-4394-87DC-35CDF0141A82}" dt="2023-08-16T03:23:44.333" v="4586" actId="27636"/>
          <ac:spMkLst>
            <pc:docMk/>
            <pc:sldMk cId="1208137280" sldId="288"/>
            <ac:spMk id="3" creationId="{A1777822-F08B-5D4F-9AFF-451D6BF548EF}"/>
          </ac:spMkLst>
        </pc:spChg>
      </pc:sldChg>
      <pc:sldChg chg="modSp add del mod">
        <pc:chgData name="张 智" userId="36bdf691fd3510be" providerId="LiveId" clId="{5402EDA1-D713-4394-87DC-35CDF0141A82}" dt="2023-08-16T08:30:02.034" v="6586" actId="2696"/>
        <pc:sldMkLst>
          <pc:docMk/>
          <pc:sldMk cId="2895985241" sldId="289"/>
        </pc:sldMkLst>
        <pc:spChg chg="mod">
          <ac:chgData name="张 智" userId="36bdf691fd3510be" providerId="LiveId" clId="{5402EDA1-D713-4394-87DC-35CDF0141A82}" dt="2023-08-16T03:23:44.338" v="4587" actId="27636"/>
          <ac:spMkLst>
            <pc:docMk/>
            <pc:sldMk cId="2895985241" sldId="289"/>
            <ac:spMk id="3" creationId="{A1777822-F08B-5D4F-9AFF-451D6BF548EF}"/>
          </ac:spMkLst>
        </pc:spChg>
      </pc:sldChg>
      <pc:sldChg chg="add del">
        <pc:chgData name="张 智" userId="36bdf691fd3510be" providerId="LiveId" clId="{5402EDA1-D713-4394-87DC-35CDF0141A82}" dt="2023-08-16T08:30:36.818" v="6589" actId="2696"/>
        <pc:sldMkLst>
          <pc:docMk/>
          <pc:sldMk cId="3360080928" sldId="289"/>
        </pc:sldMkLst>
      </pc:sldChg>
      <pc:sldChg chg="modSp add del mod">
        <pc:chgData name="张 智" userId="36bdf691fd3510be" providerId="LiveId" clId="{5402EDA1-D713-4394-87DC-35CDF0141A82}" dt="2023-08-17T13:42:00.719" v="11932" actId="2696"/>
        <pc:sldMkLst>
          <pc:docMk/>
          <pc:sldMk cId="1539165755" sldId="290"/>
        </pc:sldMkLst>
        <pc:spChg chg="mod">
          <ac:chgData name="张 智" userId="36bdf691fd3510be" providerId="LiveId" clId="{5402EDA1-D713-4394-87DC-35CDF0141A82}" dt="2023-08-16T08:52:25.119" v="6681" actId="1076"/>
          <ac:spMkLst>
            <pc:docMk/>
            <pc:sldMk cId="1539165755" sldId="290"/>
            <ac:spMk id="2" creationId="{98ACEFEB-3C59-724C-9F6C-6099AD6EB856}"/>
          </ac:spMkLst>
        </pc:spChg>
        <pc:spChg chg="mod">
          <ac:chgData name="张 智" userId="36bdf691fd3510be" providerId="LiveId" clId="{5402EDA1-D713-4394-87DC-35CDF0141A82}" dt="2023-08-16T08:52:28.619" v="6682" actId="113"/>
          <ac:spMkLst>
            <pc:docMk/>
            <pc:sldMk cId="1539165755" sldId="290"/>
            <ac:spMk id="3" creationId="{A1777822-F08B-5D4F-9AFF-451D6BF548EF}"/>
          </ac:spMkLst>
        </pc:spChg>
      </pc:sldChg>
      <pc:sldChg chg="modSp add del mod">
        <pc:chgData name="张 智" userId="36bdf691fd3510be" providerId="LiveId" clId="{5402EDA1-D713-4394-87DC-35CDF0141A82}" dt="2023-08-17T13:42:20.518" v="11933" actId="2696"/>
        <pc:sldMkLst>
          <pc:docMk/>
          <pc:sldMk cId="3955519557" sldId="294"/>
        </pc:sldMkLst>
        <pc:spChg chg="mod">
          <ac:chgData name="张 智" userId="36bdf691fd3510be" providerId="LiveId" clId="{5402EDA1-D713-4394-87DC-35CDF0141A82}" dt="2023-08-17T13:24:28.604" v="11810" actId="2711"/>
          <ac:spMkLst>
            <pc:docMk/>
            <pc:sldMk cId="3955519557" sldId="294"/>
            <ac:spMk id="2" creationId="{98ACEFEB-3C59-724C-9F6C-6099AD6EB856}"/>
          </ac:spMkLst>
        </pc:spChg>
        <pc:spChg chg="mod">
          <ac:chgData name="张 智" userId="36bdf691fd3510be" providerId="LiveId" clId="{5402EDA1-D713-4394-87DC-35CDF0141A82}" dt="2023-08-17T13:24:24.746" v="11809" actId="2711"/>
          <ac:spMkLst>
            <pc:docMk/>
            <pc:sldMk cId="3955519557" sldId="294"/>
            <ac:spMk id="3" creationId="{A1777822-F08B-5D4F-9AFF-451D6BF548EF}"/>
          </ac:spMkLst>
        </pc:spChg>
        <pc:spChg chg="mod">
          <ac:chgData name="张 智" userId="36bdf691fd3510be" providerId="LiveId" clId="{5402EDA1-D713-4394-87DC-35CDF0141A82}" dt="2023-08-17T13:24:24.746" v="11809" actId="2711"/>
          <ac:spMkLst>
            <pc:docMk/>
            <pc:sldMk cId="3955519557" sldId="294"/>
            <ac:spMk id="4" creationId="{81F5DDB3-E553-6F4A-A0E2-CD8137ED01CE}"/>
          </ac:spMkLst>
        </pc:spChg>
        <pc:spChg chg="mod">
          <ac:chgData name="张 智" userId="36bdf691fd3510be" providerId="LiveId" clId="{5402EDA1-D713-4394-87DC-35CDF0141A82}" dt="2023-08-17T13:24:24.746" v="11809" actId="2711"/>
          <ac:spMkLst>
            <pc:docMk/>
            <pc:sldMk cId="3955519557" sldId="294"/>
            <ac:spMk id="22" creationId="{92F1C3B2-AA38-0C42-929E-F1303056F1CA}"/>
          </ac:spMkLst>
        </pc:spChg>
        <pc:spChg chg="mod">
          <ac:chgData name="张 智" userId="36bdf691fd3510be" providerId="LiveId" clId="{5402EDA1-D713-4394-87DC-35CDF0141A82}" dt="2023-08-17T13:24:24.746" v="11809" actId="2711"/>
          <ac:spMkLst>
            <pc:docMk/>
            <pc:sldMk cId="3955519557" sldId="294"/>
            <ac:spMk id="23" creationId="{E715C108-9055-964A-87F8-232A0228A4E2}"/>
          </ac:spMkLst>
        </pc:spChg>
        <pc:spChg chg="mod">
          <ac:chgData name="张 智" userId="36bdf691fd3510be" providerId="LiveId" clId="{5402EDA1-D713-4394-87DC-35CDF0141A82}" dt="2023-08-17T13:24:24.746" v="11809" actId="2711"/>
          <ac:spMkLst>
            <pc:docMk/>
            <pc:sldMk cId="3955519557" sldId="294"/>
            <ac:spMk id="24" creationId="{31A7E12A-9634-EF48-8152-4DE542848C41}"/>
          </ac:spMkLst>
        </pc:spChg>
        <pc:spChg chg="mod">
          <ac:chgData name="张 智" userId="36bdf691fd3510be" providerId="LiveId" clId="{5402EDA1-D713-4394-87DC-35CDF0141A82}" dt="2023-08-17T13:24:24.746" v="11809" actId="2711"/>
          <ac:spMkLst>
            <pc:docMk/>
            <pc:sldMk cId="3955519557" sldId="294"/>
            <ac:spMk id="25" creationId="{D095D2F6-FD59-BB4A-9104-C6F6F95075D4}"/>
          </ac:spMkLst>
        </pc:spChg>
        <pc:spChg chg="mod">
          <ac:chgData name="张 智" userId="36bdf691fd3510be" providerId="LiveId" clId="{5402EDA1-D713-4394-87DC-35CDF0141A82}" dt="2023-08-17T13:24:24.746" v="11809" actId="2711"/>
          <ac:spMkLst>
            <pc:docMk/>
            <pc:sldMk cId="3955519557" sldId="294"/>
            <ac:spMk id="27" creationId="{846D4264-B07D-5D46-8672-6C915B9AD970}"/>
          </ac:spMkLst>
        </pc:spChg>
        <pc:spChg chg="mod">
          <ac:chgData name="张 智" userId="36bdf691fd3510be" providerId="LiveId" clId="{5402EDA1-D713-4394-87DC-35CDF0141A82}" dt="2023-08-17T13:24:24.746" v="11809" actId="2711"/>
          <ac:spMkLst>
            <pc:docMk/>
            <pc:sldMk cId="3955519557" sldId="294"/>
            <ac:spMk id="38" creationId="{8E5F64CA-F12B-C048-868C-ABC919A2EB45}"/>
          </ac:spMkLst>
        </pc:spChg>
        <pc:spChg chg="mod">
          <ac:chgData name="张 智" userId="36bdf691fd3510be" providerId="LiveId" clId="{5402EDA1-D713-4394-87DC-35CDF0141A82}" dt="2023-08-17T13:24:24.746" v="11809" actId="2711"/>
          <ac:spMkLst>
            <pc:docMk/>
            <pc:sldMk cId="3955519557" sldId="294"/>
            <ac:spMk id="54" creationId="{5BF83FA2-305B-E646-90D7-B7A112EDB986}"/>
          </ac:spMkLst>
        </pc:spChg>
        <pc:spChg chg="mod">
          <ac:chgData name="张 智" userId="36bdf691fd3510be" providerId="LiveId" clId="{5402EDA1-D713-4394-87DC-35CDF0141A82}" dt="2023-08-17T13:24:24.746" v="11809" actId="2711"/>
          <ac:spMkLst>
            <pc:docMk/>
            <pc:sldMk cId="3955519557" sldId="294"/>
            <ac:spMk id="55" creationId="{D230F044-3C15-7D43-9212-FF5A623B083E}"/>
          </ac:spMkLst>
        </pc:spChg>
        <pc:grpChg chg="mod">
          <ac:chgData name="张 智" userId="36bdf691fd3510be" providerId="LiveId" clId="{5402EDA1-D713-4394-87DC-35CDF0141A82}" dt="2023-08-16T08:52:57.716" v="6692" actId="1076"/>
          <ac:grpSpMkLst>
            <pc:docMk/>
            <pc:sldMk cId="3955519557" sldId="294"/>
            <ac:grpSpMk id="13" creationId="{007F36C6-652C-3149-9D3B-D8ADD0EF9A0B}"/>
          </ac:grpSpMkLst>
        </pc:grpChg>
        <pc:picChg chg="mod">
          <ac:chgData name="张 智" userId="36bdf691fd3510be" providerId="LiveId" clId="{5402EDA1-D713-4394-87DC-35CDF0141A82}" dt="2023-08-16T08:52:57.716" v="6692" actId="1076"/>
          <ac:picMkLst>
            <pc:docMk/>
            <pc:sldMk cId="3955519557" sldId="294"/>
            <ac:picMk id="7" creationId="{C71251D2-DAF3-DB41-B199-EB6B168D0CFD}"/>
          </ac:picMkLst>
        </pc:picChg>
        <pc:picChg chg="mod">
          <ac:chgData name="张 智" userId="36bdf691fd3510be" providerId="LiveId" clId="{5402EDA1-D713-4394-87DC-35CDF0141A82}" dt="2023-08-16T08:52:57.716" v="6692" actId="1076"/>
          <ac:picMkLst>
            <pc:docMk/>
            <pc:sldMk cId="3955519557" sldId="294"/>
            <ac:picMk id="9" creationId="{0E983205-672D-F141-8993-7D2135B93798}"/>
          </ac:picMkLst>
        </pc:picChg>
        <pc:picChg chg="mod">
          <ac:chgData name="张 智" userId="36bdf691fd3510be" providerId="LiveId" clId="{5402EDA1-D713-4394-87DC-35CDF0141A82}" dt="2023-08-16T08:52:57.716" v="6692" actId="1076"/>
          <ac:picMkLst>
            <pc:docMk/>
            <pc:sldMk cId="3955519557" sldId="294"/>
            <ac:picMk id="26" creationId="{50BA4E7C-5142-4E40-A1B5-4D832880D3B1}"/>
          </ac:picMkLst>
        </pc:picChg>
        <pc:picChg chg="mod">
          <ac:chgData name="张 智" userId="36bdf691fd3510be" providerId="LiveId" clId="{5402EDA1-D713-4394-87DC-35CDF0141A82}" dt="2023-08-16T08:52:57.716" v="6692" actId="1076"/>
          <ac:picMkLst>
            <pc:docMk/>
            <pc:sldMk cId="3955519557" sldId="294"/>
            <ac:picMk id="37" creationId="{8265CF20-F0E5-5C46-B14A-FBB421599778}"/>
          </ac:picMkLst>
        </pc:picChg>
        <pc:picChg chg="mod">
          <ac:chgData name="张 智" userId="36bdf691fd3510be" providerId="LiveId" clId="{5402EDA1-D713-4394-87DC-35CDF0141A82}" dt="2023-08-16T08:52:57.716" v="6692" actId="1076"/>
          <ac:picMkLst>
            <pc:docMk/>
            <pc:sldMk cId="3955519557" sldId="294"/>
            <ac:picMk id="40" creationId="{17D2E732-4C71-B94C-ABAF-779A021CC7EE}"/>
          </ac:picMkLst>
        </pc:picChg>
        <pc:picChg chg="mod">
          <ac:chgData name="张 智" userId="36bdf691fd3510be" providerId="LiveId" clId="{5402EDA1-D713-4394-87DC-35CDF0141A82}" dt="2023-08-16T08:52:57.716" v="6692" actId="1076"/>
          <ac:picMkLst>
            <pc:docMk/>
            <pc:sldMk cId="3955519557" sldId="294"/>
            <ac:picMk id="47" creationId="{AE00BF7B-300A-054A-B3C6-FB73A50CCD07}"/>
          </ac:picMkLst>
        </pc:picChg>
        <pc:cxnChg chg="mod">
          <ac:chgData name="张 智" userId="36bdf691fd3510be" providerId="LiveId" clId="{5402EDA1-D713-4394-87DC-35CDF0141A82}" dt="2023-08-17T13:24:24.746" v="11809" actId="2711"/>
          <ac:cxnSpMkLst>
            <pc:docMk/>
            <pc:sldMk cId="3955519557" sldId="294"/>
            <ac:cxnSpMk id="15" creationId="{36146CEA-0764-8C4C-B63A-3C9476664A33}"/>
          </ac:cxnSpMkLst>
        </pc:cxnChg>
        <pc:cxnChg chg="mod">
          <ac:chgData name="张 智" userId="36bdf691fd3510be" providerId="LiveId" clId="{5402EDA1-D713-4394-87DC-35CDF0141A82}" dt="2023-08-17T13:24:24.746" v="11809" actId="2711"/>
          <ac:cxnSpMkLst>
            <pc:docMk/>
            <pc:sldMk cId="3955519557" sldId="294"/>
            <ac:cxnSpMk id="16" creationId="{1E2B30CB-FC36-1D4F-AC7F-664FC71392C0}"/>
          </ac:cxnSpMkLst>
        </pc:cxnChg>
        <pc:cxnChg chg="mod">
          <ac:chgData name="张 智" userId="36bdf691fd3510be" providerId="LiveId" clId="{5402EDA1-D713-4394-87DC-35CDF0141A82}" dt="2023-08-17T13:24:24.746" v="11809" actId="2711"/>
          <ac:cxnSpMkLst>
            <pc:docMk/>
            <pc:sldMk cId="3955519557" sldId="294"/>
            <ac:cxnSpMk id="19" creationId="{8DD9EA37-B136-CD42-89D2-7E17C60035A9}"/>
          </ac:cxnSpMkLst>
        </pc:cxnChg>
        <pc:cxnChg chg="mod">
          <ac:chgData name="张 智" userId="36bdf691fd3510be" providerId="LiveId" clId="{5402EDA1-D713-4394-87DC-35CDF0141A82}" dt="2023-08-17T13:24:24.746" v="11809" actId="2711"/>
          <ac:cxnSpMkLst>
            <pc:docMk/>
            <pc:sldMk cId="3955519557" sldId="294"/>
            <ac:cxnSpMk id="28" creationId="{C2786D77-8158-1743-A829-105FD8FD44C1}"/>
          </ac:cxnSpMkLst>
        </pc:cxnChg>
        <pc:cxnChg chg="mod">
          <ac:chgData name="张 智" userId="36bdf691fd3510be" providerId="LiveId" clId="{5402EDA1-D713-4394-87DC-35CDF0141A82}" dt="2023-08-17T13:24:24.746" v="11809" actId="2711"/>
          <ac:cxnSpMkLst>
            <pc:docMk/>
            <pc:sldMk cId="3955519557" sldId="294"/>
            <ac:cxnSpMk id="31" creationId="{DEBEAAD0-A23E-E94C-BA3D-F7847F496AFE}"/>
          </ac:cxnSpMkLst>
        </pc:cxnChg>
        <pc:cxnChg chg="mod">
          <ac:chgData name="张 智" userId="36bdf691fd3510be" providerId="LiveId" clId="{5402EDA1-D713-4394-87DC-35CDF0141A82}" dt="2023-08-17T13:24:24.746" v="11809" actId="2711"/>
          <ac:cxnSpMkLst>
            <pc:docMk/>
            <pc:sldMk cId="3955519557" sldId="294"/>
            <ac:cxnSpMk id="34" creationId="{2ABA6C7E-0428-6346-80CE-52897CA6B912}"/>
          </ac:cxnSpMkLst>
        </pc:cxnChg>
        <pc:cxnChg chg="mod">
          <ac:chgData name="张 智" userId="36bdf691fd3510be" providerId="LiveId" clId="{5402EDA1-D713-4394-87DC-35CDF0141A82}" dt="2023-08-16T08:52:57.716" v="6692" actId="1076"/>
          <ac:cxnSpMkLst>
            <pc:docMk/>
            <pc:sldMk cId="3955519557" sldId="294"/>
            <ac:cxnSpMk id="43" creationId="{1C525F12-3F56-174B-96C1-5F7D6BCFABB0}"/>
          </ac:cxnSpMkLst>
        </pc:cxnChg>
        <pc:cxnChg chg="mod">
          <ac:chgData name="张 智" userId="36bdf691fd3510be" providerId="LiveId" clId="{5402EDA1-D713-4394-87DC-35CDF0141A82}" dt="2023-08-16T08:52:57.716" v="6692" actId="1076"/>
          <ac:cxnSpMkLst>
            <pc:docMk/>
            <pc:sldMk cId="3955519557" sldId="294"/>
            <ac:cxnSpMk id="48" creationId="{6C0997D6-09C3-8F4B-BFB8-5F8D16025A43}"/>
          </ac:cxnSpMkLst>
        </pc:cxnChg>
      </pc:sldChg>
      <pc:sldChg chg="modSp add del mod">
        <pc:chgData name="张 智" userId="36bdf691fd3510be" providerId="LiveId" clId="{5402EDA1-D713-4394-87DC-35CDF0141A82}" dt="2023-08-17T15:24:58.906" v="13791" actId="2696"/>
        <pc:sldMkLst>
          <pc:docMk/>
          <pc:sldMk cId="2129791650" sldId="298"/>
        </pc:sldMkLst>
        <pc:spChg chg="mod">
          <ac:chgData name="张 智" userId="36bdf691fd3510be" providerId="LiveId" clId="{5402EDA1-D713-4394-87DC-35CDF0141A82}" dt="2023-08-16T03:25:14.032" v="4612" actId="20577"/>
          <ac:spMkLst>
            <pc:docMk/>
            <pc:sldMk cId="2129791650" sldId="298"/>
            <ac:spMk id="2" creationId="{98ACEFEB-3C59-724C-9F6C-6099AD6EB856}"/>
          </ac:spMkLst>
        </pc:spChg>
      </pc:sldChg>
      <pc:sldChg chg="modSp add mod modNotesTx">
        <pc:chgData name="张 智" userId="36bdf691fd3510be" providerId="LiveId" clId="{5402EDA1-D713-4394-87DC-35CDF0141A82}" dt="2023-08-16T06:35:24.601" v="4809" actId="20577"/>
        <pc:sldMkLst>
          <pc:docMk/>
          <pc:sldMk cId="3039451630" sldId="343"/>
        </pc:sldMkLst>
        <pc:spChg chg="mod">
          <ac:chgData name="张 智" userId="36bdf691fd3510be" providerId="LiveId" clId="{5402EDA1-D713-4394-87DC-35CDF0141A82}" dt="2023-08-16T03:14:20.816" v="4560" actId="313"/>
          <ac:spMkLst>
            <pc:docMk/>
            <pc:sldMk cId="3039451630" sldId="343"/>
            <ac:spMk id="3" creationId="{E9712784-199A-4366-8059-4B353600DEA1}"/>
          </ac:spMkLst>
        </pc:spChg>
      </pc:sldChg>
      <pc:sldChg chg="modSp add del mod">
        <pc:chgData name="张 智" userId="36bdf691fd3510be" providerId="LiveId" clId="{5402EDA1-D713-4394-87DC-35CDF0141A82}" dt="2023-08-17T14:15:51.168" v="12837" actId="2696"/>
        <pc:sldMkLst>
          <pc:docMk/>
          <pc:sldMk cId="1558777975" sldId="418"/>
        </pc:sldMkLst>
        <pc:spChg chg="mod">
          <ac:chgData name="张 智" userId="36bdf691fd3510be" providerId="LiveId" clId="{5402EDA1-D713-4394-87DC-35CDF0141A82}" dt="2023-08-16T03:22:31.870" v="4581" actId="27636"/>
          <ac:spMkLst>
            <pc:docMk/>
            <pc:sldMk cId="1558777975" sldId="418"/>
            <ac:spMk id="3" creationId="{16E39FD5-37A8-4348-8381-91D726EF0830}"/>
          </ac:spMkLst>
        </pc:spChg>
      </pc:sldChg>
      <pc:sldChg chg="modSp add del mod">
        <pc:chgData name="张 智" userId="36bdf691fd3510be" providerId="LiveId" clId="{5402EDA1-D713-4394-87DC-35CDF0141A82}" dt="2023-08-17T13:31:12.644" v="11879" actId="2696"/>
        <pc:sldMkLst>
          <pc:docMk/>
          <pc:sldMk cId="274185263" sldId="434"/>
        </pc:sldMkLst>
        <pc:spChg chg="mod">
          <ac:chgData name="张 智" userId="36bdf691fd3510be" providerId="LiveId" clId="{5402EDA1-D713-4394-87DC-35CDF0141A82}" dt="2023-08-17T13:30:09.032" v="11874" actId="2711"/>
          <ac:spMkLst>
            <pc:docMk/>
            <pc:sldMk cId="274185263" sldId="434"/>
            <ac:spMk id="5" creationId="{0E613293-05F4-4C25-A705-89AAFB9C7AAD}"/>
          </ac:spMkLst>
        </pc:spChg>
        <pc:spChg chg="mod">
          <ac:chgData name="张 智" userId="36bdf691fd3510be" providerId="LiveId" clId="{5402EDA1-D713-4394-87DC-35CDF0141A82}" dt="2023-08-17T13:29:45.989" v="11871" actId="2711"/>
          <ac:spMkLst>
            <pc:docMk/>
            <pc:sldMk cId="274185263" sldId="434"/>
            <ac:spMk id="7" creationId="{00000000-0000-0000-0000-000000000000}"/>
          </ac:spMkLst>
        </pc:spChg>
        <pc:spChg chg="mod">
          <ac:chgData name="张 智" userId="36bdf691fd3510be" providerId="LiveId" clId="{5402EDA1-D713-4394-87DC-35CDF0141A82}" dt="2023-08-17T13:30:19.598" v="11877" actId="14100"/>
          <ac:spMkLst>
            <pc:docMk/>
            <pc:sldMk cId="274185263" sldId="434"/>
            <ac:spMk id="9" creationId="{853EF04D-4AB1-442A-9119-2911AD52F027}"/>
          </ac:spMkLst>
        </pc:spChg>
      </pc:sldChg>
      <pc:sldChg chg="add del">
        <pc:chgData name="张 智" userId="36bdf691fd3510be" providerId="LiveId" clId="{5402EDA1-D713-4394-87DC-35CDF0141A82}" dt="2023-08-17T13:31:10.584" v="11878" actId="2696"/>
        <pc:sldMkLst>
          <pc:docMk/>
          <pc:sldMk cId="1092262459" sldId="435"/>
        </pc:sldMkLst>
      </pc:sldChg>
      <pc:sldChg chg="addSp delSp modSp add del mod">
        <pc:chgData name="张 智" userId="36bdf691fd3510be" providerId="LiveId" clId="{5402EDA1-D713-4394-87DC-35CDF0141A82}" dt="2023-08-17T14:16:13.481" v="12838" actId="2696"/>
        <pc:sldMkLst>
          <pc:docMk/>
          <pc:sldMk cId="374373565" sldId="557"/>
        </pc:sldMkLst>
        <pc:spChg chg="mod">
          <ac:chgData name="张 智" userId="36bdf691fd3510be" providerId="LiveId" clId="{5402EDA1-D713-4394-87DC-35CDF0141A82}" dt="2023-08-17T13:25:42.700" v="11820" actId="2711"/>
          <ac:spMkLst>
            <pc:docMk/>
            <pc:sldMk cId="374373565" sldId="557"/>
            <ac:spMk id="4" creationId="{00000000-0000-0000-0000-000000000000}"/>
          </ac:spMkLst>
        </pc:spChg>
        <pc:spChg chg="mod">
          <ac:chgData name="张 智" userId="36bdf691fd3510be" providerId="LiveId" clId="{5402EDA1-D713-4394-87DC-35CDF0141A82}" dt="2023-08-17T13:25:42.700" v="11820" actId="2711"/>
          <ac:spMkLst>
            <pc:docMk/>
            <pc:sldMk cId="374373565" sldId="557"/>
            <ac:spMk id="7" creationId="{00000000-0000-0000-0000-000000000000}"/>
          </ac:spMkLst>
        </pc:spChg>
        <pc:spChg chg="mod">
          <ac:chgData name="张 智" userId="36bdf691fd3510be" providerId="LiveId" clId="{5402EDA1-D713-4394-87DC-35CDF0141A82}" dt="2023-08-17T13:25:42.700" v="11820" actId="2711"/>
          <ac:spMkLst>
            <pc:docMk/>
            <pc:sldMk cId="374373565" sldId="557"/>
            <ac:spMk id="8" creationId="{00000000-0000-0000-0000-000000000000}"/>
          </ac:spMkLst>
        </pc:spChg>
        <pc:spChg chg="mod">
          <ac:chgData name="张 智" userId="36bdf691fd3510be" providerId="LiveId" clId="{5402EDA1-D713-4394-87DC-35CDF0141A82}" dt="2023-08-17T13:25:42.700" v="11820" actId="2711"/>
          <ac:spMkLst>
            <pc:docMk/>
            <pc:sldMk cId="374373565" sldId="557"/>
            <ac:spMk id="9" creationId="{00000000-0000-0000-0000-000000000000}"/>
          </ac:spMkLst>
        </pc:spChg>
        <pc:spChg chg="mod">
          <ac:chgData name="张 智" userId="36bdf691fd3510be" providerId="LiveId" clId="{5402EDA1-D713-4394-87DC-35CDF0141A82}" dt="2023-08-17T13:25:42.700" v="11820" actId="2711"/>
          <ac:spMkLst>
            <pc:docMk/>
            <pc:sldMk cId="374373565" sldId="557"/>
            <ac:spMk id="10" creationId="{00000000-0000-0000-0000-000000000000}"/>
          </ac:spMkLst>
        </pc:spChg>
        <pc:spChg chg="mod topLvl">
          <ac:chgData name="张 智" userId="36bdf691fd3510be" providerId="LiveId" clId="{5402EDA1-D713-4394-87DC-35CDF0141A82}" dt="2023-08-17T13:27:36.434" v="11851" actId="1035"/>
          <ac:spMkLst>
            <pc:docMk/>
            <pc:sldMk cId="374373565" sldId="557"/>
            <ac:spMk id="23" creationId="{00000000-0000-0000-0000-000000000000}"/>
          </ac:spMkLst>
        </pc:spChg>
        <pc:spChg chg="mod topLvl">
          <ac:chgData name="张 智" userId="36bdf691fd3510be" providerId="LiveId" clId="{5402EDA1-D713-4394-87DC-35CDF0141A82}" dt="2023-08-17T13:28:42.215" v="11868" actId="1076"/>
          <ac:spMkLst>
            <pc:docMk/>
            <pc:sldMk cId="374373565" sldId="557"/>
            <ac:spMk id="30" creationId="{00000000-0000-0000-0000-000000000000}"/>
          </ac:spMkLst>
        </pc:spChg>
        <pc:spChg chg="del mod topLvl">
          <ac:chgData name="张 智" userId="36bdf691fd3510be" providerId="LiveId" clId="{5402EDA1-D713-4394-87DC-35CDF0141A82}" dt="2023-08-17T13:28:36.004" v="11866" actId="478"/>
          <ac:spMkLst>
            <pc:docMk/>
            <pc:sldMk cId="374373565" sldId="557"/>
            <ac:spMk id="33" creationId="{00000000-0000-0000-0000-000000000000}"/>
          </ac:spMkLst>
        </pc:spChg>
        <pc:spChg chg="add mod">
          <ac:chgData name="张 智" userId="36bdf691fd3510be" providerId="LiveId" clId="{5402EDA1-D713-4394-87DC-35CDF0141A82}" dt="2023-08-17T13:28:46.607" v="11869" actId="1076"/>
          <ac:spMkLst>
            <pc:docMk/>
            <pc:sldMk cId="374373565" sldId="557"/>
            <ac:spMk id="38" creationId="{4B5A3BC6-EE94-436E-B016-480B5B36CAA3}"/>
          </ac:spMkLst>
        </pc:spChg>
        <pc:grpChg chg="del mod">
          <ac:chgData name="张 智" userId="36bdf691fd3510be" providerId="LiveId" clId="{5402EDA1-D713-4394-87DC-35CDF0141A82}" dt="2023-08-17T13:27:12.220" v="11840" actId="478"/>
          <ac:grpSpMkLst>
            <pc:docMk/>
            <pc:sldMk cId="374373565" sldId="557"/>
            <ac:grpSpMk id="21" creationId="{00000000-0000-0000-0000-000000000000}"/>
          </ac:grpSpMkLst>
        </pc:grpChg>
        <pc:grpChg chg="del mod">
          <ac:chgData name="张 智" userId="36bdf691fd3510be" providerId="LiveId" clId="{5402EDA1-D713-4394-87DC-35CDF0141A82}" dt="2023-08-17T13:27:44.799" v="11853" actId="478"/>
          <ac:grpSpMkLst>
            <pc:docMk/>
            <pc:sldMk cId="374373565" sldId="557"/>
            <ac:grpSpMk id="28" creationId="{00000000-0000-0000-0000-000000000000}"/>
          </ac:grpSpMkLst>
        </pc:grpChg>
        <pc:grpChg chg="del mod">
          <ac:chgData name="张 智" userId="36bdf691fd3510be" providerId="LiveId" clId="{5402EDA1-D713-4394-87DC-35CDF0141A82}" dt="2023-08-17T13:28:28.956" v="11863" actId="478"/>
          <ac:grpSpMkLst>
            <pc:docMk/>
            <pc:sldMk cId="374373565" sldId="557"/>
            <ac:grpSpMk id="31"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4"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5" creationId="{00000000-0000-0000-0000-000000000000}"/>
          </ac:grpSpMkLst>
        </pc:grpChg>
        <pc:picChg chg="mod">
          <ac:chgData name="张 智" userId="36bdf691fd3510be" providerId="LiveId" clId="{5402EDA1-D713-4394-87DC-35CDF0141A82}" dt="2023-08-17T13:25:42.700" v="11820" actId="2711"/>
          <ac:picMkLst>
            <pc:docMk/>
            <pc:sldMk cId="374373565" sldId="557"/>
            <ac:picMk id="5" creationId="{00000000-0000-0000-0000-000000000000}"/>
          </ac:picMkLst>
        </pc:picChg>
        <pc:picChg chg="del mod topLvl">
          <ac:chgData name="张 智" userId="36bdf691fd3510be" providerId="LiveId" clId="{5402EDA1-D713-4394-87DC-35CDF0141A82}" dt="2023-08-17T13:27:12.220" v="11840" actId="478"/>
          <ac:picMkLst>
            <pc:docMk/>
            <pc:sldMk cId="374373565" sldId="557"/>
            <ac:picMk id="22" creationId="{00000000-0000-0000-0000-000000000000}"/>
          </ac:picMkLst>
        </pc:picChg>
        <pc:picChg chg="del topLvl">
          <ac:chgData name="张 智" userId="36bdf691fd3510be" providerId="LiveId" clId="{5402EDA1-D713-4394-87DC-35CDF0141A82}" dt="2023-08-17T13:27:44.799" v="11853" actId="478"/>
          <ac:picMkLst>
            <pc:docMk/>
            <pc:sldMk cId="374373565" sldId="557"/>
            <ac:picMk id="29" creationId="{00000000-0000-0000-0000-000000000000}"/>
          </ac:picMkLst>
        </pc:picChg>
        <pc:picChg chg="del topLvl">
          <ac:chgData name="张 智" userId="36bdf691fd3510be" providerId="LiveId" clId="{5402EDA1-D713-4394-87DC-35CDF0141A82}" dt="2023-08-17T13:28:28.956" v="11863" actId="478"/>
          <ac:picMkLst>
            <pc:docMk/>
            <pc:sldMk cId="374373565" sldId="557"/>
            <ac:picMk id="32" creationId="{00000000-0000-0000-0000-000000000000}"/>
          </ac:picMkLst>
        </pc:picChg>
        <pc:picChg chg="mod">
          <ac:chgData name="张 智" userId="36bdf691fd3510be" providerId="LiveId" clId="{5402EDA1-D713-4394-87DC-35CDF0141A82}" dt="2023-08-17T13:25:42.700" v="11820" actId="2711"/>
          <ac:picMkLst>
            <pc:docMk/>
            <pc:sldMk cId="374373565" sldId="557"/>
            <ac:picMk id="36" creationId="{0C630189-11FB-403C-9161-2720FEBF7941}"/>
          </ac:picMkLst>
        </pc:picChg>
        <pc:cxnChg chg="mod">
          <ac:chgData name="张 智" userId="36bdf691fd3510be" providerId="LiveId" clId="{5402EDA1-D713-4394-87DC-35CDF0141A82}" dt="2023-08-17T13:25:42.700" v="11820" actId="2711"/>
          <ac:cxnSpMkLst>
            <pc:docMk/>
            <pc:sldMk cId="374373565" sldId="557"/>
            <ac:cxnSpMk id="11"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2" creationId="{9C9C61C3-145D-443B-B08E-1702E3C9F7EF}"/>
          </ac:cxnSpMkLst>
        </pc:cxnChg>
        <pc:cxnChg chg="mod">
          <ac:chgData name="张 智" userId="36bdf691fd3510be" providerId="LiveId" clId="{5402EDA1-D713-4394-87DC-35CDF0141A82}" dt="2023-08-17T13:25:42.700" v="11820" actId="2711"/>
          <ac:cxnSpMkLst>
            <pc:docMk/>
            <pc:sldMk cId="374373565" sldId="557"/>
            <ac:cxnSpMk id="13"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5"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37" creationId="{E80C9EF7-B8A3-4F54-8599-DBEADC746C05}"/>
          </ac:cxnSpMkLst>
        </pc:cxnChg>
      </pc:sldChg>
      <pc:sldChg chg="addSp delSp modSp add mod modNotesTx">
        <pc:chgData name="张 智" userId="36bdf691fd3510be" providerId="LiveId" clId="{5402EDA1-D713-4394-87DC-35CDF0141A82}" dt="2023-08-17T15:36:46.559" v="13923" actId="1076"/>
        <pc:sldMkLst>
          <pc:docMk/>
          <pc:sldMk cId="2941864185" sldId="557"/>
        </pc:sldMkLst>
        <pc:spChg chg="add del mod">
          <ac:chgData name="张 智" userId="36bdf691fd3510be" providerId="LiveId" clId="{5402EDA1-D713-4394-87DC-35CDF0141A82}" dt="2023-08-17T14:47:57.046" v="13102" actId="21"/>
          <ac:spMkLst>
            <pc:docMk/>
            <pc:sldMk cId="2941864185" sldId="557"/>
            <ac:spMk id="2" creationId="{51A816CA-F7D9-4B11-AEA8-C5D3D3A71101}"/>
          </ac:spMkLst>
        </pc:spChg>
        <pc:spChg chg="mod">
          <ac:chgData name="张 智" userId="36bdf691fd3510be" providerId="LiveId" clId="{5402EDA1-D713-4394-87DC-35CDF0141A82}" dt="2023-08-17T15:23:43.520" v="13737" actId="1076"/>
          <ac:spMkLst>
            <pc:docMk/>
            <pc:sldMk cId="2941864185" sldId="557"/>
            <ac:spMk id="4" creationId="{00000000-0000-0000-0000-000000000000}"/>
          </ac:spMkLst>
        </pc:spChg>
        <pc:spChg chg="mod">
          <ac:chgData name="张 智" userId="36bdf691fd3510be" providerId="LiveId" clId="{5402EDA1-D713-4394-87DC-35CDF0141A82}" dt="2023-08-17T15:14:25.924" v="13484" actId="1035"/>
          <ac:spMkLst>
            <pc:docMk/>
            <pc:sldMk cId="2941864185" sldId="557"/>
            <ac:spMk id="7" creationId="{00000000-0000-0000-0000-000000000000}"/>
          </ac:spMkLst>
        </pc:spChg>
        <pc:spChg chg="mod">
          <ac:chgData name="张 智" userId="36bdf691fd3510be" providerId="LiveId" clId="{5402EDA1-D713-4394-87DC-35CDF0141A82}" dt="2023-08-17T15:14:25.924" v="13484" actId="1035"/>
          <ac:spMkLst>
            <pc:docMk/>
            <pc:sldMk cId="2941864185" sldId="557"/>
            <ac:spMk id="8" creationId="{00000000-0000-0000-0000-000000000000}"/>
          </ac:spMkLst>
        </pc:spChg>
        <pc:spChg chg="mod">
          <ac:chgData name="张 智" userId="36bdf691fd3510be" providerId="LiveId" clId="{5402EDA1-D713-4394-87DC-35CDF0141A82}" dt="2023-08-17T15:14:25.924" v="13484" actId="1035"/>
          <ac:spMkLst>
            <pc:docMk/>
            <pc:sldMk cId="2941864185" sldId="557"/>
            <ac:spMk id="9" creationId="{00000000-0000-0000-0000-000000000000}"/>
          </ac:spMkLst>
        </pc:spChg>
        <pc:spChg chg="mod">
          <ac:chgData name="张 智" userId="36bdf691fd3510be" providerId="LiveId" clId="{5402EDA1-D713-4394-87DC-35CDF0141A82}" dt="2023-08-17T15:14:25.924" v="13484" actId="1035"/>
          <ac:spMkLst>
            <pc:docMk/>
            <pc:sldMk cId="2941864185" sldId="557"/>
            <ac:spMk id="10" creationId="{00000000-0000-0000-0000-000000000000}"/>
          </ac:spMkLst>
        </pc:spChg>
        <pc:spChg chg="mod">
          <ac:chgData name="张 智" userId="36bdf691fd3510be" providerId="LiveId" clId="{5402EDA1-D713-4394-87DC-35CDF0141A82}" dt="2023-08-17T15:14:25.924" v="13484" actId="1035"/>
          <ac:spMkLst>
            <pc:docMk/>
            <pc:sldMk cId="2941864185" sldId="557"/>
            <ac:spMk id="17" creationId="{00000000-0000-0000-0000-000000000000}"/>
          </ac:spMkLst>
        </pc:spChg>
        <pc:spChg chg="mod">
          <ac:chgData name="张 智" userId="36bdf691fd3510be" providerId="LiveId" clId="{5402EDA1-D713-4394-87DC-35CDF0141A82}" dt="2023-08-17T15:14:25.924" v="13484" actId="1035"/>
          <ac:spMkLst>
            <pc:docMk/>
            <pc:sldMk cId="2941864185" sldId="557"/>
            <ac:spMk id="20" creationId="{00000000-0000-0000-0000-000000000000}"/>
          </ac:spMkLst>
        </pc:spChg>
        <pc:spChg chg="mod">
          <ac:chgData name="张 智" userId="36bdf691fd3510be" providerId="LiveId" clId="{5402EDA1-D713-4394-87DC-35CDF0141A82}" dt="2023-08-17T15:14:25.924" v="13484" actId="1035"/>
          <ac:spMkLst>
            <pc:docMk/>
            <pc:sldMk cId="2941864185" sldId="557"/>
            <ac:spMk id="23" creationId="{00000000-0000-0000-0000-000000000000}"/>
          </ac:spMkLst>
        </pc:spChg>
        <pc:spChg chg="add del mod">
          <ac:chgData name="张 智" userId="36bdf691fd3510be" providerId="LiveId" clId="{5402EDA1-D713-4394-87DC-35CDF0141A82}" dt="2023-08-17T15:25:32.612" v="13794" actId="478"/>
          <ac:spMkLst>
            <pc:docMk/>
            <pc:sldMk cId="2941864185" sldId="557"/>
            <ac:spMk id="25" creationId="{0A17ACA4-81BB-4984-B50E-78966272C7EF}"/>
          </ac:spMkLst>
        </pc:spChg>
        <pc:spChg chg="add mod">
          <ac:chgData name="张 智" userId="36bdf691fd3510be" providerId="LiveId" clId="{5402EDA1-D713-4394-87DC-35CDF0141A82}" dt="2023-08-17T15:36:46.559" v="13923" actId="1076"/>
          <ac:spMkLst>
            <pc:docMk/>
            <pc:sldMk cId="2941864185" sldId="557"/>
            <ac:spMk id="28" creationId="{30E878E0-AE00-4237-A93A-AEB8811926F1}"/>
          </ac:spMkLst>
        </pc:spChg>
        <pc:spChg chg="mod">
          <ac:chgData name="张 智" userId="36bdf691fd3510be" providerId="LiveId" clId="{5402EDA1-D713-4394-87DC-35CDF0141A82}" dt="2023-08-17T15:14:25.924" v="13484" actId="1035"/>
          <ac:spMkLst>
            <pc:docMk/>
            <pc:sldMk cId="2941864185" sldId="557"/>
            <ac:spMk id="30" creationId="{00000000-0000-0000-0000-000000000000}"/>
          </ac:spMkLst>
        </pc:spChg>
        <pc:spChg chg="mod">
          <ac:chgData name="张 智" userId="36bdf691fd3510be" providerId="LiveId" clId="{5402EDA1-D713-4394-87DC-35CDF0141A82}" dt="2023-08-17T15:14:25.924" v="13484" actId="1035"/>
          <ac:spMkLst>
            <pc:docMk/>
            <pc:sldMk cId="2941864185" sldId="557"/>
            <ac:spMk id="38" creationId="{4B5A3BC6-EE94-436E-B016-480B5B36CAA3}"/>
          </ac:spMkLst>
        </pc:spChg>
        <pc:grpChg chg="mod">
          <ac:chgData name="张 智" userId="36bdf691fd3510be" providerId="LiveId" clId="{5402EDA1-D713-4394-87DC-35CDF0141A82}" dt="2023-08-17T15:14:25.924" v="13484" actId="1035"/>
          <ac:grpSpMkLst>
            <pc:docMk/>
            <pc:sldMk cId="2941864185" sldId="557"/>
            <ac:grpSpMk id="34" creationId="{00000000-0000-0000-0000-000000000000}"/>
          </ac:grpSpMkLst>
        </pc:grpChg>
        <pc:grpChg chg="mod">
          <ac:chgData name="张 智" userId="36bdf691fd3510be" providerId="LiveId" clId="{5402EDA1-D713-4394-87DC-35CDF0141A82}" dt="2023-08-17T15:14:25.924" v="13484" actId="1035"/>
          <ac:grpSpMkLst>
            <pc:docMk/>
            <pc:sldMk cId="2941864185" sldId="557"/>
            <ac:grpSpMk id="35" creationId="{00000000-0000-0000-0000-000000000000}"/>
          </ac:grpSpMkLst>
        </pc:grpChg>
        <pc:picChg chg="mod">
          <ac:chgData name="张 智" userId="36bdf691fd3510be" providerId="LiveId" clId="{5402EDA1-D713-4394-87DC-35CDF0141A82}" dt="2023-08-17T15:14:25.924" v="13484" actId="1035"/>
          <ac:picMkLst>
            <pc:docMk/>
            <pc:sldMk cId="2941864185" sldId="557"/>
            <ac:picMk id="5" creationId="{00000000-0000-0000-0000-000000000000}"/>
          </ac:picMkLst>
        </pc:picChg>
        <pc:picChg chg="mod">
          <ac:chgData name="张 智" userId="36bdf691fd3510be" providerId="LiveId" clId="{5402EDA1-D713-4394-87DC-35CDF0141A82}" dt="2023-08-17T15:14:25.924" v="13484" actId="1035"/>
          <ac:picMkLst>
            <pc:docMk/>
            <pc:sldMk cId="2941864185" sldId="557"/>
            <ac:picMk id="26" creationId="{00000000-0000-0000-0000-000000000000}"/>
          </ac:picMkLst>
        </pc:picChg>
        <pc:picChg chg="mod">
          <ac:chgData name="张 智" userId="36bdf691fd3510be" providerId="LiveId" clId="{5402EDA1-D713-4394-87DC-35CDF0141A82}" dt="2023-08-17T15:14:25.924" v="13484" actId="1035"/>
          <ac:picMkLst>
            <pc:docMk/>
            <pc:sldMk cId="2941864185" sldId="557"/>
            <ac:picMk id="27" creationId="{00000000-0000-0000-0000-000000000000}"/>
          </ac:picMkLst>
        </pc:picChg>
        <pc:picChg chg="mod">
          <ac:chgData name="张 智" userId="36bdf691fd3510be" providerId="LiveId" clId="{5402EDA1-D713-4394-87DC-35CDF0141A82}" dt="2023-08-17T15:14:25.924" v="13484" actId="1035"/>
          <ac:picMkLst>
            <pc:docMk/>
            <pc:sldMk cId="2941864185" sldId="557"/>
            <ac:picMk id="36" creationId="{0C630189-11FB-403C-9161-2720FEBF7941}"/>
          </ac:picMkLst>
        </pc:picChg>
        <pc:cxnChg chg="mod">
          <ac:chgData name="张 智" userId="36bdf691fd3510be" providerId="LiveId" clId="{5402EDA1-D713-4394-87DC-35CDF0141A82}" dt="2023-08-17T15:14:25.924" v="13484" actId="1035"/>
          <ac:cxnSpMkLst>
            <pc:docMk/>
            <pc:sldMk cId="2941864185" sldId="557"/>
            <ac:cxnSpMk id="11"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2" creationId="{9C9C61C3-145D-443B-B08E-1702E3C9F7EF}"/>
          </ac:cxnSpMkLst>
        </pc:cxnChg>
        <pc:cxnChg chg="mod">
          <ac:chgData name="张 智" userId="36bdf691fd3510be" providerId="LiveId" clId="{5402EDA1-D713-4394-87DC-35CDF0141A82}" dt="2023-08-17T15:14:25.924" v="13484" actId="1035"/>
          <ac:cxnSpMkLst>
            <pc:docMk/>
            <pc:sldMk cId="2941864185" sldId="557"/>
            <ac:cxnSpMk id="13"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5"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37" creationId="{E80C9EF7-B8A3-4F54-8599-DBEADC746C05}"/>
          </ac:cxnSpMkLst>
        </pc:cxnChg>
      </pc:sldChg>
      <pc:sldChg chg="del">
        <pc:chgData name="张 智" userId="36bdf691fd3510be" providerId="LiveId" clId="{5402EDA1-D713-4394-87DC-35CDF0141A82}" dt="2023-08-16T03:25:18.311" v="4613" actId="2696"/>
        <pc:sldMkLst>
          <pc:docMk/>
          <pc:sldMk cId="2485277827" sldId="1292"/>
        </pc:sldMkLst>
      </pc:sldChg>
      <pc:sldChg chg="delSp modSp del mod">
        <pc:chgData name="张 智" userId="36bdf691fd3510be" providerId="LiveId" clId="{5402EDA1-D713-4394-87DC-35CDF0141A82}" dt="2023-08-16T08:54:06.996" v="6693" actId="2696"/>
        <pc:sldMkLst>
          <pc:docMk/>
          <pc:sldMk cId="227866386" sldId="1324"/>
        </pc:sldMkLst>
        <pc:spChg chg="mod">
          <ac:chgData name="张 智" userId="36bdf691fd3510be" providerId="LiveId" clId="{5402EDA1-D713-4394-87DC-35CDF0141A82}" dt="2023-08-16T08:48:50.103" v="6657" actId="1076"/>
          <ac:spMkLst>
            <pc:docMk/>
            <pc:sldMk cId="227866386" sldId="1324"/>
            <ac:spMk id="2" creationId="{00000000-0000-0000-0000-000000000000}"/>
          </ac:spMkLst>
        </pc:spChg>
        <pc:spChg chg="mod">
          <ac:chgData name="张 智" userId="36bdf691fd3510be" providerId="LiveId" clId="{5402EDA1-D713-4394-87DC-35CDF0141A82}" dt="2023-08-16T08:49:41.338" v="6666" actId="20577"/>
          <ac:spMkLst>
            <pc:docMk/>
            <pc:sldMk cId="227866386" sldId="1324"/>
            <ac:spMk id="3" creationId="{00000000-0000-0000-0000-000000000000}"/>
          </ac:spMkLst>
        </pc:spChg>
        <pc:spChg chg="del">
          <ac:chgData name="张 智" userId="36bdf691fd3510be" providerId="LiveId" clId="{5402EDA1-D713-4394-87DC-35CDF0141A82}" dt="2023-08-16T08:48:59.811" v="6659" actId="478"/>
          <ac:spMkLst>
            <pc:docMk/>
            <pc:sldMk cId="227866386" sldId="1324"/>
            <ac:spMk id="4" creationId="{00000000-0000-0000-0000-000000000000}"/>
          </ac:spMkLst>
        </pc:spChg>
      </pc:sldChg>
      <pc:sldChg chg="modSp add del mod modAnim">
        <pc:chgData name="张 智" userId="36bdf691fd3510be" providerId="LiveId" clId="{5402EDA1-D713-4394-87DC-35CDF0141A82}" dt="2023-08-17T15:11:42.056" v="13400" actId="2696"/>
        <pc:sldMkLst>
          <pc:docMk/>
          <pc:sldMk cId="1763762860" sldId="1324"/>
        </pc:sldMkLst>
        <pc:spChg chg="mod">
          <ac:chgData name="张 智" userId="36bdf691fd3510be" providerId="LiveId" clId="{5402EDA1-D713-4394-87DC-35CDF0141A82}" dt="2023-08-17T13:19:31.779" v="11805" actId="207"/>
          <ac:spMkLst>
            <pc:docMk/>
            <pc:sldMk cId="1763762860" sldId="1324"/>
            <ac:spMk id="2" creationId="{00000000-0000-0000-0000-000000000000}"/>
          </ac:spMkLst>
        </pc:spChg>
        <pc:spChg chg="mod">
          <ac:chgData name="张 智" userId="36bdf691fd3510be" providerId="LiveId" clId="{5402EDA1-D713-4394-87DC-35CDF0141A82}" dt="2023-08-17T14:39:33.730" v="12993" actId="108"/>
          <ac:spMkLst>
            <pc:docMk/>
            <pc:sldMk cId="1763762860" sldId="1324"/>
            <ac:spMk id="3" creationId="{00000000-0000-0000-0000-000000000000}"/>
          </ac:spMkLst>
        </pc:spChg>
      </pc:sldChg>
      <pc:sldChg chg="addSp modSp mod modNotesTx">
        <pc:chgData name="张 智" userId="36bdf691fd3510be" providerId="LiveId" clId="{5402EDA1-D713-4394-87DC-35CDF0141A82}" dt="2023-08-14T02:31:37.783" v="1346" actId="313"/>
        <pc:sldMkLst>
          <pc:docMk/>
          <pc:sldMk cId="590366965" sldId="1326"/>
        </pc:sldMkLst>
        <pc:spChg chg="mod">
          <ac:chgData name="张 智" userId="36bdf691fd3510be" providerId="LiveId" clId="{5402EDA1-D713-4394-87DC-35CDF0141A82}" dt="2023-08-14T01:47:38.734" v="82" actId="1076"/>
          <ac:spMkLst>
            <pc:docMk/>
            <pc:sldMk cId="590366965" sldId="1326"/>
            <ac:spMk id="2" creationId="{00000000-0000-0000-0000-000000000000}"/>
          </ac:spMkLst>
        </pc:spChg>
        <pc:spChg chg="mod">
          <ac:chgData name="张 智" userId="36bdf691fd3510be" providerId="LiveId" clId="{5402EDA1-D713-4394-87DC-35CDF0141A82}" dt="2023-08-14T01:56:10.303" v="273" actId="21"/>
          <ac:spMkLst>
            <pc:docMk/>
            <pc:sldMk cId="590366965" sldId="1326"/>
            <ac:spMk id="3" creationId="{00000000-0000-0000-0000-000000000000}"/>
          </ac:spMkLst>
        </pc:spChg>
        <pc:spChg chg="add mod">
          <ac:chgData name="张 智" userId="36bdf691fd3510be" providerId="LiveId" clId="{5402EDA1-D713-4394-87DC-35CDF0141A82}" dt="2023-08-14T01:56:40.045" v="281" actId="1076"/>
          <ac:spMkLst>
            <pc:docMk/>
            <pc:sldMk cId="590366965" sldId="1326"/>
            <ac:spMk id="6" creationId="{CABF3C21-F117-4C68-99C9-0832D234D817}"/>
          </ac:spMkLst>
        </pc:spChg>
        <pc:picChg chg="add mod">
          <ac:chgData name="张 智" userId="36bdf691fd3510be" providerId="LiveId" clId="{5402EDA1-D713-4394-87DC-35CDF0141A82}" dt="2023-08-14T01:56:19.589" v="276" actId="1076"/>
          <ac:picMkLst>
            <pc:docMk/>
            <pc:sldMk cId="590366965" sldId="1326"/>
            <ac:picMk id="5" creationId="{ACFA79EF-2B18-42D5-988E-51061AD8001E}"/>
          </ac:picMkLst>
        </pc:picChg>
      </pc:sldChg>
      <pc:sldChg chg="del">
        <pc:chgData name="张 智" userId="36bdf691fd3510be" providerId="LiveId" clId="{5402EDA1-D713-4394-87DC-35CDF0141A82}" dt="2023-08-14T05:43:25.667" v="3812" actId="47"/>
        <pc:sldMkLst>
          <pc:docMk/>
          <pc:sldMk cId="1032128612" sldId="1327"/>
        </pc:sldMkLst>
      </pc:sldChg>
      <pc:sldChg chg="del">
        <pc:chgData name="张 智" userId="36bdf691fd3510be" providerId="LiveId" clId="{5402EDA1-D713-4394-87DC-35CDF0141A82}" dt="2023-08-13T14:08:27.467" v="29" actId="47"/>
        <pc:sldMkLst>
          <pc:docMk/>
          <pc:sldMk cId="514196321" sldId="1329"/>
        </pc:sldMkLst>
      </pc:sldChg>
      <pc:sldChg chg="addSp delSp modSp add del mod modNotesTx">
        <pc:chgData name="张 智" userId="36bdf691fd3510be" providerId="LiveId" clId="{5402EDA1-D713-4394-87DC-35CDF0141A82}" dt="2023-08-17T09:08:04.679" v="11363" actId="2696"/>
        <pc:sldMkLst>
          <pc:docMk/>
          <pc:sldMk cId="2536694230" sldId="1330"/>
        </pc:sldMkLst>
        <pc:spChg chg="mod">
          <ac:chgData name="张 智" userId="36bdf691fd3510be" providerId="LiveId" clId="{5402EDA1-D713-4394-87DC-35CDF0141A82}" dt="2023-08-14T05:52:54.337" v="3943" actId="1076"/>
          <ac:spMkLst>
            <pc:docMk/>
            <pc:sldMk cId="2536694230" sldId="1330"/>
            <ac:spMk id="2" creationId="{00000000-0000-0000-0000-000000000000}"/>
          </ac:spMkLst>
        </pc:spChg>
        <pc:spChg chg="del mod">
          <ac:chgData name="张 智" userId="36bdf691fd3510be" providerId="LiveId" clId="{5402EDA1-D713-4394-87DC-35CDF0141A82}" dt="2023-08-14T05:53:17.065" v="3945" actId="478"/>
          <ac:spMkLst>
            <pc:docMk/>
            <pc:sldMk cId="2536694230" sldId="1330"/>
            <ac:spMk id="4" creationId="{CBE99E32-E6A4-6246-B8C8-98BEDB107B86}"/>
          </ac:spMkLst>
        </pc:spChg>
        <pc:spChg chg="add mod">
          <ac:chgData name="张 智" userId="36bdf691fd3510be" providerId="LiveId" clId="{5402EDA1-D713-4394-87DC-35CDF0141A82}" dt="2023-08-14T05:53:42.657" v="3950" actId="1076"/>
          <ac:spMkLst>
            <pc:docMk/>
            <pc:sldMk cId="2536694230" sldId="1330"/>
            <ac:spMk id="5" creationId="{A72C5E76-C0D9-4BF7-A7E3-835975023029}"/>
          </ac:spMkLst>
        </pc:spChg>
        <pc:spChg chg="add mod">
          <ac:chgData name="张 智" userId="36bdf691fd3510be" providerId="LiveId" clId="{5402EDA1-D713-4394-87DC-35CDF0141A82}" dt="2023-08-14T05:54:36.300" v="4021" actId="113"/>
          <ac:spMkLst>
            <pc:docMk/>
            <pc:sldMk cId="2536694230" sldId="1330"/>
            <ac:spMk id="6" creationId="{972568D4-9BA0-4060-B219-AD719557C303}"/>
          </ac:spMkLst>
        </pc:spChg>
      </pc:sldChg>
      <pc:sldChg chg="del">
        <pc:chgData name="张 智" userId="36bdf691fd3510be" providerId="LiveId" clId="{5402EDA1-D713-4394-87DC-35CDF0141A82}" dt="2023-08-13T14:08:30.313" v="30" actId="47"/>
        <pc:sldMkLst>
          <pc:docMk/>
          <pc:sldMk cId="3226273088" sldId="1331"/>
        </pc:sldMkLst>
      </pc:sldChg>
      <pc:sldChg chg="del">
        <pc:chgData name="张 智" userId="36bdf691fd3510be" providerId="LiveId" clId="{5402EDA1-D713-4394-87DC-35CDF0141A82}" dt="2023-08-17T14:50:45.091" v="13127" actId="2696"/>
        <pc:sldMkLst>
          <pc:docMk/>
          <pc:sldMk cId="1316585882" sldId="1332"/>
        </pc:sldMkLst>
      </pc:sldChg>
      <pc:sldChg chg="del">
        <pc:chgData name="张 智" userId="36bdf691fd3510be" providerId="LiveId" clId="{5402EDA1-D713-4394-87DC-35CDF0141A82}" dt="2023-08-17T13:33:18.888" v="11893" actId="2696"/>
        <pc:sldMkLst>
          <pc:docMk/>
          <pc:sldMk cId="4189895974" sldId="1333"/>
        </pc:sldMkLst>
      </pc:sldChg>
      <pc:sldChg chg="addSp delSp modSp add mod delAnim modAnim">
        <pc:chgData name="张 智" userId="36bdf691fd3510be" providerId="LiveId" clId="{5402EDA1-D713-4394-87DC-35CDF0141A82}" dt="2023-08-16T08:13:20.959" v="6415" actId="478"/>
        <pc:sldMkLst>
          <pc:docMk/>
          <pc:sldMk cId="1252328963" sldId="1334"/>
        </pc:sldMkLst>
        <pc:spChg chg="mod">
          <ac:chgData name="张 智" userId="36bdf691fd3510be" providerId="LiveId" clId="{5402EDA1-D713-4394-87DC-35CDF0141A82}" dt="2023-08-16T07:41:15.356" v="5613" actId="1076"/>
          <ac:spMkLst>
            <pc:docMk/>
            <pc:sldMk cId="1252328963" sldId="1334"/>
            <ac:spMk id="2" creationId="{00000000-0000-0000-0000-000000000000}"/>
          </ac:spMkLst>
        </pc:spChg>
        <pc:spChg chg="mod">
          <ac:chgData name="张 智" userId="36bdf691fd3510be" providerId="LiveId" clId="{5402EDA1-D713-4394-87DC-35CDF0141A82}" dt="2023-08-16T08:12:01.529" v="6355" actId="20577"/>
          <ac:spMkLst>
            <pc:docMk/>
            <pc:sldMk cId="1252328963" sldId="1334"/>
            <ac:spMk id="3" creationId="{00000000-0000-0000-0000-000000000000}"/>
          </ac:spMkLst>
        </pc:spChg>
        <pc:spChg chg="del">
          <ac:chgData name="张 智" userId="36bdf691fd3510be" providerId="LiveId" clId="{5402EDA1-D713-4394-87DC-35CDF0141A82}" dt="2023-08-16T07:21:10.138" v="5400" actId="478"/>
          <ac:spMkLst>
            <pc:docMk/>
            <pc:sldMk cId="1252328963" sldId="1334"/>
            <ac:spMk id="4" creationId="{00000000-0000-0000-0000-000000000000}"/>
          </ac:spMkLst>
        </pc:spChg>
        <pc:spChg chg="add del mod">
          <ac:chgData name="张 智" userId="36bdf691fd3510be" providerId="LiveId" clId="{5402EDA1-D713-4394-87DC-35CDF0141A82}" dt="2023-08-16T07:38:00.030" v="5426" actId="478"/>
          <ac:spMkLst>
            <pc:docMk/>
            <pc:sldMk cId="1252328963" sldId="1334"/>
            <ac:spMk id="5" creationId="{900EF745-827E-4BAE-9382-77A614B89828}"/>
          </ac:spMkLst>
        </pc:spChg>
        <pc:spChg chg="add del mod">
          <ac:chgData name="张 智" userId="36bdf691fd3510be" providerId="LiveId" clId="{5402EDA1-D713-4394-87DC-35CDF0141A82}" dt="2023-08-16T07:43:53.693" v="5642" actId="478"/>
          <ac:spMkLst>
            <pc:docMk/>
            <pc:sldMk cId="1252328963" sldId="1334"/>
            <ac:spMk id="6" creationId="{6EDEA1CF-C438-4F93-BA0F-9FDEB81BBEDE}"/>
          </ac:spMkLst>
        </pc:spChg>
        <pc:spChg chg="add del mod">
          <ac:chgData name="张 智" userId="36bdf691fd3510be" providerId="LiveId" clId="{5402EDA1-D713-4394-87DC-35CDF0141A82}" dt="2023-08-16T08:13:20.959" v="6415" actId="478"/>
          <ac:spMkLst>
            <pc:docMk/>
            <pc:sldMk cId="1252328963" sldId="1334"/>
            <ac:spMk id="7" creationId="{3C6FDF4F-56F0-48CE-9E48-C56CB3475103}"/>
          </ac:spMkLst>
        </pc:spChg>
      </pc:sldChg>
      <pc:sldChg chg="add del modAnim">
        <pc:chgData name="张 智" userId="36bdf691fd3510be" providerId="LiveId" clId="{5402EDA1-D713-4394-87DC-35CDF0141A82}" dt="2023-08-16T07:19:34.007" v="5383" actId="2696"/>
        <pc:sldMkLst>
          <pc:docMk/>
          <pc:sldMk cId="1877261061" sldId="1334"/>
        </pc:sldMkLst>
      </pc:sldChg>
      <pc:sldChg chg="del">
        <pc:chgData name="张 智" userId="36bdf691fd3510be" providerId="LiveId" clId="{5402EDA1-D713-4394-87DC-35CDF0141A82}" dt="2023-08-16T03:25:40.618" v="4614" actId="2696"/>
        <pc:sldMkLst>
          <pc:docMk/>
          <pc:sldMk cId="3153483311" sldId="1334"/>
        </pc:sldMkLst>
      </pc:sldChg>
      <pc:sldChg chg="add del">
        <pc:chgData name="张 智" userId="36bdf691fd3510be" providerId="LiveId" clId="{5402EDA1-D713-4394-87DC-35CDF0141A82}" dt="2023-08-16T08:03:01.052" v="6079"/>
        <pc:sldMkLst>
          <pc:docMk/>
          <pc:sldMk cId="1075853991" sldId="1341"/>
        </pc:sldMkLst>
      </pc:sldChg>
      <pc:sldChg chg="del">
        <pc:chgData name="张 智" userId="36bdf691fd3510be" providerId="LiveId" clId="{5402EDA1-D713-4394-87DC-35CDF0141A82}" dt="2023-08-16T03:25:40.618" v="4614" actId="2696"/>
        <pc:sldMkLst>
          <pc:docMk/>
          <pc:sldMk cId="1766084872" sldId="1341"/>
        </pc:sldMkLst>
      </pc:sldChg>
      <pc:sldChg chg="delSp modSp add del mod modAnim modNotesTx">
        <pc:chgData name="张 智" userId="36bdf691fd3510be" providerId="LiveId" clId="{5402EDA1-D713-4394-87DC-35CDF0141A82}" dt="2023-08-16T08:13:38.613" v="6418" actId="2696"/>
        <pc:sldMkLst>
          <pc:docMk/>
          <pc:sldMk cId="3382148028" sldId="1341"/>
        </pc:sldMkLst>
        <pc:spChg chg="mod">
          <ac:chgData name="张 智" userId="36bdf691fd3510be" providerId="LiveId" clId="{5402EDA1-D713-4394-87DC-35CDF0141A82}" dt="2023-08-16T08:08:49.538" v="6246" actId="20577"/>
          <ac:spMkLst>
            <pc:docMk/>
            <pc:sldMk cId="3382148028" sldId="1341"/>
            <ac:spMk id="2" creationId="{00000000-0000-0000-0000-000000000000}"/>
          </ac:spMkLst>
        </pc:spChg>
        <pc:spChg chg="mod">
          <ac:chgData name="张 智" userId="36bdf691fd3510be" providerId="LiveId" clId="{5402EDA1-D713-4394-87DC-35CDF0141A82}" dt="2023-08-16T08:09:14.365" v="6254" actId="20577"/>
          <ac:spMkLst>
            <pc:docMk/>
            <pc:sldMk cId="3382148028" sldId="1341"/>
            <ac:spMk id="3" creationId="{00000000-0000-0000-0000-000000000000}"/>
          </ac:spMkLst>
        </pc:spChg>
        <pc:spChg chg="del">
          <ac:chgData name="张 智" userId="36bdf691fd3510be" providerId="LiveId" clId="{5402EDA1-D713-4394-87DC-35CDF0141A82}" dt="2023-08-16T08:04:58.714" v="6194" actId="478"/>
          <ac:spMkLst>
            <pc:docMk/>
            <pc:sldMk cId="3382148028" sldId="1341"/>
            <ac:spMk id="4" creationId="{00000000-0000-0000-0000-000000000000}"/>
          </ac:spMkLst>
        </pc:spChg>
      </pc:sldChg>
      <pc:sldChg chg="add del">
        <pc:chgData name="张 智" userId="36bdf691fd3510be" providerId="LiveId" clId="{5402EDA1-D713-4394-87DC-35CDF0141A82}" dt="2023-08-16T08:02:55.535" v="6077" actId="2696"/>
        <pc:sldMkLst>
          <pc:docMk/>
          <pc:sldMk cId="4221796419" sldId="1341"/>
        </pc:sldMkLst>
      </pc:sldChg>
      <pc:sldChg chg="del">
        <pc:chgData name="张 智" userId="36bdf691fd3510be" providerId="LiveId" clId="{5402EDA1-D713-4394-87DC-35CDF0141A82}" dt="2023-08-16T03:25:40.618" v="4614" actId="2696"/>
        <pc:sldMkLst>
          <pc:docMk/>
          <pc:sldMk cId="2160477735" sldId="1343"/>
        </pc:sldMkLst>
      </pc:sldChg>
      <pc:sldChg chg="add del">
        <pc:chgData name="张 智" userId="36bdf691fd3510be" providerId="LiveId" clId="{5402EDA1-D713-4394-87DC-35CDF0141A82}" dt="2023-08-16T08:30:27.537" v="6588" actId="2696"/>
        <pc:sldMkLst>
          <pc:docMk/>
          <pc:sldMk cId="2867353212" sldId="1343"/>
        </pc:sldMkLst>
      </pc:sldChg>
      <pc:sldChg chg="addSp delSp modSp add del mod modAnim modNotesTx">
        <pc:chgData name="张 智" userId="36bdf691fd3510be" providerId="LiveId" clId="{5402EDA1-D713-4394-87DC-35CDF0141A82}" dt="2023-08-17T13:24:02.526" v="11808" actId="2696"/>
        <pc:sldMkLst>
          <pc:docMk/>
          <pc:sldMk cId="4181001443" sldId="1343"/>
        </pc:sldMkLst>
        <pc:spChg chg="mod">
          <ac:chgData name="张 智" userId="36bdf691fd3510be" providerId="LiveId" clId="{5402EDA1-D713-4394-87DC-35CDF0141A82}" dt="2023-08-16T08:32:05.673" v="6615" actId="1076"/>
          <ac:spMkLst>
            <pc:docMk/>
            <pc:sldMk cId="4181001443" sldId="1343"/>
            <ac:spMk id="2" creationId="{00000000-0000-0000-0000-000000000000}"/>
          </ac:spMkLst>
        </pc:spChg>
        <pc:spChg chg="mod">
          <ac:chgData name="张 智" userId="36bdf691fd3510be" providerId="LiveId" clId="{5402EDA1-D713-4394-87DC-35CDF0141A82}" dt="2023-08-16T08:32:07.817" v="6616" actId="1076"/>
          <ac:spMkLst>
            <pc:docMk/>
            <pc:sldMk cId="4181001443" sldId="1343"/>
            <ac:spMk id="3" creationId="{00000000-0000-0000-0000-000000000000}"/>
          </ac:spMkLst>
        </pc:spChg>
        <pc:spChg chg="del">
          <ac:chgData name="张 智" userId="36bdf691fd3510be" providerId="LiveId" clId="{5402EDA1-D713-4394-87DC-35CDF0141A82}" dt="2023-08-16T08:31:52.701" v="6614" actId="478"/>
          <ac:spMkLst>
            <pc:docMk/>
            <pc:sldMk cId="4181001443" sldId="1343"/>
            <ac:spMk id="4" creationId="{00000000-0000-0000-0000-000000000000}"/>
          </ac:spMkLst>
        </pc:spChg>
        <pc:spChg chg="add mod">
          <ac:chgData name="张 智" userId="36bdf691fd3510be" providerId="LiveId" clId="{5402EDA1-D713-4394-87DC-35CDF0141A82}" dt="2023-08-16T14:23:15.193" v="7502" actId="20577"/>
          <ac:spMkLst>
            <pc:docMk/>
            <pc:sldMk cId="4181001443" sldId="1343"/>
            <ac:spMk id="4" creationId="{3F308947-4F66-43E5-9430-255991EA9080}"/>
          </ac:spMkLst>
        </pc:spChg>
      </pc:sldChg>
      <pc:sldChg chg="add del">
        <pc:chgData name="张 智" userId="36bdf691fd3510be" providerId="LiveId" clId="{5402EDA1-D713-4394-87DC-35CDF0141A82}" dt="2023-08-16T14:12:27.388" v="7388" actId="2696"/>
        <pc:sldMkLst>
          <pc:docMk/>
          <pc:sldMk cId="1057070414" sldId="1344"/>
        </pc:sldMkLst>
      </pc:sldChg>
      <pc:sldChg chg="del">
        <pc:chgData name="张 智" userId="36bdf691fd3510be" providerId="LiveId" clId="{5402EDA1-D713-4394-87DC-35CDF0141A82}" dt="2023-08-16T03:25:40.618" v="4614" actId="2696"/>
        <pc:sldMkLst>
          <pc:docMk/>
          <pc:sldMk cId="1335572792" sldId="1344"/>
        </pc:sldMkLst>
      </pc:sldChg>
      <pc:sldChg chg="addSp delSp modSp add del mod modAnim">
        <pc:chgData name="张 智" userId="36bdf691fd3510be" providerId="LiveId" clId="{5402EDA1-D713-4394-87DC-35CDF0141A82}" dt="2023-08-16T14:13:11.200" v="7408" actId="2696"/>
        <pc:sldMkLst>
          <pc:docMk/>
          <pc:sldMk cId="3032483920" sldId="1344"/>
        </pc:sldMkLst>
        <pc:spChg chg="del">
          <ac:chgData name="张 智" userId="36bdf691fd3510be" providerId="LiveId" clId="{5402EDA1-D713-4394-87DC-35CDF0141A82}" dt="2023-08-16T14:13:05.644" v="7405" actId="21"/>
          <ac:spMkLst>
            <pc:docMk/>
            <pc:sldMk cId="3032483920" sldId="1344"/>
            <ac:spMk id="3" creationId="{00000000-0000-0000-0000-000000000000}"/>
          </ac:spMkLst>
        </pc:spChg>
        <pc:spChg chg="add mod">
          <ac:chgData name="张 智" userId="36bdf691fd3510be" providerId="LiveId" clId="{5402EDA1-D713-4394-87DC-35CDF0141A82}" dt="2023-08-16T14:13:05.644" v="7405" actId="21"/>
          <ac:spMkLst>
            <pc:docMk/>
            <pc:sldMk cId="3032483920" sldId="1344"/>
            <ac:spMk id="6" creationId="{5DA89AAE-EFAD-48B1-8A8C-63D31A0738C2}"/>
          </ac:spMkLst>
        </pc:spChg>
      </pc:sldChg>
      <pc:sldChg chg="delSp add del mod">
        <pc:chgData name="张 智" userId="36bdf691fd3510be" providerId="LiveId" clId="{5402EDA1-D713-4394-87DC-35CDF0141A82}" dt="2023-08-17T13:23:38.978" v="11807" actId="2696"/>
        <pc:sldMkLst>
          <pc:docMk/>
          <pc:sldMk cId="3704464014" sldId="1345"/>
        </pc:sldMkLst>
        <pc:spChg chg="del">
          <ac:chgData name="张 智" userId="36bdf691fd3510be" providerId="LiveId" clId="{5402EDA1-D713-4394-87DC-35CDF0141A82}" dt="2023-08-16T15:03:10.111" v="7780" actId="478"/>
          <ac:spMkLst>
            <pc:docMk/>
            <pc:sldMk cId="3704464014" sldId="1345"/>
            <ac:spMk id="4" creationId="{00000000-0000-0000-0000-000000000000}"/>
          </ac:spMkLst>
        </pc:spChg>
      </pc:sldChg>
      <pc:sldChg chg="del">
        <pc:chgData name="张 智" userId="36bdf691fd3510be" providerId="LiveId" clId="{5402EDA1-D713-4394-87DC-35CDF0141A82}" dt="2023-08-16T03:25:40.618" v="4614" actId="2696"/>
        <pc:sldMkLst>
          <pc:docMk/>
          <pc:sldMk cId="3744523561" sldId="1345"/>
        </pc:sldMkLst>
      </pc:sldChg>
      <pc:sldChg chg="del">
        <pc:chgData name="张 智" userId="36bdf691fd3510be" providerId="LiveId" clId="{5402EDA1-D713-4394-87DC-35CDF0141A82}" dt="2023-08-16T03:25:40.618" v="4614" actId="2696"/>
        <pc:sldMkLst>
          <pc:docMk/>
          <pc:sldMk cId="1715092791" sldId="1346"/>
        </pc:sldMkLst>
      </pc:sldChg>
      <pc:sldChg chg="add del">
        <pc:chgData name="张 智" userId="36bdf691fd3510be" providerId="LiveId" clId="{5402EDA1-D713-4394-87DC-35CDF0141A82}" dt="2023-08-16T03:25:51.925" v="4616" actId="2696"/>
        <pc:sldMkLst>
          <pc:docMk/>
          <pc:sldMk cId="2727222264" sldId="1346"/>
        </pc:sldMkLst>
      </pc:sldChg>
      <pc:sldChg chg="add del">
        <pc:chgData name="张 智" userId="36bdf691fd3510be" providerId="LiveId" clId="{5402EDA1-D713-4394-87DC-35CDF0141A82}" dt="2023-08-16T08:52:06.015" v="6670" actId="2696"/>
        <pc:sldMkLst>
          <pc:docMk/>
          <pc:sldMk cId="799241551" sldId="1347"/>
        </pc:sldMkLst>
      </pc:sldChg>
      <pc:sldChg chg="del">
        <pc:chgData name="张 智" userId="36bdf691fd3510be" providerId="LiveId" clId="{5402EDA1-D713-4394-87DC-35CDF0141A82}" dt="2023-08-16T03:25:40.618" v="4614" actId="2696"/>
        <pc:sldMkLst>
          <pc:docMk/>
          <pc:sldMk cId="1389155838" sldId="1347"/>
        </pc:sldMkLst>
      </pc:sldChg>
      <pc:sldChg chg="del">
        <pc:chgData name="张 智" userId="36bdf691fd3510be" providerId="LiveId" clId="{5402EDA1-D713-4394-87DC-35CDF0141A82}" dt="2023-08-16T08:50:07.061" v="6667" actId="47"/>
        <pc:sldMkLst>
          <pc:docMk/>
          <pc:sldMk cId="148263487" sldId="1348"/>
        </pc:sldMkLst>
      </pc:sldChg>
      <pc:sldChg chg="del">
        <pc:chgData name="张 智" userId="36bdf691fd3510be" providerId="LiveId" clId="{5402EDA1-D713-4394-87DC-35CDF0141A82}" dt="2023-08-16T08:50:08.216" v="6668" actId="47"/>
        <pc:sldMkLst>
          <pc:docMk/>
          <pc:sldMk cId="3159785855" sldId="1349"/>
        </pc:sldMkLst>
      </pc:sldChg>
      <pc:sldChg chg="addSp delSp modSp mod ord modAnim modNotesTx">
        <pc:chgData name="张 智" userId="36bdf691fd3510be" providerId="LiveId" clId="{5402EDA1-D713-4394-87DC-35CDF0141A82}" dt="2023-08-18T16:08:06.441" v="17900" actId="1076"/>
        <pc:sldMkLst>
          <pc:docMk/>
          <pc:sldMk cId="3215069773" sldId="1350"/>
        </pc:sldMkLst>
        <pc:spChg chg="mod">
          <ac:chgData name="张 智" userId="36bdf691fd3510be" providerId="LiveId" clId="{5402EDA1-D713-4394-87DC-35CDF0141A82}" dt="2023-08-18T15:46:56.592" v="16890" actId="20577"/>
          <ac:spMkLst>
            <pc:docMk/>
            <pc:sldMk cId="3215069773" sldId="1350"/>
            <ac:spMk id="2" creationId="{00000000-0000-0000-0000-000000000000}"/>
          </ac:spMkLst>
        </pc:spChg>
        <pc:spChg chg="mod">
          <ac:chgData name="张 智" userId="36bdf691fd3510be" providerId="LiveId" clId="{5402EDA1-D713-4394-87DC-35CDF0141A82}" dt="2023-08-18T16:04:27.531" v="17836" actId="20577"/>
          <ac:spMkLst>
            <pc:docMk/>
            <pc:sldMk cId="3215069773" sldId="1350"/>
            <ac:spMk id="3" creationId="{00000000-0000-0000-0000-000000000000}"/>
          </ac:spMkLst>
        </pc:spChg>
        <pc:spChg chg="del">
          <ac:chgData name="张 智" userId="36bdf691fd3510be" providerId="LiveId" clId="{5402EDA1-D713-4394-87DC-35CDF0141A82}" dt="2023-08-18T03:12:07.691" v="16154" actId="478"/>
          <ac:spMkLst>
            <pc:docMk/>
            <pc:sldMk cId="3215069773" sldId="1350"/>
            <ac:spMk id="4" creationId="{00000000-0000-0000-0000-000000000000}"/>
          </ac:spMkLst>
        </pc:spChg>
        <pc:spChg chg="add mod">
          <ac:chgData name="张 智" userId="36bdf691fd3510be" providerId="LiveId" clId="{5402EDA1-D713-4394-87DC-35CDF0141A82}" dt="2023-08-18T16:06:55.112" v="17868" actId="1076"/>
          <ac:spMkLst>
            <pc:docMk/>
            <pc:sldMk cId="3215069773" sldId="1350"/>
            <ac:spMk id="6" creationId="{33DCC682-7890-43CE-82D2-B6B25F5CE9AD}"/>
          </ac:spMkLst>
        </pc:spChg>
        <pc:spChg chg="add mod">
          <ac:chgData name="张 智" userId="36bdf691fd3510be" providerId="LiveId" clId="{5402EDA1-D713-4394-87DC-35CDF0141A82}" dt="2023-08-18T16:08:06.441" v="17900" actId="1076"/>
          <ac:spMkLst>
            <pc:docMk/>
            <pc:sldMk cId="3215069773" sldId="1350"/>
            <ac:spMk id="7" creationId="{6BE8AAD7-9033-422E-8D35-5B5178B79B13}"/>
          </ac:spMkLst>
        </pc:spChg>
        <pc:picChg chg="add mod">
          <ac:chgData name="张 智" userId="36bdf691fd3510be" providerId="LiveId" clId="{5402EDA1-D713-4394-87DC-35CDF0141A82}" dt="2023-08-18T16:05:57.800" v="17838" actId="14100"/>
          <ac:picMkLst>
            <pc:docMk/>
            <pc:sldMk cId="3215069773" sldId="1350"/>
            <ac:picMk id="5" creationId="{A9BFF00F-958C-4495-A968-56F36A6EE6A9}"/>
          </ac:picMkLst>
        </pc:picChg>
      </pc:sldChg>
      <pc:sldChg chg="modSp del modAnim">
        <pc:chgData name="张 智" userId="36bdf691fd3510be" providerId="LiveId" clId="{5402EDA1-D713-4394-87DC-35CDF0141A82}" dt="2023-08-18T14:21:19.339" v="16181" actId="2696"/>
        <pc:sldMkLst>
          <pc:docMk/>
          <pc:sldMk cId="693548031" sldId="1351"/>
        </pc:sldMkLst>
        <pc:spChg chg="mod">
          <ac:chgData name="张 智" userId="36bdf691fd3510be" providerId="LiveId" clId="{5402EDA1-D713-4394-87DC-35CDF0141A82}" dt="2023-08-18T02:30:23.941" v="15176" actId="20577"/>
          <ac:spMkLst>
            <pc:docMk/>
            <pc:sldMk cId="693548031" sldId="1351"/>
            <ac:spMk id="3" creationId="{00000000-0000-0000-0000-000000000000}"/>
          </ac:spMkLst>
        </pc:spChg>
      </pc:sldChg>
      <pc:sldChg chg="del">
        <pc:chgData name="张 智" userId="36bdf691fd3510be" providerId="LiveId" clId="{5402EDA1-D713-4394-87DC-35CDF0141A82}" dt="2023-08-17T14:50:43.482" v="13126" actId="2696"/>
        <pc:sldMkLst>
          <pc:docMk/>
          <pc:sldMk cId="1032071373" sldId="1352"/>
        </pc:sldMkLst>
      </pc:sldChg>
      <pc:sldChg chg="del">
        <pc:chgData name="张 智" userId="36bdf691fd3510be" providerId="LiveId" clId="{5402EDA1-D713-4394-87DC-35CDF0141A82}" dt="2023-08-16T08:50:47.683" v="6669" actId="47"/>
        <pc:sldMkLst>
          <pc:docMk/>
          <pc:sldMk cId="4206262900" sldId="1353"/>
        </pc:sldMkLst>
      </pc:sldChg>
      <pc:sldChg chg="delSp del mod">
        <pc:chgData name="张 智" userId="36bdf691fd3510be" providerId="LiveId" clId="{5402EDA1-D713-4394-87DC-35CDF0141A82}" dt="2023-08-17T13:32:32.546" v="11890" actId="2696"/>
        <pc:sldMkLst>
          <pc:docMk/>
          <pc:sldMk cId="2685954574" sldId="1354"/>
        </pc:sldMkLst>
        <pc:spChg chg="del">
          <ac:chgData name="张 智" userId="36bdf691fd3510be" providerId="LiveId" clId="{5402EDA1-D713-4394-87DC-35CDF0141A82}" dt="2023-08-16T15:06:16.124" v="7781" actId="478"/>
          <ac:spMkLst>
            <pc:docMk/>
            <pc:sldMk cId="2685954574" sldId="1354"/>
            <ac:spMk id="4" creationId="{00000000-0000-0000-0000-000000000000}"/>
          </ac:spMkLst>
        </pc:spChg>
      </pc:sldChg>
      <pc:sldChg chg="del">
        <pc:chgData name="张 智" userId="36bdf691fd3510be" providerId="LiveId" clId="{5402EDA1-D713-4394-87DC-35CDF0141A82}" dt="2023-08-17T13:32:45.904" v="11891" actId="2696"/>
        <pc:sldMkLst>
          <pc:docMk/>
          <pc:sldMk cId="1219948862" sldId="1355"/>
        </pc:sldMkLst>
      </pc:sldChg>
      <pc:sldChg chg="del">
        <pc:chgData name="张 智" userId="36bdf691fd3510be" providerId="LiveId" clId="{5402EDA1-D713-4394-87DC-35CDF0141A82}" dt="2023-08-17T13:32:53.766" v="11892" actId="2696"/>
        <pc:sldMkLst>
          <pc:docMk/>
          <pc:sldMk cId="451890877" sldId="1356"/>
        </pc:sldMkLst>
      </pc:sldChg>
      <pc:sldChg chg="delSp modSp mod">
        <pc:chgData name="张 智" userId="36bdf691fd3510be" providerId="LiveId" clId="{5402EDA1-D713-4394-87DC-35CDF0141A82}" dt="2023-08-13T13:52:25.074" v="20" actId="478"/>
        <pc:sldMkLst>
          <pc:docMk/>
          <pc:sldMk cId="201535397" sldId="1357"/>
        </pc:sldMkLst>
        <pc:spChg chg="mod">
          <ac:chgData name="张 智" userId="36bdf691fd3510be" providerId="LiveId" clId="{5402EDA1-D713-4394-87DC-35CDF0141A82}" dt="2023-08-13T13:51:43.991" v="7" actId="20577"/>
          <ac:spMkLst>
            <pc:docMk/>
            <pc:sldMk cId="201535397" sldId="1357"/>
            <ac:spMk id="2" creationId="{4D81C55C-64EF-5A4C-AA55-00ED127F3859}"/>
          </ac:spMkLst>
        </pc:spChg>
        <pc:spChg chg="mod">
          <ac:chgData name="张 智" userId="36bdf691fd3510be" providerId="LiveId" clId="{5402EDA1-D713-4394-87DC-35CDF0141A82}" dt="2023-08-13T13:52:23.072" v="19" actId="14100"/>
          <ac:spMkLst>
            <pc:docMk/>
            <pc:sldMk cId="201535397" sldId="1357"/>
            <ac:spMk id="3" creationId="{0948071F-5629-E546-A495-2CF02BCF2F6C}"/>
          </ac:spMkLst>
        </pc:spChg>
        <pc:spChg chg="del">
          <ac:chgData name="张 智" userId="36bdf691fd3510be" providerId="LiveId" clId="{5402EDA1-D713-4394-87DC-35CDF0141A82}" dt="2023-08-13T13:51:26.613" v="0" actId="478"/>
          <ac:spMkLst>
            <pc:docMk/>
            <pc:sldMk cId="201535397" sldId="1357"/>
            <ac:spMk id="4" creationId="{2FE8A79C-FC85-E64F-9A9A-46E21C52ED2D}"/>
          </ac:spMkLst>
        </pc:spChg>
        <pc:spChg chg="del">
          <ac:chgData name="张 智" userId="36bdf691fd3510be" providerId="LiveId" clId="{5402EDA1-D713-4394-87DC-35CDF0141A82}" dt="2023-08-13T13:52:25.074" v="20" actId="478"/>
          <ac:spMkLst>
            <pc:docMk/>
            <pc:sldMk cId="201535397" sldId="1357"/>
            <ac:spMk id="5" creationId="{213B4352-6E12-074C-B434-FB86B89CA98F}"/>
          </ac:spMkLst>
        </pc:spChg>
      </pc:sldChg>
      <pc:sldChg chg="delSp modSp add mod modNotesTx">
        <pc:chgData name="张 智" userId="36bdf691fd3510be" providerId="LiveId" clId="{5402EDA1-D713-4394-87DC-35CDF0141A82}" dt="2023-08-14T05:42:35.509" v="3771" actId="27636"/>
        <pc:sldMkLst>
          <pc:docMk/>
          <pc:sldMk cId="1144395491" sldId="1358"/>
        </pc:sldMkLst>
        <pc:spChg chg="mod">
          <ac:chgData name="张 智" userId="36bdf691fd3510be" providerId="LiveId" clId="{5402EDA1-D713-4394-87DC-35CDF0141A82}" dt="2023-08-14T03:11:42.698" v="2867" actId="20577"/>
          <ac:spMkLst>
            <pc:docMk/>
            <pc:sldMk cId="1144395491" sldId="1358"/>
            <ac:spMk id="2" creationId="{EB93F8D7-86BD-1F45-AFCF-101895A32B22}"/>
          </ac:spMkLst>
        </pc:spChg>
        <pc:spChg chg="mod">
          <ac:chgData name="张 智" userId="36bdf691fd3510be" providerId="LiveId" clId="{5402EDA1-D713-4394-87DC-35CDF0141A82}" dt="2023-08-14T05:42:35.509" v="3771" actId="27636"/>
          <ac:spMkLst>
            <pc:docMk/>
            <pc:sldMk cId="1144395491" sldId="1358"/>
            <ac:spMk id="3" creationId="{3FE16A9C-2324-5945-B4B8-0E9FCC57A6F7}"/>
          </ac:spMkLst>
        </pc:spChg>
        <pc:spChg chg="del">
          <ac:chgData name="张 智" userId="36bdf691fd3510be" providerId="LiveId" clId="{5402EDA1-D713-4394-87DC-35CDF0141A82}" dt="2023-08-14T02:09:42.462" v="913" actId="478"/>
          <ac:spMkLst>
            <pc:docMk/>
            <pc:sldMk cId="1144395491" sldId="1358"/>
            <ac:spMk id="4" creationId="{683E4D0D-9F32-034F-A9ED-C2AFE31E656A}"/>
          </ac:spMkLst>
        </pc:spChg>
        <pc:spChg chg="del">
          <ac:chgData name="张 智" userId="36bdf691fd3510be" providerId="LiveId" clId="{5402EDA1-D713-4394-87DC-35CDF0141A82}" dt="2023-08-14T02:09:44.611" v="914" actId="478"/>
          <ac:spMkLst>
            <pc:docMk/>
            <pc:sldMk cId="1144395491" sldId="1358"/>
            <ac:spMk id="5" creationId="{BF8C038F-D688-2B46-BC8D-FC633465F261}"/>
          </ac:spMkLst>
        </pc:spChg>
      </pc:sldChg>
      <pc:sldChg chg="del">
        <pc:chgData name="张 智" userId="36bdf691fd3510be" providerId="LiveId" clId="{5402EDA1-D713-4394-87DC-35CDF0141A82}" dt="2023-08-14T02:09:15.094" v="886" actId="2696"/>
        <pc:sldMkLst>
          <pc:docMk/>
          <pc:sldMk cId="3031709979" sldId="1358"/>
        </pc:sldMkLst>
      </pc:sldChg>
      <pc:sldChg chg="modSp mod modNotesTx">
        <pc:chgData name="张 智" userId="36bdf691fd3510be" providerId="LiveId" clId="{5402EDA1-D713-4394-87DC-35CDF0141A82}" dt="2023-08-18T02:19:55.274" v="15171" actId="20577"/>
        <pc:sldMkLst>
          <pc:docMk/>
          <pc:sldMk cId="3401202499" sldId="1360"/>
        </pc:sldMkLst>
        <pc:spChg chg="mod">
          <ac:chgData name="张 智" userId="36bdf691fd3510be" providerId="LiveId" clId="{5402EDA1-D713-4394-87DC-35CDF0141A82}" dt="2023-08-17T06:32:23.539" v="8043" actId="1076"/>
          <ac:spMkLst>
            <pc:docMk/>
            <pc:sldMk cId="3401202499" sldId="1360"/>
            <ac:spMk id="2" creationId="{00000000-0000-0000-0000-000000000000}"/>
          </ac:spMkLst>
        </pc:spChg>
        <pc:spChg chg="mod">
          <ac:chgData name="张 智" userId="36bdf691fd3510be" providerId="LiveId" clId="{5402EDA1-D713-4394-87DC-35CDF0141A82}" dt="2023-08-18T02:19:55.274" v="15171" actId="20577"/>
          <ac:spMkLst>
            <pc:docMk/>
            <pc:sldMk cId="3401202499" sldId="1360"/>
            <ac:spMk id="3" creationId="{00000000-0000-0000-0000-000000000000}"/>
          </ac:spMkLst>
        </pc:spChg>
      </pc:sldChg>
      <pc:sldChg chg="del">
        <pc:chgData name="张 智" userId="36bdf691fd3510be" providerId="LiveId" clId="{5402EDA1-D713-4394-87DC-35CDF0141A82}" dt="2023-08-14T03:04:49.875" v="2731" actId="2696"/>
        <pc:sldMkLst>
          <pc:docMk/>
          <pc:sldMk cId="1246020451" sldId="1361"/>
        </pc:sldMkLst>
      </pc:sldChg>
      <pc:sldChg chg="delSp modSp del mod">
        <pc:chgData name="张 智" userId="36bdf691fd3510be" providerId="LiveId" clId="{5402EDA1-D713-4394-87DC-35CDF0141A82}" dt="2023-08-18T02:21:25.735" v="15175" actId="2696"/>
        <pc:sldMkLst>
          <pc:docMk/>
          <pc:sldMk cId="1571513411" sldId="1362"/>
        </pc:sldMkLst>
        <pc:spChg chg="mod">
          <ac:chgData name="张 智" userId="36bdf691fd3510be" providerId="LiveId" clId="{5402EDA1-D713-4394-87DC-35CDF0141A82}" dt="2023-08-14T05:36:45.349" v="3458" actId="113"/>
          <ac:spMkLst>
            <pc:docMk/>
            <pc:sldMk cId="1571513411" sldId="1362"/>
            <ac:spMk id="2" creationId="{D22EFA50-EA49-DE47-98C9-610DF85CA5B4}"/>
          </ac:spMkLst>
        </pc:spChg>
        <pc:spChg chg="mod">
          <ac:chgData name="张 智" userId="36bdf691fd3510be" providerId="LiveId" clId="{5402EDA1-D713-4394-87DC-35CDF0141A82}" dt="2023-08-14T05:36:48.419" v="3459" actId="1076"/>
          <ac:spMkLst>
            <pc:docMk/>
            <pc:sldMk cId="1571513411" sldId="1362"/>
            <ac:spMk id="3" creationId="{41E2CE21-8037-F44D-9E06-225539C5382C}"/>
          </ac:spMkLst>
        </pc:spChg>
        <pc:spChg chg="del">
          <ac:chgData name="张 智" userId="36bdf691fd3510be" providerId="LiveId" clId="{5402EDA1-D713-4394-87DC-35CDF0141A82}" dt="2023-08-14T05:36:51.117" v="3460" actId="478"/>
          <ac:spMkLst>
            <pc:docMk/>
            <pc:sldMk cId="1571513411" sldId="1362"/>
            <ac:spMk id="4" creationId="{D430AB16-F838-1E43-BC30-208C2CF3ABE1}"/>
          </ac:spMkLst>
        </pc:spChg>
        <pc:spChg chg="del">
          <ac:chgData name="张 智" userId="36bdf691fd3510be" providerId="LiveId" clId="{5402EDA1-D713-4394-87DC-35CDF0141A82}" dt="2023-08-14T05:36:52.385" v="3461" actId="478"/>
          <ac:spMkLst>
            <pc:docMk/>
            <pc:sldMk cId="1571513411" sldId="1362"/>
            <ac:spMk id="5" creationId="{27ED0B03-FE1C-FB4F-831E-E6D955FF5511}"/>
          </ac:spMkLst>
        </pc:spChg>
      </pc:sldChg>
      <pc:sldChg chg="del">
        <pc:chgData name="张 智" userId="36bdf691fd3510be" providerId="LiveId" clId="{5402EDA1-D713-4394-87DC-35CDF0141A82}" dt="2023-08-13T14:08:25.171" v="27" actId="2696"/>
        <pc:sldMkLst>
          <pc:docMk/>
          <pc:sldMk cId="2964476656" sldId="1363"/>
        </pc:sldMkLst>
      </pc:sldChg>
      <pc:sldChg chg="del">
        <pc:chgData name="张 智" userId="36bdf691fd3510be" providerId="LiveId" clId="{5402EDA1-D713-4394-87DC-35CDF0141A82}" dt="2023-08-14T05:46:32.153" v="3848" actId="2696"/>
        <pc:sldMkLst>
          <pc:docMk/>
          <pc:sldMk cId="3104450703" sldId="1364"/>
        </pc:sldMkLst>
      </pc:sldChg>
      <pc:sldChg chg="delSp del mod">
        <pc:chgData name="张 智" userId="36bdf691fd3510be" providerId="LiveId" clId="{5402EDA1-D713-4394-87DC-35CDF0141A82}" dt="2023-08-17T03:32:14.220" v="7815" actId="47"/>
        <pc:sldMkLst>
          <pc:docMk/>
          <pc:sldMk cId="837157379" sldId="1365"/>
        </pc:sldMkLst>
        <pc:spChg chg="del">
          <ac:chgData name="张 智" userId="36bdf691fd3510be" providerId="LiveId" clId="{5402EDA1-D713-4394-87DC-35CDF0141A82}" dt="2023-08-16T15:10:36.116" v="7792" actId="478"/>
          <ac:spMkLst>
            <pc:docMk/>
            <pc:sldMk cId="837157379" sldId="1365"/>
            <ac:spMk id="4" creationId="{39C3A38A-59EF-4C45-811A-6CF165BA4E8C}"/>
          </ac:spMkLst>
        </pc:spChg>
        <pc:spChg chg="del">
          <ac:chgData name="张 智" userId="36bdf691fd3510be" providerId="LiveId" clId="{5402EDA1-D713-4394-87DC-35CDF0141A82}" dt="2023-08-16T15:10:37.506" v="7793" actId="478"/>
          <ac:spMkLst>
            <pc:docMk/>
            <pc:sldMk cId="837157379" sldId="1365"/>
            <ac:spMk id="5" creationId="{442887C2-5874-FA45-84BD-8D870E442D83}"/>
          </ac:spMkLst>
        </pc:spChg>
      </pc:sldChg>
      <pc:sldChg chg="del">
        <pc:chgData name="张 智" userId="36bdf691fd3510be" providerId="LiveId" clId="{5402EDA1-D713-4394-87DC-35CDF0141A82}" dt="2023-08-13T14:08:26.721" v="28" actId="47"/>
        <pc:sldMkLst>
          <pc:docMk/>
          <pc:sldMk cId="1526087667" sldId="1366"/>
        </pc:sldMkLst>
      </pc:sldChg>
      <pc:sldChg chg="delSp modSp del mod">
        <pc:chgData name="张 智" userId="36bdf691fd3510be" providerId="LiveId" clId="{5402EDA1-D713-4394-87DC-35CDF0141A82}" dt="2023-08-14T01:41:12.155" v="38" actId="2696"/>
        <pc:sldMkLst>
          <pc:docMk/>
          <pc:sldMk cId="3661060421" sldId="1367"/>
        </pc:sldMkLst>
        <pc:spChg chg="mod">
          <ac:chgData name="张 智" userId="36bdf691fd3510be" providerId="LiveId" clId="{5402EDA1-D713-4394-87DC-35CDF0141A82}" dt="2023-08-14T01:40:59.547" v="32" actId="21"/>
          <ac:spMkLst>
            <pc:docMk/>
            <pc:sldMk cId="3661060421" sldId="1367"/>
            <ac:spMk id="2" creationId="{4D81C55C-64EF-5A4C-AA55-00ED127F3859}"/>
          </ac:spMkLst>
        </pc:spChg>
        <pc:spChg chg="del">
          <ac:chgData name="张 智" userId="36bdf691fd3510be" providerId="LiveId" clId="{5402EDA1-D713-4394-87DC-35CDF0141A82}" dt="2023-08-13T13:52:31.766" v="21" actId="478"/>
          <ac:spMkLst>
            <pc:docMk/>
            <pc:sldMk cId="3661060421" sldId="1367"/>
            <ac:spMk id="4" creationId="{2FE8A79C-FC85-E64F-9A9A-46E21C52ED2D}"/>
          </ac:spMkLst>
        </pc:spChg>
        <pc:spChg chg="del">
          <ac:chgData name="张 智" userId="36bdf691fd3510be" providerId="LiveId" clId="{5402EDA1-D713-4394-87DC-35CDF0141A82}" dt="2023-08-13T13:52:32.894" v="22" actId="478"/>
          <ac:spMkLst>
            <pc:docMk/>
            <pc:sldMk cId="3661060421" sldId="1367"/>
            <ac:spMk id="5" creationId="{213B4352-6E12-074C-B434-FB86B89CA98F}"/>
          </ac:spMkLst>
        </pc:spChg>
      </pc:sldChg>
      <pc:sldChg chg="delSp add del mod">
        <pc:chgData name="张 智" userId="36bdf691fd3510be" providerId="LiveId" clId="{5402EDA1-D713-4394-87DC-35CDF0141A82}" dt="2023-08-14T01:43:53.796" v="39" actId="2696"/>
        <pc:sldMkLst>
          <pc:docMk/>
          <pc:sldMk cId="4056761651" sldId="1368"/>
        </pc:sldMkLst>
        <pc:spChg chg="del">
          <ac:chgData name="张 智" userId="36bdf691fd3510be" providerId="LiveId" clId="{5402EDA1-D713-4394-87DC-35CDF0141A82}" dt="2023-08-13T14:02:08.661" v="23" actId="478"/>
          <ac:spMkLst>
            <pc:docMk/>
            <pc:sldMk cId="4056761651" sldId="1368"/>
            <ac:spMk id="4" creationId="{2FE8A79C-FC85-E64F-9A9A-46E21C52ED2D}"/>
          </ac:spMkLst>
        </pc:spChg>
      </pc:sldChg>
      <pc:sldChg chg="delSp modSp mod">
        <pc:chgData name="张 智" userId="36bdf691fd3510be" providerId="LiveId" clId="{5402EDA1-D713-4394-87DC-35CDF0141A82}" dt="2023-08-16T15:12:06.182" v="7811" actId="1076"/>
        <pc:sldMkLst>
          <pc:docMk/>
          <pc:sldMk cId="3832666790" sldId="1369"/>
        </pc:sldMkLst>
        <pc:spChg chg="mod">
          <ac:chgData name="张 智" userId="36bdf691fd3510be" providerId="LiveId" clId="{5402EDA1-D713-4394-87DC-35CDF0141A82}" dt="2023-08-16T15:12:04.213" v="7810" actId="14100"/>
          <ac:spMkLst>
            <pc:docMk/>
            <pc:sldMk cId="3832666790" sldId="1369"/>
            <ac:spMk id="2" creationId="{A5CCF6B4-7979-9940-B766-20C4C18E1646}"/>
          </ac:spMkLst>
        </pc:spChg>
        <pc:spChg chg="mod">
          <ac:chgData name="张 智" userId="36bdf691fd3510be" providerId="LiveId" clId="{5402EDA1-D713-4394-87DC-35CDF0141A82}" dt="2023-08-16T15:12:06.182" v="7811" actId="1076"/>
          <ac:spMkLst>
            <pc:docMk/>
            <pc:sldMk cId="3832666790" sldId="1369"/>
            <ac:spMk id="3" creationId="{45E2EF9A-10A8-474F-9555-C08506F4A2FA}"/>
          </ac:spMkLst>
        </pc:spChg>
        <pc:spChg chg="del">
          <ac:chgData name="张 智" userId="36bdf691fd3510be" providerId="LiveId" clId="{5402EDA1-D713-4394-87DC-35CDF0141A82}" dt="2023-08-16T14:40:14.509" v="7504" actId="478"/>
          <ac:spMkLst>
            <pc:docMk/>
            <pc:sldMk cId="3832666790" sldId="1369"/>
            <ac:spMk id="4" creationId="{6A7FA77F-0261-9D46-AC74-EC81973BAFC4}"/>
          </ac:spMkLst>
        </pc:spChg>
        <pc:spChg chg="del">
          <ac:chgData name="张 智" userId="36bdf691fd3510be" providerId="LiveId" clId="{5402EDA1-D713-4394-87DC-35CDF0141A82}" dt="2023-08-16T14:40:13.761" v="7503" actId="478"/>
          <ac:spMkLst>
            <pc:docMk/>
            <pc:sldMk cId="3832666790" sldId="1369"/>
            <ac:spMk id="5" creationId="{D94B537E-47B5-644E-A78B-ADC01AE92722}"/>
          </ac:spMkLst>
        </pc:spChg>
      </pc:sldChg>
      <pc:sldChg chg="delSp del mod">
        <pc:chgData name="张 智" userId="36bdf691fd3510be" providerId="LiveId" clId="{5402EDA1-D713-4394-87DC-35CDF0141A82}" dt="2023-08-17T03:31:59.181" v="7813" actId="47"/>
        <pc:sldMkLst>
          <pc:docMk/>
          <pc:sldMk cId="2390807174" sldId="1370"/>
        </pc:sldMkLst>
        <pc:spChg chg="del">
          <ac:chgData name="张 智" userId="36bdf691fd3510be" providerId="LiveId" clId="{5402EDA1-D713-4394-87DC-35CDF0141A82}" dt="2023-08-16T15:11:03.503" v="7796" actId="478"/>
          <ac:spMkLst>
            <pc:docMk/>
            <pc:sldMk cId="2390807174" sldId="1370"/>
            <ac:spMk id="4" creationId="{6A7FA77F-0261-9D46-AC74-EC81973BAFC4}"/>
          </ac:spMkLst>
        </pc:spChg>
        <pc:spChg chg="del">
          <ac:chgData name="张 智" userId="36bdf691fd3510be" providerId="LiveId" clId="{5402EDA1-D713-4394-87DC-35CDF0141A82}" dt="2023-08-16T15:11:04.830" v="7797" actId="478"/>
          <ac:spMkLst>
            <pc:docMk/>
            <pc:sldMk cId="2390807174" sldId="1370"/>
            <ac:spMk id="5" creationId="{D94B537E-47B5-644E-A78B-ADC01AE92722}"/>
          </ac:spMkLst>
        </pc:spChg>
      </pc:sldChg>
      <pc:sldChg chg="delSp del mod">
        <pc:chgData name="张 智" userId="36bdf691fd3510be" providerId="LiveId" clId="{5402EDA1-D713-4394-87DC-35CDF0141A82}" dt="2023-08-17T03:32:12.088" v="7814" actId="47"/>
        <pc:sldMkLst>
          <pc:docMk/>
          <pc:sldMk cId="3645090660" sldId="1371"/>
        </pc:sldMkLst>
        <pc:spChg chg="del">
          <ac:chgData name="张 智" userId="36bdf691fd3510be" providerId="LiveId" clId="{5402EDA1-D713-4394-87DC-35CDF0141A82}" dt="2023-08-16T15:10:50.466" v="7794" actId="478"/>
          <ac:spMkLst>
            <pc:docMk/>
            <pc:sldMk cId="3645090660" sldId="1371"/>
            <ac:spMk id="4" creationId="{21B6E59D-C35A-154C-886A-F6F6EF12C1FB}"/>
          </ac:spMkLst>
        </pc:spChg>
        <pc:spChg chg="del">
          <ac:chgData name="张 智" userId="36bdf691fd3510be" providerId="LiveId" clId="{5402EDA1-D713-4394-87DC-35CDF0141A82}" dt="2023-08-16T15:10:51.687" v="7795" actId="478"/>
          <ac:spMkLst>
            <pc:docMk/>
            <pc:sldMk cId="3645090660" sldId="1371"/>
            <ac:spMk id="5" creationId="{D6D66E15-9FF7-0747-AF12-0035AB7EFACB}"/>
          </ac:spMkLst>
        </pc:spChg>
      </pc:sldChg>
      <pc:sldChg chg="delSp modSp add mod modNotesTx">
        <pc:chgData name="张 智" userId="36bdf691fd3510be" providerId="LiveId" clId="{5402EDA1-D713-4394-87DC-35CDF0141A82}" dt="2023-08-14T02:07:19.839" v="856" actId="20577"/>
        <pc:sldMkLst>
          <pc:docMk/>
          <pc:sldMk cId="1855926147" sldId="1372"/>
        </pc:sldMkLst>
        <pc:spChg chg="mod">
          <ac:chgData name="张 智" userId="36bdf691fd3510be" providerId="LiveId" clId="{5402EDA1-D713-4394-87DC-35CDF0141A82}" dt="2023-08-14T01:57:11.727" v="300" actId="20577"/>
          <ac:spMkLst>
            <pc:docMk/>
            <pc:sldMk cId="1855926147" sldId="1372"/>
            <ac:spMk id="2" creationId="{00000000-0000-0000-0000-000000000000}"/>
          </ac:spMkLst>
        </pc:spChg>
        <pc:spChg chg="mod">
          <ac:chgData name="张 智" userId="36bdf691fd3510be" providerId="LiveId" clId="{5402EDA1-D713-4394-87DC-35CDF0141A82}" dt="2023-08-14T02:07:19.839" v="856" actId="20577"/>
          <ac:spMkLst>
            <pc:docMk/>
            <pc:sldMk cId="1855926147" sldId="1372"/>
            <ac:spMk id="3" creationId="{00000000-0000-0000-0000-000000000000}"/>
          </ac:spMkLst>
        </pc:spChg>
        <pc:picChg chg="del">
          <ac:chgData name="张 智" userId="36bdf691fd3510be" providerId="LiveId" clId="{5402EDA1-D713-4394-87DC-35CDF0141A82}" dt="2023-08-14T01:54:30.895" v="243" actId="478"/>
          <ac:picMkLst>
            <pc:docMk/>
            <pc:sldMk cId="1855926147" sldId="1372"/>
            <ac:picMk id="5" creationId="{ACFA79EF-2B18-42D5-988E-51061AD8001E}"/>
          </ac:picMkLst>
        </pc:picChg>
      </pc:sldChg>
      <pc:sldChg chg="addSp delSp modSp add mod modNotesTx">
        <pc:chgData name="张 智" userId="36bdf691fd3510be" providerId="LiveId" clId="{5402EDA1-D713-4394-87DC-35CDF0141A82}" dt="2023-08-14T05:41:02.619" v="3672" actId="20577"/>
        <pc:sldMkLst>
          <pc:docMk/>
          <pc:sldMk cId="369015162" sldId="1373"/>
        </pc:sldMkLst>
        <pc:spChg chg="mod">
          <ac:chgData name="张 智" userId="36bdf691fd3510be" providerId="LiveId" clId="{5402EDA1-D713-4394-87DC-35CDF0141A82}" dt="2023-08-14T05:29:47.290" v="3020" actId="1076"/>
          <ac:spMkLst>
            <pc:docMk/>
            <pc:sldMk cId="369015162" sldId="1373"/>
            <ac:spMk id="2" creationId="{00000000-0000-0000-0000-000000000000}"/>
          </ac:spMkLst>
        </pc:spChg>
        <pc:spChg chg="mod">
          <ac:chgData name="张 智" userId="36bdf691fd3510be" providerId="LiveId" clId="{5402EDA1-D713-4394-87DC-35CDF0141A82}" dt="2023-08-14T02:08:15.936" v="875" actId="20577"/>
          <ac:spMkLst>
            <pc:docMk/>
            <pc:sldMk cId="369015162" sldId="1373"/>
            <ac:spMk id="3" creationId="{00000000-0000-0000-0000-000000000000}"/>
          </ac:spMkLst>
        </pc:spChg>
        <pc:spChg chg="del">
          <ac:chgData name="张 智" userId="36bdf691fd3510be" providerId="LiveId" clId="{5402EDA1-D713-4394-87DC-35CDF0141A82}" dt="2023-08-14T02:08:13.608" v="874" actId="478"/>
          <ac:spMkLst>
            <pc:docMk/>
            <pc:sldMk cId="369015162" sldId="1373"/>
            <ac:spMk id="6" creationId="{CABF3C21-F117-4C68-99C9-0832D234D817}"/>
          </ac:spMkLst>
        </pc:spChg>
        <pc:spChg chg="add mod">
          <ac:chgData name="张 智" userId="36bdf691fd3510be" providerId="LiveId" clId="{5402EDA1-D713-4394-87DC-35CDF0141A82}" dt="2023-08-14T05:31:02.163" v="3101" actId="1076"/>
          <ac:spMkLst>
            <pc:docMk/>
            <pc:sldMk cId="369015162" sldId="1373"/>
            <ac:spMk id="8" creationId="{25C58291-8FE4-45DD-BBDF-5F5D6D7DB62B}"/>
          </ac:spMkLst>
        </pc:spChg>
        <pc:spChg chg="add mod">
          <ac:chgData name="张 智" userId="36bdf691fd3510be" providerId="LiveId" clId="{5402EDA1-D713-4394-87DC-35CDF0141A82}" dt="2023-08-14T05:31:08.088" v="3108" actId="1037"/>
          <ac:spMkLst>
            <pc:docMk/>
            <pc:sldMk cId="369015162" sldId="1373"/>
            <ac:spMk id="9" creationId="{D8EAA27D-C69F-4E15-84AC-3481FB04E0BE}"/>
          </ac:spMkLst>
        </pc:spChg>
        <pc:spChg chg="add mod">
          <ac:chgData name="张 智" userId="36bdf691fd3510be" providerId="LiveId" clId="{5402EDA1-D713-4394-87DC-35CDF0141A82}" dt="2023-08-14T05:40:32.379" v="3625" actId="1076"/>
          <ac:spMkLst>
            <pc:docMk/>
            <pc:sldMk cId="369015162" sldId="1373"/>
            <ac:spMk id="10" creationId="{8094980C-4790-438E-BE00-60E7F6CDCE65}"/>
          </ac:spMkLst>
        </pc:spChg>
        <pc:picChg chg="del">
          <ac:chgData name="张 智" userId="36bdf691fd3510be" providerId="LiveId" clId="{5402EDA1-D713-4394-87DC-35CDF0141A82}" dt="2023-08-14T02:08:17.997" v="876" actId="478"/>
          <ac:picMkLst>
            <pc:docMk/>
            <pc:sldMk cId="369015162" sldId="1373"/>
            <ac:picMk id="5" creationId="{ACFA79EF-2B18-42D5-988E-51061AD8001E}"/>
          </ac:picMkLst>
        </pc:picChg>
        <pc:picChg chg="add mod">
          <ac:chgData name="张 智" userId="36bdf691fd3510be" providerId="LiveId" clId="{5402EDA1-D713-4394-87DC-35CDF0141A82}" dt="2023-08-14T04:59:14.268" v="3016" actId="1076"/>
          <ac:picMkLst>
            <pc:docMk/>
            <pc:sldMk cId="369015162" sldId="1373"/>
            <ac:picMk id="7" creationId="{6391CC7C-1255-423F-9333-BEF38E9F7023}"/>
          </ac:picMkLst>
        </pc:picChg>
      </pc:sldChg>
      <pc:sldChg chg="modSp add mod">
        <pc:chgData name="张 智" userId="36bdf691fd3510be" providerId="LiveId" clId="{5402EDA1-D713-4394-87DC-35CDF0141A82}" dt="2023-08-14T05:43:14.514" v="3809" actId="20577"/>
        <pc:sldMkLst>
          <pc:docMk/>
          <pc:sldMk cId="1049597773" sldId="1374"/>
        </pc:sldMkLst>
        <pc:spChg chg="mod">
          <ac:chgData name="张 智" userId="36bdf691fd3510be" providerId="LiveId" clId="{5402EDA1-D713-4394-87DC-35CDF0141A82}" dt="2023-08-14T05:43:14.514" v="3809" actId="20577"/>
          <ac:spMkLst>
            <pc:docMk/>
            <pc:sldMk cId="1049597773" sldId="1374"/>
            <ac:spMk id="3" creationId="{3FE16A9C-2324-5945-B4B8-0E9FCC57A6F7}"/>
          </ac:spMkLst>
        </pc:spChg>
      </pc:sldChg>
      <pc:sldChg chg="addSp delSp modSp add del mod">
        <pc:chgData name="张 智" userId="36bdf691fd3510be" providerId="LiveId" clId="{5402EDA1-D713-4394-87DC-35CDF0141A82}" dt="2023-08-17T09:08:02.113" v="11362" actId="2696"/>
        <pc:sldMkLst>
          <pc:docMk/>
          <pc:sldMk cId="2967069975" sldId="1375"/>
        </pc:sldMkLst>
        <pc:spChg chg="del">
          <ac:chgData name="张 智" userId="36bdf691fd3510be" providerId="LiveId" clId="{5402EDA1-D713-4394-87DC-35CDF0141A82}" dt="2023-08-17T07:12:48.334" v="8680" actId="478"/>
          <ac:spMkLst>
            <pc:docMk/>
            <pc:sldMk cId="2967069975" sldId="1375"/>
            <ac:spMk id="2" creationId="{00000000-0000-0000-0000-000000000000}"/>
          </ac:spMkLst>
        </pc:spChg>
        <pc:spChg chg="mod">
          <ac:chgData name="张 智" userId="36bdf691fd3510be" providerId="LiveId" clId="{5402EDA1-D713-4394-87DC-35CDF0141A82}" dt="2023-08-17T07:12:58.817" v="8684" actId="1076"/>
          <ac:spMkLst>
            <pc:docMk/>
            <pc:sldMk cId="2967069975" sldId="1375"/>
            <ac:spMk id="4" creationId="{CBE99E32-E6A4-6246-B8C8-98BEDB107B86}"/>
          </ac:spMkLst>
        </pc:spChg>
        <pc:spChg chg="add del mod">
          <ac:chgData name="张 智" userId="36bdf691fd3510be" providerId="LiveId" clId="{5402EDA1-D713-4394-87DC-35CDF0141A82}" dt="2023-08-17T07:12:50.498" v="8681" actId="478"/>
          <ac:spMkLst>
            <pc:docMk/>
            <pc:sldMk cId="2967069975" sldId="1375"/>
            <ac:spMk id="5" creationId="{E8264B62-B958-4E3A-A788-CDF5442234CE}"/>
          </ac:spMkLst>
        </pc:spChg>
        <pc:spChg chg="add mod">
          <ac:chgData name="张 智" userId="36bdf691fd3510be" providerId="LiveId" clId="{5402EDA1-D713-4394-87DC-35CDF0141A82}" dt="2023-08-17T07:12:50.862" v="8682"/>
          <ac:spMkLst>
            <pc:docMk/>
            <pc:sldMk cId="2967069975" sldId="1375"/>
            <ac:spMk id="6" creationId="{77904DF1-7D09-4C74-B621-63E8A08E4760}"/>
          </ac:spMkLst>
        </pc:spChg>
        <pc:spChg chg="add mod">
          <ac:chgData name="张 智" userId="36bdf691fd3510be" providerId="LiveId" clId="{5402EDA1-D713-4394-87DC-35CDF0141A82}" dt="2023-08-17T07:13:12.561" v="8688" actId="1076"/>
          <ac:spMkLst>
            <pc:docMk/>
            <pc:sldMk cId="2967069975" sldId="1375"/>
            <ac:spMk id="7" creationId="{47A9116C-A795-4354-8664-E80600092F3B}"/>
          </ac:spMkLst>
        </pc:spChg>
      </pc:sldChg>
      <pc:sldChg chg="delSp modSp add del mod">
        <pc:chgData name="张 智" userId="36bdf691fd3510be" providerId="LiveId" clId="{5402EDA1-D713-4394-87DC-35CDF0141A82}" dt="2023-08-17T07:12:34.745" v="8678" actId="2696"/>
        <pc:sldMkLst>
          <pc:docMk/>
          <pc:sldMk cId="3437632792" sldId="1375"/>
        </pc:sldMkLst>
        <pc:spChg chg="mod">
          <ac:chgData name="张 智" userId="36bdf691fd3510be" providerId="LiveId" clId="{5402EDA1-D713-4394-87DC-35CDF0141A82}" dt="2023-08-17T07:11:10.232" v="8672" actId="14100"/>
          <ac:spMkLst>
            <pc:docMk/>
            <pc:sldMk cId="3437632792" sldId="1375"/>
            <ac:spMk id="2" creationId="{00000000-0000-0000-0000-000000000000}"/>
          </ac:spMkLst>
        </pc:spChg>
        <pc:spChg chg="mod">
          <ac:chgData name="张 智" userId="36bdf691fd3510be" providerId="LiveId" clId="{5402EDA1-D713-4394-87DC-35CDF0141A82}" dt="2023-08-17T07:11:24.833" v="8677" actId="1076"/>
          <ac:spMkLst>
            <pc:docMk/>
            <pc:sldMk cId="3437632792" sldId="1375"/>
            <ac:spMk id="4" creationId="{CBE99E32-E6A4-6246-B8C8-98BEDB107B86}"/>
          </ac:spMkLst>
        </pc:spChg>
        <pc:spChg chg="del">
          <ac:chgData name="张 智" userId="36bdf691fd3510be" providerId="LiveId" clId="{5402EDA1-D713-4394-87DC-35CDF0141A82}" dt="2023-08-17T07:10:44.566" v="8641" actId="478"/>
          <ac:spMkLst>
            <pc:docMk/>
            <pc:sldMk cId="3437632792" sldId="1375"/>
            <ac:spMk id="6" creationId="{40F965C8-1408-41F7-81D3-AF2B165A730D}"/>
          </ac:spMkLst>
        </pc:spChg>
      </pc:sldChg>
      <pc:sldChg chg="addSp delSp modSp add del mod modNotesTx">
        <pc:chgData name="张 智" userId="36bdf691fd3510be" providerId="LiveId" clId="{5402EDA1-D713-4394-87DC-35CDF0141A82}" dt="2023-08-17T07:10:32.175" v="8639" actId="2696"/>
        <pc:sldMkLst>
          <pc:docMk/>
          <pc:sldMk cId="3726900562" sldId="1375"/>
        </pc:sldMkLst>
        <pc:spChg chg="mod">
          <ac:chgData name="张 智" userId="36bdf691fd3510be" providerId="LiveId" clId="{5402EDA1-D713-4394-87DC-35CDF0141A82}" dt="2023-08-14T05:53:30.369" v="3948" actId="1076"/>
          <ac:spMkLst>
            <pc:docMk/>
            <pc:sldMk cId="3726900562" sldId="1375"/>
            <ac:spMk id="4" creationId="{CBE99E32-E6A4-6246-B8C8-98BEDB107B86}"/>
          </ac:spMkLst>
        </pc:spChg>
        <pc:spChg chg="del">
          <ac:chgData name="张 智" userId="36bdf691fd3510be" providerId="LiveId" clId="{5402EDA1-D713-4394-87DC-35CDF0141A82}" dt="2023-08-14T05:53:20.856" v="3946" actId="478"/>
          <ac:spMkLst>
            <pc:docMk/>
            <pc:sldMk cId="3726900562" sldId="1375"/>
            <ac:spMk id="5" creationId="{A72C5E76-C0D9-4BF7-A7E3-835975023029}"/>
          </ac:spMkLst>
        </pc:spChg>
        <pc:spChg chg="add mod">
          <ac:chgData name="张 智" userId="36bdf691fd3510be" providerId="LiveId" clId="{5402EDA1-D713-4394-87DC-35CDF0141A82}" dt="2023-08-14T05:54:41.521" v="4022"/>
          <ac:spMkLst>
            <pc:docMk/>
            <pc:sldMk cId="3726900562" sldId="1375"/>
            <ac:spMk id="6" creationId="{40F965C8-1408-41F7-81D3-AF2B165A730D}"/>
          </ac:spMkLst>
        </pc:spChg>
      </pc:sldChg>
      <pc:sldChg chg="add del">
        <pc:chgData name="张 智" userId="36bdf691fd3510be" providerId="LiveId" clId="{5402EDA1-D713-4394-87DC-35CDF0141A82}" dt="2023-08-14T05:43:24.656" v="3811" actId="47"/>
        <pc:sldMkLst>
          <pc:docMk/>
          <pc:sldMk cId="4123764365" sldId="1375"/>
        </pc:sldMkLst>
      </pc:sldChg>
      <pc:sldChg chg="delSp modSp add mod">
        <pc:chgData name="张 智" userId="36bdf691fd3510be" providerId="LiveId" clId="{5402EDA1-D713-4394-87DC-35CDF0141A82}" dt="2023-08-19T14:50:07.128" v="18232" actId="20577"/>
        <pc:sldMkLst>
          <pc:docMk/>
          <pc:sldMk cId="1101994472" sldId="1384"/>
        </pc:sldMkLst>
        <pc:spChg chg="del mod">
          <ac:chgData name="张 智" userId="36bdf691fd3510be" providerId="LiveId" clId="{5402EDA1-D713-4394-87DC-35CDF0141A82}" dt="2023-08-18T02:00:54.342" v="15062" actId="478"/>
          <ac:spMkLst>
            <pc:docMk/>
            <pc:sldMk cId="1101994472" sldId="1384"/>
            <ac:spMk id="4" creationId="{2D1FD040-3554-4FE4-A105-2FAABADBAE03}"/>
          </ac:spMkLst>
        </pc:spChg>
        <pc:spChg chg="mod">
          <ac:chgData name="张 智" userId="36bdf691fd3510be" providerId="LiveId" clId="{5402EDA1-D713-4394-87DC-35CDF0141A82}" dt="2023-08-18T02:01:51.098" v="15140" actId="20577"/>
          <ac:spMkLst>
            <pc:docMk/>
            <pc:sldMk cId="1101994472" sldId="1384"/>
            <ac:spMk id="5" creationId="{6C50C713-58CE-4493-8000-AFD5133B2E11}"/>
          </ac:spMkLst>
        </pc:spChg>
        <pc:spChg chg="mod">
          <ac:chgData name="张 智" userId="36bdf691fd3510be" providerId="LiveId" clId="{5402EDA1-D713-4394-87DC-35CDF0141A82}" dt="2023-08-19T14:50:07.128" v="18232" actId="20577"/>
          <ac:spMkLst>
            <pc:docMk/>
            <pc:sldMk cId="1101994472" sldId="1384"/>
            <ac:spMk id="9" creationId="{A117331E-C865-4E37-86D3-683EEB7F2695}"/>
          </ac:spMkLst>
        </pc:spChg>
      </pc:sldChg>
      <pc:sldChg chg="addSp delSp modSp add mod modNotesTx">
        <pc:chgData name="张 智" userId="36bdf691fd3510be" providerId="LiveId" clId="{5402EDA1-D713-4394-87DC-35CDF0141A82}" dt="2023-08-17T13:41:28.878" v="11931" actId="14100"/>
        <pc:sldMkLst>
          <pc:docMk/>
          <pc:sldMk cId="2828958405" sldId="1412"/>
        </pc:sldMkLst>
        <pc:spChg chg="mod">
          <ac:chgData name="张 智" userId="36bdf691fd3510be" providerId="LiveId" clId="{5402EDA1-D713-4394-87DC-35CDF0141A82}" dt="2023-08-17T13:34:46.790" v="11927" actId="20577"/>
          <ac:spMkLst>
            <pc:docMk/>
            <pc:sldMk cId="2828958405" sldId="1412"/>
            <ac:spMk id="2" creationId="{00000000-0000-0000-0000-000000000000}"/>
          </ac:spMkLst>
        </pc:spChg>
        <pc:spChg chg="del mod">
          <ac:chgData name="张 智" userId="36bdf691fd3510be" providerId="LiveId" clId="{5402EDA1-D713-4394-87DC-35CDF0141A82}" dt="2023-08-17T13:34:11.108" v="11918" actId="478"/>
          <ac:spMkLst>
            <pc:docMk/>
            <pc:sldMk cId="2828958405" sldId="1412"/>
            <ac:spMk id="5" creationId="{2A4057F6-1E23-584E-AE1D-3089F26B0C84}"/>
          </ac:spMkLst>
        </pc:spChg>
        <pc:spChg chg="add del mod">
          <ac:chgData name="张 智" userId="36bdf691fd3510be" providerId="LiveId" clId="{5402EDA1-D713-4394-87DC-35CDF0141A82}" dt="2023-08-17T13:34:19.469" v="11920" actId="478"/>
          <ac:spMkLst>
            <pc:docMk/>
            <pc:sldMk cId="2828958405" sldId="1412"/>
            <ac:spMk id="6" creationId="{08932BC9-38CB-4FBA-B3BC-6CD1E475A29D}"/>
          </ac:spMkLst>
        </pc:spChg>
        <pc:spChg chg="del">
          <ac:chgData name="张 智" userId="36bdf691fd3510be" providerId="LiveId" clId="{5402EDA1-D713-4394-87DC-35CDF0141A82}" dt="2023-08-17T13:34:16.180" v="11919" actId="478"/>
          <ac:spMkLst>
            <pc:docMk/>
            <pc:sldMk cId="2828958405" sldId="1412"/>
            <ac:spMk id="7" creationId="{6F950042-9305-4A84-ADD0-40621D58E2F2}"/>
          </ac:spMkLst>
        </pc:spChg>
        <pc:spChg chg="add mod">
          <ac:chgData name="张 智" userId="36bdf691fd3510be" providerId="LiveId" clId="{5402EDA1-D713-4394-87DC-35CDF0141A82}" dt="2023-08-17T13:41:28.878" v="11931" actId="14100"/>
          <ac:spMkLst>
            <pc:docMk/>
            <pc:sldMk cId="2828958405" sldId="1412"/>
            <ac:spMk id="8" creationId="{42F06DDE-EED3-4EA8-BF84-1D3C35DFAAB9}"/>
          </ac:spMkLst>
        </pc:spChg>
        <pc:spChg chg="add mod">
          <ac:chgData name="张 智" userId="36bdf691fd3510be" providerId="LiveId" clId="{5402EDA1-D713-4394-87DC-35CDF0141A82}" dt="2023-08-17T13:34:42.494" v="11926" actId="20577"/>
          <ac:spMkLst>
            <pc:docMk/>
            <pc:sldMk cId="2828958405" sldId="1412"/>
            <ac:spMk id="9" creationId="{AB3F15C1-7B25-4B3A-840C-E5023FCEFF7A}"/>
          </ac:spMkLst>
        </pc:spChg>
      </pc:sldChg>
      <pc:sldChg chg="delSp modSp add del mod ord modNotesTx">
        <pc:chgData name="张 智" userId="36bdf691fd3510be" providerId="LiveId" clId="{5402EDA1-D713-4394-87DC-35CDF0141A82}" dt="2023-08-16T06:34:12.415" v="4738" actId="2696"/>
        <pc:sldMkLst>
          <pc:docMk/>
          <pc:sldMk cId="730212988" sldId="1413"/>
        </pc:sldMkLst>
        <pc:spChg chg="mod">
          <ac:chgData name="张 智" userId="36bdf691fd3510be" providerId="LiveId" clId="{5402EDA1-D713-4394-87DC-35CDF0141A82}" dt="2023-08-16T06:33:36.337" v="4732" actId="20577"/>
          <ac:spMkLst>
            <pc:docMk/>
            <pc:sldMk cId="730212988" sldId="1413"/>
            <ac:spMk id="5" creationId="{2A4057F6-1E23-584E-AE1D-3089F26B0C84}"/>
          </ac:spMkLst>
        </pc:spChg>
        <pc:spChg chg="del mod">
          <ac:chgData name="张 智" userId="36bdf691fd3510be" providerId="LiveId" clId="{5402EDA1-D713-4394-87DC-35CDF0141A82}" dt="2023-08-16T06:34:04.682" v="4735" actId="21"/>
          <ac:spMkLst>
            <pc:docMk/>
            <pc:sldMk cId="730212988" sldId="1413"/>
            <ac:spMk id="6" creationId="{4E2D75CC-887B-497D-8852-C0FCEB1FE68F}"/>
          </ac:spMkLst>
        </pc:spChg>
      </pc:sldChg>
      <pc:sldChg chg="addSp delSp modSp add mod modNotesTx">
        <pc:chgData name="张 智" userId="36bdf691fd3510be" providerId="LiveId" clId="{5402EDA1-D713-4394-87DC-35CDF0141A82}" dt="2023-08-16T07:19:26.946" v="5382" actId="113"/>
        <pc:sldMkLst>
          <pc:docMk/>
          <pc:sldMk cId="2000226379" sldId="1413"/>
        </pc:sldMkLst>
        <pc:spChg chg="mod">
          <ac:chgData name="张 智" userId="36bdf691fd3510be" providerId="LiveId" clId="{5402EDA1-D713-4394-87DC-35CDF0141A82}" dt="2023-08-16T07:13:55.534" v="5235" actId="1076"/>
          <ac:spMkLst>
            <pc:docMk/>
            <pc:sldMk cId="2000226379" sldId="1413"/>
            <ac:spMk id="2" creationId="{5C4F01C5-5333-2248-B03B-703C97F7CC69}"/>
          </ac:spMkLst>
        </pc:spChg>
        <pc:spChg chg="mod">
          <ac:chgData name="张 智" userId="36bdf691fd3510be" providerId="LiveId" clId="{5402EDA1-D713-4394-87DC-35CDF0141A82}" dt="2023-08-16T07:13:52.109" v="5234" actId="1076"/>
          <ac:spMkLst>
            <pc:docMk/>
            <pc:sldMk cId="2000226379" sldId="1413"/>
            <ac:spMk id="3" creationId="{F7DD7DCB-C7E2-1B4F-BD83-3B7AF005DD76}"/>
          </ac:spMkLst>
        </pc:spChg>
        <pc:spChg chg="del mod">
          <ac:chgData name="张 智" userId="36bdf691fd3510be" providerId="LiveId" clId="{5402EDA1-D713-4394-87DC-35CDF0141A82}" dt="2023-08-16T06:46:26.951" v="4945" actId="478"/>
          <ac:spMkLst>
            <pc:docMk/>
            <pc:sldMk cId="2000226379" sldId="1413"/>
            <ac:spMk id="5" creationId="{EF5C00F6-0D13-428F-85AF-DA2592554DEF}"/>
          </ac:spMkLst>
        </pc:spChg>
        <pc:spChg chg="add mod">
          <ac:chgData name="张 智" userId="36bdf691fd3510be" providerId="LiveId" clId="{5402EDA1-D713-4394-87DC-35CDF0141A82}" dt="2023-08-16T07:19:26.946" v="5382" actId="113"/>
          <ac:spMkLst>
            <pc:docMk/>
            <pc:sldMk cId="2000226379" sldId="1413"/>
            <ac:spMk id="6" creationId="{81054097-D8C8-48D2-A6BC-010249B4666F}"/>
          </ac:spMkLst>
        </pc:spChg>
      </pc:sldChg>
      <pc:sldChg chg="addSp modSp add del mod modNotesTx">
        <pc:chgData name="张 智" userId="36bdf691fd3510be" providerId="LiveId" clId="{5402EDA1-D713-4394-87DC-35CDF0141A82}" dt="2023-08-17T14:40:55.441" v="13031" actId="20577"/>
        <pc:sldMkLst>
          <pc:docMk/>
          <pc:sldMk cId="2892280736" sldId="1414"/>
        </pc:sldMkLst>
        <pc:spChg chg="mod">
          <ac:chgData name="张 智" userId="36bdf691fd3510be" providerId="LiveId" clId="{5402EDA1-D713-4394-87DC-35CDF0141A82}" dt="2023-08-16T14:58:33.678" v="7706" actId="1076"/>
          <ac:spMkLst>
            <pc:docMk/>
            <pc:sldMk cId="2892280736" sldId="1414"/>
            <ac:spMk id="2" creationId="{00000000-0000-0000-0000-000000000000}"/>
          </ac:spMkLst>
        </pc:spChg>
        <pc:spChg chg="mod">
          <ac:chgData name="张 智" userId="36bdf691fd3510be" providerId="LiveId" clId="{5402EDA1-D713-4394-87DC-35CDF0141A82}" dt="2023-08-17T14:40:55.441" v="13031" actId="20577"/>
          <ac:spMkLst>
            <pc:docMk/>
            <pc:sldMk cId="2892280736" sldId="1414"/>
            <ac:spMk id="3" creationId="{00000000-0000-0000-0000-000000000000}"/>
          </ac:spMkLst>
        </pc:spChg>
        <pc:picChg chg="add mod">
          <ac:chgData name="张 智" userId="36bdf691fd3510be" providerId="LiveId" clId="{5402EDA1-D713-4394-87DC-35CDF0141A82}" dt="2023-08-16T14:58:42.054" v="7710" actId="1076"/>
          <ac:picMkLst>
            <pc:docMk/>
            <pc:sldMk cId="2892280736" sldId="1414"/>
            <ac:picMk id="5" creationId="{A78F1C2A-D8FA-49CD-9769-6123FCD33591}"/>
          </ac:picMkLst>
        </pc:picChg>
      </pc:sldChg>
      <pc:sldChg chg="addSp delSp modSp add del mod">
        <pc:chgData name="张 智" userId="36bdf691fd3510be" providerId="LiveId" clId="{5402EDA1-D713-4394-87DC-35CDF0141A82}" dt="2023-08-16T07:44:25.907" v="5658" actId="2696"/>
        <pc:sldMkLst>
          <pc:docMk/>
          <pc:sldMk cId="801373083" sldId="1415"/>
        </pc:sldMkLst>
        <pc:spChg chg="del mod">
          <ac:chgData name="张 智" userId="36bdf691fd3510be" providerId="LiveId" clId="{5402EDA1-D713-4394-87DC-35CDF0141A82}" dt="2023-08-16T07:43:41.362" v="5637" actId="21"/>
          <ac:spMkLst>
            <pc:docMk/>
            <pc:sldMk cId="801373083" sldId="1415"/>
            <ac:spMk id="3" creationId="{00000000-0000-0000-0000-000000000000}"/>
          </ac:spMkLst>
        </pc:spChg>
        <pc:spChg chg="add del mod">
          <ac:chgData name="张 智" userId="36bdf691fd3510be" providerId="LiveId" clId="{5402EDA1-D713-4394-87DC-35CDF0141A82}" dt="2023-08-16T07:43:43.234" v="5638" actId="478"/>
          <ac:spMkLst>
            <pc:docMk/>
            <pc:sldMk cId="801373083" sldId="1415"/>
            <ac:spMk id="5" creationId="{FFEAB563-26E7-480C-87D8-7B9E9E997597}"/>
          </ac:spMkLst>
        </pc:spChg>
      </pc:sldChg>
      <pc:sldChg chg="modSp add del mod modNotesTx">
        <pc:chgData name="张 智" userId="36bdf691fd3510be" providerId="LiveId" clId="{5402EDA1-D713-4394-87DC-35CDF0141A82}" dt="2023-08-17T13:22:24.493" v="11806" actId="2696"/>
        <pc:sldMkLst>
          <pc:docMk/>
          <pc:sldMk cId="2288349448" sldId="1415"/>
        </pc:sldMkLst>
        <pc:spChg chg="mod">
          <ac:chgData name="张 智" userId="36bdf691fd3510be" providerId="LiveId" clId="{5402EDA1-D713-4394-87DC-35CDF0141A82}" dt="2023-08-16T14:03:36.309" v="6961" actId="21"/>
          <ac:spMkLst>
            <pc:docMk/>
            <pc:sldMk cId="2288349448" sldId="1415"/>
            <ac:spMk id="3" creationId="{00000000-0000-0000-0000-000000000000}"/>
          </ac:spMkLst>
        </pc:spChg>
      </pc:sldChg>
      <pc:sldChg chg="modSp add mod modAnim modNotesTx">
        <pc:chgData name="张 智" userId="36bdf691fd3510be" providerId="LiveId" clId="{5402EDA1-D713-4394-87DC-35CDF0141A82}" dt="2023-08-16T08:14:10.266" v="6424" actId="108"/>
        <pc:sldMkLst>
          <pc:docMk/>
          <pc:sldMk cId="558857407" sldId="1416"/>
        </pc:sldMkLst>
        <pc:spChg chg="mod">
          <ac:chgData name="张 智" userId="36bdf691fd3510be" providerId="LiveId" clId="{5402EDA1-D713-4394-87DC-35CDF0141A82}" dt="2023-08-16T08:13:58.194" v="6421" actId="1076"/>
          <ac:spMkLst>
            <pc:docMk/>
            <pc:sldMk cId="558857407" sldId="1416"/>
            <ac:spMk id="2" creationId="{00000000-0000-0000-0000-000000000000}"/>
          </ac:spMkLst>
        </pc:spChg>
        <pc:spChg chg="mod">
          <ac:chgData name="张 智" userId="36bdf691fd3510be" providerId="LiveId" clId="{5402EDA1-D713-4394-87DC-35CDF0141A82}" dt="2023-08-16T08:14:00.785" v="6422" actId="1076"/>
          <ac:spMkLst>
            <pc:docMk/>
            <pc:sldMk cId="558857407" sldId="1416"/>
            <ac:spMk id="3" creationId="{00000000-0000-0000-0000-000000000000}"/>
          </ac:spMkLst>
        </pc:spChg>
        <pc:spChg chg="mod">
          <ac:chgData name="张 智" userId="36bdf691fd3510be" providerId="LiveId" clId="{5402EDA1-D713-4394-87DC-35CDF0141A82}" dt="2023-08-16T08:14:10.266" v="6424" actId="108"/>
          <ac:spMkLst>
            <pc:docMk/>
            <pc:sldMk cId="558857407" sldId="1416"/>
            <ac:spMk id="7" creationId="{3C6FDF4F-56F0-48CE-9E48-C56CB3475103}"/>
          </ac:spMkLst>
        </pc:spChg>
      </pc:sldChg>
      <pc:sldChg chg="addSp modSp add mod modNotesTx">
        <pc:chgData name="张 智" userId="36bdf691fd3510be" providerId="LiveId" clId="{5402EDA1-D713-4394-87DC-35CDF0141A82}" dt="2023-08-16T14:57:55.271" v="7694" actId="1076"/>
        <pc:sldMkLst>
          <pc:docMk/>
          <pc:sldMk cId="1969054386" sldId="1417"/>
        </pc:sldMkLst>
        <pc:spChg chg="mod">
          <ac:chgData name="张 智" userId="36bdf691fd3510be" providerId="LiveId" clId="{5402EDA1-D713-4394-87DC-35CDF0141A82}" dt="2023-08-16T14:57:55.271" v="7694" actId="1076"/>
          <ac:spMkLst>
            <pc:docMk/>
            <pc:sldMk cId="1969054386" sldId="1417"/>
            <ac:spMk id="2" creationId="{00000000-0000-0000-0000-000000000000}"/>
          </ac:spMkLst>
        </pc:spChg>
        <pc:spChg chg="mod">
          <ac:chgData name="张 智" userId="36bdf691fd3510be" providerId="LiveId" clId="{5402EDA1-D713-4394-87DC-35CDF0141A82}" dt="2023-08-16T14:57:46.078" v="7690" actId="14100"/>
          <ac:spMkLst>
            <pc:docMk/>
            <pc:sldMk cId="1969054386" sldId="1417"/>
            <ac:spMk id="3" creationId="{00000000-0000-0000-0000-000000000000}"/>
          </ac:spMkLst>
        </pc:spChg>
        <pc:spChg chg="add mod">
          <ac:chgData name="张 智" userId="36bdf691fd3510be" providerId="LiveId" clId="{5402EDA1-D713-4394-87DC-35CDF0141A82}" dt="2023-08-16T14:21:43.729" v="7495" actId="1076"/>
          <ac:spMkLst>
            <pc:docMk/>
            <pc:sldMk cId="1969054386" sldId="1417"/>
            <ac:spMk id="7" creationId="{31B766B6-1FF9-4645-9C86-89007D426304}"/>
          </ac:spMkLst>
        </pc:spChg>
        <pc:picChg chg="add mod">
          <ac:chgData name="张 智" userId="36bdf691fd3510be" providerId="LiveId" clId="{5402EDA1-D713-4394-87DC-35CDF0141A82}" dt="2023-08-16T14:57:52.407" v="7693" actId="1076"/>
          <ac:picMkLst>
            <pc:docMk/>
            <pc:sldMk cId="1969054386" sldId="1417"/>
            <ac:picMk id="5" creationId="{02991398-964D-41DD-8C09-FC0560ED2FA8}"/>
          </ac:picMkLst>
        </pc:picChg>
      </pc:sldChg>
      <pc:sldChg chg="addSp modSp add mod modNotesTx">
        <pc:chgData name="张 智" userId="36bdf691fd3510be" providerId="LiveId" clId="{5402EDA1-D713-4394-87DC-35CDF0141A82}" dt="2023-08-18T14:25:46.359" v="16189" actId="20577"/>
        <pc:sldMkLst>
          <pc:docMk/>
          <pc:sldMk cId="3597202691" sldId="1418"/>
        </pc:sldMkLst>
        <pc:spChg chg="mod">
          <ac:chgData name="张 智" userId="36bdf691fd3510be" providerId="LiveId" clId="{5402EDA1-D713-4394-87DC-35CDF0141A82}" dt="2023-08-16T15:01:07.173" v="7749" actId="14100"/>
          <ac:spMkLst>
            <pc:docMk/>
            <pc:sldMk cId="3597202691" sldId="1418"/>
            <ac:spMk id="2" creationId="{00000000-0000-0000-0000-000000000000}"/>
          </ac:spMkLst>
        </pc:spChg>
        <pc:spChg chg="mod">
          <ac:chgData name="张 智" userId="36bdf691fd3510be" providerId="LiveId" clId="{5402EDA1-D713-4394-87DC-35CDF0141A82}" dt="2023-08-18T14:25:40.539" v="16188" actId="108"/>
          <ac:spMkLst>
            <pc:docMk/>
            <pc:sldMk cId="3597202691" sldId="1418"/>
            <ac:spMk id="3" creationId="{00000000-0000-0000-0000-000000000000}"/>
          </ac:spMkLst>
        </pc:spChg>
        <pc:spChg chg="add mod">
          <ac:chgData name="张 智" userId="36bdf691fd3510be" providerId="LiveId" clId="{5402EDA1-D713-4394-87DC-35CDF0141A82}" dt="2023-08-16T15:08:04.773" v="7791" actId="1076"/>
          <ac:spMkLst>
            <pc:docMk/>
            <pc:sldMk cId="3597202691" sldId="1418"/>
            <ac:spMk id="7" creationId="{9C39372D-43E6-45D9-96BF-B5BABFB1A04C}"/>
          </ac:spMkLst>
        </pc:spChg>
        <pc:picChg chg="add mod">
          <ac:chgData name="张 智" userId="36bdf691fd3510be" providerId="LiveId" clId="{5402EDA1-D713-4394-87DC-35CDF0141A82}" dt="2023-08-18T02:34:51.032" v="15368" actId="1076"/>
          <ac:picMkLst>
            <pc:docMk/>
            <pc:sldMk cId="3597202691" sldId="1418"/>
            <ac:picMk id="5" creationId="{3C34D09A-EDF6-49B1-B9E8-B19618185717}"/>
          </ac:picMkLst>
        </pc:picChg>
      </pc:sldChg>
      <pc:sldChg chg="modSp add del mod modNotesTx">
        <pc:chgData name="张 智" userId="36bdf691fd3510be" providerId="LiveId" clId="{5402EDA1-D713-4394-87DC-35CDF0141A82}" dt="2023-08-16T15:02:49.063" v="7779" actId="2696"/>
        <pc:sldMkLst>
          <pc:docMk/>
          <pc:sldMk cId="3432627345" sldId="1419"/>
        </pc:sldMkLst>
        <pc:spChg chg="mod">
          <ac:chgData name="张 智" userId="36bdf691fd3510be" providerId="LiveId" clId="{5402EDA1-D713-4394-87DC-35CDF0141A82}" dt="2023-08-16T14:10:53.305" v="7380" actId="1076"/>
          <ac:spMkLst>
            <pc:docMk/>
            <pc:sldMk cId="3432627345" sldId="1419"/>
            <ac:spMk id="2" creationId="{00000000-0000-0000-0000-000000000000}"/>
          </ac:spMkLst>
        </pc:spChg>
        <pc:spChg chg="mod">
          <ac:chgData name="张 智" userId="36bdf691fd3510be" providerId="LiveId" clId="{5402EDA1-D713-4394-87DC-35CDF0141A82}" dt="2023-08-16T15:02:06.287" v="7763" actId="21"/>
          <ac:spMkLst>
            <pc:docMk/>
            <pc:sldMk cId="3432627345" sldId="1419"/>
            <ac:spMk id="3" creationId="{00000000-0000-0000-0000-000000000000}"/>
          </ac:spMkLst>
        </pc:spChg>
      </pc:sldChg>
      <pc:sldChg chg="addSp modSp add mod modNotesTx">
        <pc:chgData name="张 智" userId="36bdf691fd3510be" providerId="LiveId" clId="{5402EDA1-D713-4394-87DC-35CDF0141A82}" dt="2023-08-17T14:45:24.955" v="13075" actId="20577"/>
        <pc:sldMkLst>
          <pc:docMk/>
          <pc:sldMk cId="2713040449" sldId="1420"/>
        </pc:sldMkLst>
        <pc:spChg chg="mod">
          <ac:chgData name="张 智" userId="36bdf691fd3510be" providerId="LiveId" clId="{5402EDA1-D713-4394-87DC-35CDF0141A82}" dt="2023-08-16T14:58:10.886" v="7698" actId="1076"/>
          <ac:spMkLst>
            <pc:docMk/>
            <pc:sldMk cId="2713040449" sldId="1420"/>
            <ac:spMk id="2" creationId="{00000000-0000-0000-0000-000000000000}"/>
          </ac:spMkLst>
        </pc:spChg>
        <pc:spChg chg="mod">
          <ac:chgData name="张 智" userId="36bdf691fd3510be" providerId="LiveId" clId="{5402EDA1-D713-4394-87DC-35CDF0141A82}" dt="2023-08-17T14:45:24.955" v="13075" actId="20577"/>
          <ac:spMkLst>
            <pc:docMk/>
            <pc:sldMk cId="2713040449" sldId="1420"/>
            <ac:spMk id="3" creationId="{00000000-0000-0000-0000-000000000000}"/>
          </ac:spMkLst>
        </pc:spChg>
        <pc:spChg chg="add mod">
          <ac:chgData name="张 智" userId="36bdf691fd3510be" providerId="LiveId" clId="{5402EDA1-D713-4394-87DC-35CDF0141A82}" dt="2023-08-16T14:21:45.937" v="7496"/>
          <ac:spMkLst>
            <pc:docMk/>
            <pc:sldMk cId="2713040449" sldId="1420"/>
            <ac:spMk id="6" creationId="{DC20F79E-153C-4A45-93B6-B08E2356CD4E}"/>
          </ac:spMkLst>
        </pc:spChg>
        <pc:picChg chg="mod">
          <ac:chgData name="张 智" userId="36bdf691fd3510be" providerId="LiveId" clId="{5402EDA1-D713-4394-87DC-35CDF0141A82}" dt="2023-08-16T14:58:18.599" v="7702" actId="1076"/>
          <ac:picMkLst>
            <pc:docMk/>
            <pc:sldMk cId="2713040449" sldId="1420"/>
            <ac:picMk id="5" creationId="{A78F1C2A-D8FA-49CD-9769-6123FCD33591}"/>
          </ac:picMkLst>
        </pc:picChg>
      </pc:sldChg>
      <pc:sldChg chg="modSp add mod modNotesTx">
        <pc:chgData name="张 智" userId="36bdf691fd3510be" providerId="LiveId" clId="{5402EDA1-D713-4394-87DC-35CDF0141A82}" dt="2023-08-18T02:31:03.252" v="15274" actId="20577"/>
        <pc:sldMkLst>
          <pc:docMk/>
          <pc:sldMk cId="3048608888" sldId="1421"/>
        </pc:sldMkLst>
        <pc:spChg chg="mod">
          <ac:chgData name="张 智" userId="36bdf691fd3510be" providerId="LiveId" clId="{5402EDA1-D713-4394-87DC-35CDF0141A82}" dt="2023-08-17T15:22:10.115" v="13618" actId="20577"/>
          <ac:spMkLst>
            <pc:docMk/>
            <pc:sldMk cId="3048608888" sldId="1421"/>
            <ac:spMk id="3" creationId="{00000000-0000-0000-0000-000000000000}"/>
          </ac:spMkLst>
        </pc:spChg>
        <pc:picChg chg="mod">
          <ac:chgData name="张 智" userId="36bdf691fd3510be" providerId="LiveId" clId="{5402EDA1-D713-4394-87DC-35CDF0141A82}" dt="2023-08-17T15:10:18.741" v="13399" actId="1036"/>
          <ac:picMkLst>
            <pc:docMk/>
            <pc:sldMk cId="3048608888" sldId="1421"/>
            <ac:picMk id="5" creationId="{02991398-964D-41DD-8C09-FC0560ED2FA8}"/>
          </ac:picMkLst>
        </pc:picChg>
      </pc:sldChg>
      <pc:sldChg chg="modSp add del mod">
        <pc:chgData name="张 智" userId="36bdf691fd3510be" providerId="LiveId" clId="{5402EDA1-D713-4394-87DC-35CDF0141A82}" dt="2023-08-16T15:02:01.367" v="7762" actId="2696"/>
        <pc:sldMkLst>
          <pc:docMk/>
          <pc:sldMk cId="1057491066" sldId="1422"/>
        </pc:sldMkLst>
        <pc:spChg chg="mod">
          <ac:chgData name="张 智" userId="36bdf691fd3510be" providerId="LiveId" clId="{5402EDA1-D713-4394-87DC-35CDF0141A82}" dt="2023-08-16T14:57:04.469" v="7682" actId="20577"/>
          <ac:spMkLst>
            <pc:docMk/>
            <pc:sldMk cId="1057491066" sldId="1422"/>
            <ac:spMk id="3" creationId="{00000000-0000-0000-0000-000000000000}"/>
          </ac:spMkLst>
        </pc:spChg>
      </pc:sldChg>
      <pc:sldChg chg="add del">
        <pc:chgData name="张 智" userId="36bdf691fd3510be" providerId="LiveId" clId="{5402EDA1-D713-4394-87DC-35CDF0141A82}" dt="2023-08-18T02:21:14.021" v="15172" actId="2696"/>
        <pc:sldMkLst>
          <pc:docMk/>
          <pc:sldMk cId="4108755666" sldId="1422"/>
        </pc:sldMkLst>
      </pc:sldChg>
      <pc:sldChg chg="modSp add del mod modNotesTx">
        <pc:chgData name="张 智" userId="36bdf691fd3510be" providerId="LiveId" clId="{5402EDA1-D713-4394-87DC-35CDF0141A82}" dt="2023-08-17T08:30:49.046" v="10234" actId="2696"/>
        <pc:sldMkLst>
          <pc:docMk/>
          <pc:sldMk cId="337919532" sldId="1423"/>
        </pc:sldMkLst>
        <pc:spChg chg="mod">
          <ac:chgData name="张 智" userId="36bdf691fd3510be" providerId="LiveId" clId="{5402EDA1-D713-4394-87DC-35CDF0141A82}" dt="2023-08-17T06:34:52.236" v="8113" actId="108"/>
          <ac:spMkLst>
            <pc:docMk/>
            <pc:sldMk cId="337919532" sldId="1423"/>
            <ac:spMk id="2" creationId="{00000000-0000-0000-0000-000000000000}"/>
          </ac:spMkLst>
        </pc:spChg>
        <pc:spChg chg="mod">
          <ac:chgData name="张 智" userId="36bdf691fd3510be" providerId="LiveId" clId="{5402EDA1-D713-4394-87DC-35CDF0141A82}" dt="2023-08-17T08:29:36.149" v="10231" actId="255"/>
          <ac:spMkLst>
            <pc:docMk/>
            <pc:sldMk cId="337919532" sldId="1423"/>
            <ac:spMk id="3" creationId="{00000000-0000-0000-0000-000000000000}"/>
          </ac:spMkLst>
        </pc:spChg>
      </pc:sldChg>
      <pc:sldChg chg="add del">
        <pc:chgData name="张 智" userId="36bdf691fd3510be" providerId="LiveId" clId="{5402EDA1-D713-4394-87DC-35CDF0141A82}" dt="2023-08-17T08:30:28.059" v="10232" actId="2696"/>
        <pc:sldMkLst>
          <pc:docMk/>
          <pc:sldMk cId="2974919043" sldId="1424"/>
        </pc:sldMkLst>
      </pc:sldChg>
      <pc:sldChg chg="add modNotesTx">
        <pc:chgData name="张 智" userId="36bdf691fd3510be" providerId="LiveId" clId="{5402EDA1-D713-4394-87DC-35CDF0141A82}" dt="2023-08-17T08:31:45.299" v="10281"/>
        <pc:sldMkLst>
          <pc:docMk/>
          <pc:sldMk cId="3827594684" sldId="1424"/>
        </pc:sldMkLst>
      </pc:sldChg>
      <pc:sldChg chg="addSp delSp modSp add mod modNotesTx">
        <pc:chgData name="张 智" userId="36bdf691fd3510be" providerId="LiveId" clId="{5402EDA1-D713-4394-87DC-35CDF0141A82}" dt="2023-08-17T07:05:33.105" v="8588" actId="478"/>
        <pc:sldMkLst>
          <pc:docMk/>
          <pc:sldMk cId="3157606205" sldId="1425"/>
        </pc:sldMkLst>
        <pc:spChg chg="mod">
          <ac:chgData name="张 智" userId="36bdf691fd3510be" providerId="LiveId" clId="{5402EDA1-D713-4394-87DC-35CDF0141A82}" dt="2023-08-17T06:57:20.594" v="8426" actId="108"/>
          <ac:spMkLst>
            <pc:docMk/>
            <pc:sldMk cId="3157606205" sldId="1425"/>
            <ac:spMk id="2" creationId="{00000000-0000-0000-0000-000000000000}"/>
          </ac:spMkLst>
        </pc:spChg>
        <pc:spChg chg="add del mod">
          <ac:chgData name="张 智" userId="36bdf691fd3510be" providerId="LiveId" clId="{5402EDA1-D713-4394-87DC-35CDF0141A82}" dt="2023-08-17T07:01:31.694" v="8585" actId="20577"/>
          <ac:spMkLst>
            <pc:docMk/>
            <pc:sldMk cId="3157606205" sldId="1425"/>
            <ac:spMk id="3" creationId="{00000000-0000-0000-0000-000000000000}"/>
          </ac:spMkLst>
        </pc:spChg>
        <pc:spChg chg="add del mod">
          <ac:chgData name="张 智" userId="36bdf691fd3510be" providerId="LiveId" clId="{5402EDA1-D713-4394-87DC-35CDF0141A82}" dt="2023-08-17T06:58:31.147" v="8430" actId="478"/>
          <ac:spMkLst>
            <pc:docMk/>
            <pc:sldMk cId="3157606205" sldId="1425"/>
            <ac:spMk id="5" creationId="{84A100E1-F592-4E63-986C-8832B2756FCD}"/>
          </ac:spMkLst>
        </pc:spChg>
        <pc:picChg chg="add del mod">
          <ac:chgData name="张 智" userId="36bdf691fd3510be" providerId="LiveId" clId="{5402EDA1-D713-4394-87DC-35CDF0141A82}" dt="2023-08-17T07:05:33.105" v="8588" actId="478"/>
          <ac:picMkLst>
            <pc:docMk/>
            <pc:sldMk cId="3157606205" sldId="1425"/>
            <ac:picMk id="7" creationId="{C34A8BE9-272A-4B5B-A4CC-29F452923C51}"/>
          </ac:picMkLst>
        </pc:picChg>
      </pc:sldChg>
      <pc:sldChg chg="addSp delSp modSp add mod modNotesTx">
        <pc:chgData name="张 智" userId="36bdf691fd3510be" providerId="LiveId" clId="{5402EDA1-D713-4394-87DC-35CDF0141A82}" dt="2023-08-17T08:38:21.236" v="10526" actId="1076"/>
        <pc:sldMkLst>
          <pc:docMk/>
          <pc:sldMk cId="2189245151" sldId="1426"/>
        </pc:sldMkLst>
        <pc:spChg chg="mod">
          <ac:chgData name="张 智" userId="36bdf691fd3510be" providerId="LiveId" clId="{5402EDA1-D713-4394-87DC-35CDF0141A82}" dt="2023-08-17T07:05:46.730" v="8593" actId="14100"/>
          <ac:spMkLst>
            <pc:docMk/>
            <pc:sldMk cId="2189245151" sldId="1426"/>
            <ac:spMk id="2" creationId="{00000000-0000-0000-0000-000000000000}"/>
          </ac:spMkLst>
        </pc:spChg>
        <pc:spChg chg="del">
          <ac:chgData name="张 智" userId="36bdf691fd3510be" providerId="LiveId" clId="{5402EDA1-D713-4394-87DC-35CDF0141A82}" dt="2023-08-17T07:05:38.659" v="8590" actId="478"/>
          <ac:spMkLst>
            <pc:docMk/>
            <pc:sldMk cId="2189245151" sldId="1426"/>
            <ac:spMk id="3" creationId="{00000000-0000-0000-0000-000000000000}"/>
          </ac:spMkLst>
        </pc:spChg>
        <pc:spChg chg="add del mod">
          <ac:chgData name="张 智" userId="36bdf691fd3510be" providerId="LiveId" clId="{5402EDA1-D713-4394-87DC-35CDF0141A82}" dt="2023-08-17T07:05:41.253" v="8591" actId="478"/>
          <ac:spMkLst>
            <pc:docMk/>
            <pc:sldMk cId="2189245151" sldId="1426"/>
            <ac:spMk id="5" creationId="{71449ABA-D199-4234-9B95-E5890C095C4A}"/>
          </ac:spMkLst>
        </pc:spChg>
        <pc:spChg chg="add mod">
          <ac:chgData name="张 智" userId="36bdf691fd3510be" providerId="LiveId" clId="{5402EDA1-D713-4394-87DC-35CDF0141A82}" dt="2023-08-17T08:38:21.236" v="10526" actId="1076"/>
          <ac:spMkLst>
            <pc:docMk/>
            <pc:sldMk cId="2189245151" sldId="1426"/>
            <ac:spMk id="8" creationId="{8370F18F-8E36-4F31-958B-42B9E76D29C9}"/>
          </ac:spMkLst>
        </pc:spChg>
        <pc:picChg chg="mod">
          <ac:chgData name="张 智" userId="36bdf691fd3510be" providerId="LiveId" clId="{5402EDA1-D713-4394-87DC-35CDF0141A82}" dt="2023-08-17T07:05:51.753" v="8596" actId="1076"/>
          <ac:picMkLst>
            <pc:docMk/>
            <pc:sldMk cId="2189245151" sldId="1426"/>
            <ac:picMk id="7" creationId="{C34A8BE9-272A-4B5B-A4CC-29F452923C51}"/>
          </ac:picMkLst>
        </pc:picChg>
      </pc:sldChg>
      <pc:sldChg chg="addSp delSp modSp add mod modNotesTx">
        <pc:chgData name="张 智" userId="36bdf691fd3510be" providerId="LiveId" clId="{5402EDA1-D713-4394-87DC-35CDF0141A82}" dt="2023-08-17T08:27:52.812" v="10222" actId="20577"/>
        <pc:sldMkLst>
          <pc:docMk/>
          <pc:sldMk cId="1362306075" sldId="1427"/>
        </pc:sldMkLst>
        <pc:spChg chg="mod">
          <ac:chgData name="张 智" userId="36bdf691fd3510be" providerId="LiveId" clId="{5402EDA1-D713-4394-87DC-35CDF0141A82}" dt="2023-08-17T08:27:52.812" v="10222" actId="20577"/>
          <ac:spMkLst>
            <pc:docMk/>
            <pc:sldMk cId="1362306075" sldId="1427"/>
            <ac:spMk id="2" creationId="{00000000-0000-0000-0000-000000000000}"/>
          </ac:spMkLst>
        </pc:spChg>
        <pc:spChg chg="add mod">
          <ac:chgData name="张 智" userId="36bdf691fd3510be" providerId="LiveId" clId="{5402EDA1-D713-4394-87DC-35CDF0141A82}" dt="2023-08-17T07:09:13.441" v="8637" actId="1076"/>
          <ac:spMkLst>
            <pc:docMk/>
            <pc:sldMk cId="1362306075" sldId="1427"/>
            <ac:spMk id="4" creationId="{C1D474CA-CA3C-46A9-BF3A-026768BDE282}"/>
          </ac:spMkLst>
        </pc:spChg>
        <pc:picChg chg="del">
          <ac:chgData name="张 智" userId="36bdf691fd3510be" providerId="LiveId" clId="{5402EDA1-D713-4394-87DC-35CDF0141A82}" dt="2023-08-17T07:07:50.560" v="8627" actId="478"/>
          <ac:picMkLst>
            <pc:docMk/>
            <pc:sldMk cId="1362306075" sldId="1427"/>
            <ac:picMk id="7" creationId="{C34A8BE9-272A-4B5B-A4CC-29F452923C51}"/>
          </ac:picMkLst>
        </pc:picChg>
      </pc:sldChg>
      <pc:sldChg chg="addSp modSp add mod modNotesTx">
        <pc:chgData name="张 智" userId="36bdf691fd3510be" providerId="LiveId" clId="{5402EDA1-D713-4394-87DC-35CDF0141A82}" dt="2023-08-17T08:26:38.356" v="10194" actId="14100"/>
        <pc:sldMkLst>
          <pc:docMk/>
          <pc:sldMk cId="972710811" sldId="1428"/>
        </pc:sldMkLst>
        <pc:spChg chg="mod">
          <ac:chgData name="张 智" userId="36bdf691fd3510be" providerId="LiveId" clId="{5402EDA1-D713-4394-87DC-35CDF0141A82}" dt="2023-08-17T08:26:38.356" v="10194" actId="14100"/>
          <ac:spMkLst>
            <pc:docMk/>
            <pc:sldMk cId="972710811" sldId="1428"/>
            <ac:spMk id="2" creationId="{00000000-0000-0000-0000-000000000000}"/>
          </ac:spMkLst>
        </pc:spChg>
        <pc:spChg chg="mod">
          <ac:chgData name="张 智" userId="36bdf691fd3510be" providerId="LiveId" clId="{5402EDA1-D713-4394-87DC-35CDF0141A82}" dt="2023-08-17T07:38:45.798" v="8786" actId="1076"/>
          <ac:spMkLst>
            <pc:docMk/>
            <pc:sldMk cId="972710811" sldId="1428"/>
            <ac:spMk id="4" creationId="{C1D474CA-CA3C-46A9-BF3A-026768BDE282}"/>
          </ac:spMkLst>
        </pc:spChg>
        <pc:spChg chg="add mod">
          <ac:chgData name="张 智" userId="36bdf691fd3510be" providerId="LiveId" clId="{5402EDA1-D713-4394-87DC-35CDF0141A82}" dt="2023-08-17T07:41:50.230" v="8822" actId="5793"/>
          <ac:spMkLst>
            <pc:docMk/>
            <pc:sldMk cId="972710811" sldId="1428"/>
            <ac:spMk id="5" creationId="{C39EAAC1-8964-4BCF-B32A-9A89EE64634B}"/>
          </ac:spMkLst>
        </pc:spChg>
      </pc:sldChg>
      <pc:sldChg chg="addSp delSp modSp add del mod modNotesTx">
        <pc:chgData name="张 智" userId="36bdf691fd3510be" providerId="LiveId" clId="{5402EDA1-D713-4394-87DC-35CDF0141A82}" dt="2023-08-17T08:27:41.920" v="10220" actId="2696"/>
        <pc:sldMkLst>
          <pc:docMk/>
          <pc:sldMk cId="3869225549" sldId="1429"/>
        </pc:sldMkLst>
        <pc:spChg chg="mod">
          <ac:chgData name="张 智" userId="36bdf691fd3510be" providerId="LiveId" clId="{5402EDA1-D713-4394-87DC-35CDF0141A82}" dt="2023-08-17T07:48:38.734" v="9274" actId="14100"/>
          <ac:spMkLst>
            <pc:docMk/>
            <pc:sldMk cId="3869225549" sldId="1429"/>
            <ac:spMk id="2" creationId="{00000000-0000-0000-0000-000000000000}"/>
          </ac:spMkLst>
        </pc:spChg>
        <pc:spChg chg="mod">
          <ac:chgData name="张 智" userId="36bdf691fd3510be" providerId="LiveId" clId="{5402EDA1-D713-4394-87DC-35CDF0141A82}" dt="2023-08-17T08:00:53.970" v="9418" actId="20577"/>
          <ac:spMkLst>
            <pc:docMk/>
            <pc:sldMk cId="3869225549" sldId="1429"/>
            <ac:spMk id="4" creationId="{C1D474CA-CA3C-46A9-BF3A-026768BDE282}"/>
          </ac:spMkLst>
        </pc:spChg>
        <pc:spChg chg="del">
          <ac:chgData name="张 智" userId="36bdf691fd3510be" providerId="LiveId" clId="{5402EDA1-D713-4394-87DC-35CDF0141A82}" dt="2023-08-17T07:48:41.557" v="9275" actId="478"/>
          <ac:spMkLst>
            <pc:docMk/>
            <pc:sldMk cId="3869225549" sldId="1429"/>
            <ac:spMk id="5" creationId="{C39EAAC1-8964-4BCF-B32A-9A89EE64634B}"/>
          </ac:spMkLst>
        </pc:spChg>
        <pc:spChg chg="add del mod">
          <ac:chgData name="张 智" userId="36bdf691fd3510be" providerId="LiveId" clId="{5402EDA1-D713-4394-87DC-35CDF0141A82}" dt="2023-08-17T07:48:45.525" v="9277" actId="478"/>
          <ac:spMkLst>
            <pc:docMk/>
            <pc:sldMk cId="3869225549" sldId="1429"/>
            <ac:spMk id="6" creationId="{E8DF8AC0-039F-4A88-A30F-041957A9E999}"/>
          </ac:spMkLst>
        </pc:spChg>
        <pc:spChg chg="add mod">
          <ac:chgData name="张 智" userId="36bdf691fd3510be" providerId="LiveId" clId="{5402EDA1-D713-4394-87DC-35CDF0141A82}" dt="2023-08-17T08:09:40.441" v="9730" actId="20577"/>
          <ac:spMkLst>
            <pc:docMk/>
            <pc:sldMk cId="3869225549" sldId="1429"/>
            <ac:spMk id="7" creationId="{EF3FEF0F-767E-4B51-A22C-E0D6FFA0DBC1}"/>
          </ac:spMkLst>
        </pc:spChg>
        <pc:spChg chg="add mod">
          <ac:chgData name="张 智" userId="36bdf691fd3510be" providerId="LiveId" clId="{5402EDA1-D713-4394-87DC-35CDF0141A82}" dt="2023-08-17T08:01:23.349" v="9426" actId="1076"/>
          <ac:spMkLst>
            <pc:docMk/>
            <pc:sldMk cId="3869225549" sldId="1429"/>
            <ac:spMk id="9" creationId="{1DB9188D-51FE-4B8F-9169-C570BD8E319C}"/>
          </ac:spMkLst>
        </pc:spChg>
      </pc:sldChg>
      <pc:sldChg chg="modSp add del mod modNotesTx">
        <pc:chgData name="张 智" userId="36bdf691fd3510be" providerId="LiveId" clId="{5402EDA1-D713-4394-87DC-35CDF0141A82}" dt="2023-08-17T08:09:55.993" v="9731" actId="2696"/>
        <pc:sldMkLst>
          <pc:docMk/>
          <pc:sldMk cId="878933657" sldId="1430"/>
        </pc:sldMkLst>
        <pc:spChg chg="mod">
          <ac:chgData name="张 智" userId="36bdf691fd3510be" providerId="LiveId" clId="{5402EDA1-D713-4394-87DC-35CDF0141A82}" dt="2023-08-17T07:57:18.607" v="9383" actId="1076"/>
          <ac:spMkLst>
            <pc:docMk/>
            <pc:sldMk cId="878933657" sldId="1430"/>
            <ac:spMk id="4" creationId="{C1D474CA-CA3C-46A9-BF3A-026768BDE282}"/>
          </ac:spMkLst>
        </pc:spChg>
        <pc:spChg chg="mod">
          <ac:chgData name="张 智" userId="36bdf691fd3510be" providerId="LiveId" clId="{5402EDA1-D713-4394-87DC-35CDF0141A82}" dt="2023-08-17T08:00:25.877" v="9399" actId="21"/>
          <ac:spMkLst>
            <pc:docMk/>
            <pc:sldMk cId="878933657" sldId="1430"/>
            <ac:spMk id="7" creationId="{EF3FEF0F-767E-4B51-A22C-E0D6FFA0DBC1}"/>
          </ac:spMkLst>
        </pc:spChg>
      </pc:sldChg>
      <pc:sldChg chg="modSp add mod">
        <pc:chgData name="张 智" userId="36bdf691fd3510be" providerId="LiveId" clId="{5402EDA1-D713-4394-87DC-35CDF0141A82}" dt="2023-08-17T08:26:19.972" v="10185" actId="14100"/>
        <pc:sldMkLst>
          <pc:docMk/>
          <pc:sldMk cId="4271675142" sldId="1430"/>
        </pc:sldMkLst>
        <pc:spChg chg="mod">
          <ac:chgData name="张 智" userId="36bdf691fd3510be" providerId="LiveId" clId="{5402EDA1-D713-4394-87DC-35CDF0141A82}" dt="2023-08-17T08:26:19.972" v="10185" actId="14100"/>
          <ac:spMkLst>
            <pc:docMk/>
            <pc:sldMk cId="4271675142" sldId="1430"/>
            <ac:spMk id="2" creationId="{00000000-0000-0000-0000-000000000000}"/>
          </ac:spMkLst>
        </pc:spChg>
      </pc:sldChg>
      <pc:sldChg chg="addSp delSp modSp add mod modNotesTx">
        <pc:chgData name="张 智" userId="36bdf691fd3510be" providerId="LiveId" clId="{5402EDA1-D713-4394-87DC-35CDF0141A82}" dt="2023-08-17T08:40:24.025" v="10567" actId="20577"/>
        <pc:sldMkLst>
          <pc:docMk/>
          <pc:sldMk cId="489735103" sldId="1431"/>
        </pc:sldMkLst>
        <pc:spChg chg="mod">
          <ac:chgData name="张 智" userId="36bdf691fd3510be" providerId="LiveId" clId="{5402EDA1-D713-4394-87DC-35CDF0141A82}" dt="2023-08-17T08:11:47.764" v="9740" actId="2711"/>
          <ac:spMkLst>
            <pc:docMk/>
            <pc:sldMk cId="489735103" sldId="1431"/>
            <ac:spMk id="2" creationId="{00000000-0000-0000-0000-000000000000}"/>
          </ac:spMkLst>
        </pc:spChg>
        <pc:spChg chg="add del mod">
          <ac:chgData name="张 智" userId="36bdf691fd3510be" providerId="LiveId" clId="{5402EDA1-D713-4394-87DC-35CDF0141A82}" dt="2023-08-17T08:26:58.109" v="10198"/>
          <ac:spMkLst>
            <pc:docMk/>
            <pc:sldMk cId="489735103" sldId="1431"/>
            <ac:spMk id="6" creationId="{60010637-5981-412E-9DC2-1D7261F92445}"/>
          </ac:spMkLst>
        </pc:spChg>
        <pc:spChg chg="add mod">
          <ac:chgData name="张 智" userId="36bdf691fd3510be" providerId="LiveId" clId="{5402EDA1-D713-4394-87DC-35CDF0141A82}" dt="2023-08-17T08:38:04.820" v="10520" actId="1076"/>
          <ac:spMkLst>
            <pc:docMk/>
            <pc:sldMk cId="489735103" sldId="1431"/>
            <ac:spMk id="8" creationId="{0E5C67C5-9D59-4FBC-B6FB-76A70D4AC5AE}"/>
          </ac:spMkLst>
        </pc:spChg>
        <pc:picChg chg="add mod">
          <ac:chgData name="张 智" userId="36bdf691fd3510be" providerId="LiveId" clId="{5402EDA1-D713-4394-87DC-35CDF0141A82}" dt="2023-08-17T08:19:25.981" v="9901" actId="1076"/>
          <ac:picMkLst>
            <pc:docMk/>
            <pc:sldMk cId="489735103" sldId="1431"/>
            <ac:picMk id="4" creationId="{7FDB31DA-FB26-44E9-8CC2-C65ECF55C360}"/>
          </ac:picMkLst>
        </pc:picChg>
        <pc:picChg chg="del">
          <ac:chgData name="张 智" userId="36bdf691fd3510be" providerId="LiveId" clId="{5402EDA1-D713-4394-87DC-35CDF0141A82}" dt="2023-08-17T08:11:49.391" v="9741" actId="478"/>
          <ac:picMkLst>
            <pc:docMk/>
            <pc:sldMk cId="489735103" sldId="1431"/>
            <ac:picMk id="7" creationId="{C34A8BE9-272A-4B5B-A4CC-29F452923C51}"/>
          </ac:picMkLst>
        </pc:picChg>
      </pc:sldChg>
      <pc:sldChg chg="addSp delSp modSp add mod modNotesTx">
        <pc:chgData name="张 智" userId="36bdf691fd3510be" providerId="LiveId" clId="{5402EDA1-D713-4394-87DC-35CDF0141A82}" dt="2023-08-17T08:27:22.172" v="10219" actId="1076"/>
        <pc:sldMkLst>
          <pc:docMk/>
          <pc:sldMk cId="899998789" sldId="1432"/>
        </pc:sldMkLst>
        <pc:spChg chg="mod">
          <ac:chgData name="张 智" userId="36bdf691fd3510be" providerId="LiveId" clId="{5402EDA1-D713-4394-87DC-35CDF0141A82}" dt="2023-08-17T08:23:07.495" v="9982" actId="20577"/>
          <ac:spMkLst>
            <pc:docMk/>
            <pc:sldMk cId="899998789" sldId="1432"/>
            <ac:spMk id="2" creationId="{00000000-0000-0000-0000-000000000000}"/>
          </ac:spMkLst>
        </pc:spChg>
        <pc:spChg chg="mod">
          <ac:chgData name="张 智" userId="36bdf691fd3510be" providerId="LiveId" clId="{5402EDA1-D713-4394-87DC-35CDF0141A82}" dt="2023-08-17T08:22:50.869" v="9977" actId="1076"/>
          <ac:spMkLst>
            <pc:docMk/>
            <pc:sldMk cId="899998789" sldId="1432"/>
            <ac:spMk id="4" creationId="{C1D474CA-CA3C-46A9-BF3A-026768BDE282}"/>
          </ac:spMkLst>
        </pc:spChg>
        <pc:spChg chg="add del mod">
          <ac:chgData name="张 智" userId="36bdf691fd3510be" providerId="LiveId" clId="{5402EDA1-D713-4394-87DC-35CDF0141A82}" dt="2023-08-17T08:25:25.656" v="10172" actId="478"/>
          <ac:spMkLst>
            <pc:docMk/>
            <pc:sldMk cId="899998789" sldId="1432"/>
            <ac:spMk id="5" creationId="{E55B29E4-0E47-4A82-9551-DD21187A41DF}"/>
          </ac:spMkLst>
        </pc:spChg>
        <pc:spChg chg="add del mod">
          <ac:chgData name="张 智" userId="36bdf691fd3510be" providerId="LiveId" clId="{5402EDA1-D713-4394-87DC-35CDF0141A82}" dt="2023-08-17T08:27:11.800" v="10215" actId="478"/>
          <ac:spMkLst>
            <pc:docMk/>
            <pc:sldMk cId="899998789" sldId="1432"/>
            <ac:spMk id="6" creationId="{02FFA7A0-5D77-4E62-A2B3-E04A225271EE}"/>
          </ac:spMkLst>
        </pc:spChg>
        <pc:spChg chg="add mod">
          <ac:chgData name="张 智" userId="36bdf691fd3510be" providerId="LiveId" clId="{5402EDA1-D713-4394-87DC-35CDF0141A82}" dt="2023-08-17T08:27:22.172" v="10219" actId="1076"/>
          <ac:spMkLst>
            <pc:docMk/>
            <pc:sldMk cId="899998789" sldId="1432"/>
            <ac:spMk id="7" creationId="{E8203634-7D43-4777-B859-1809F9E6236B}"/>
          </ac:spMkLst>
        </pc:spChg>
      </pc:sldChg>
      <pc:sldChg chg="addSp delSp modSp add mod modNotesTx">
        <pc:chgData name="张 智" userId="36bdf691fd3510be" providerId="LiveId" clId="{5402EDA1-D713-4394-87DC-35CDF0141A82}" dt="2023-08-17T08:52:17.193" v="10835" actId="20577"/>
        <pc:sldMkLst>
          <pc:docMk/>
          <pc:sldMk cId="3707740235" sldId="1433"/>
        </pc:sldMkLst>
        <pc:spChg chg="mod">
          <ac:chgData name="张 智" userId="36bdf691fd3510be" providerId="LiveId" clId="{5402EDA1-D713-4394-87DC-35CDF0141A82}" dt="2023-08-17T08:48:31.795" v="10697" actId="1076"/>
          <ac:spMkLst>
            <pc:docMk/>
            <pc:sldMk cId="3707740235" sldId="1433"/>
            <ac:spMk id="2" creationId="{00000000-0000-0000-0000-000000000000}"/>
          </ac:spMkLst>
        </pc:spChg>
        <pc:spChg chg="add mod">
          <ac:chgData name="张 智" userId="36bdf691fd3510be" providerId="LiveId" clId="{5402EDA1-D713-4394-87DC-35CDF0141A82}" dt="2023-08-17T08:37:56.756" v="10517" actId="1076"/>
          <ac:spMkLst>
            <pc:docMk/>
            <pc:sldMk cId="3707740235" sldId="1433"/>
            <ac:spMk id="8" creationId="{C06EE92E-C6F7-4A86-88F1-FB6D27AE7FC5}"/>
          </ac:spMkLst>
        </pc:spChg>
        <pc:spChg chg="add mod">
          <ac:chgData name="张 智" userId="36bdf691fd3510be" providerId="LiveId" clId="{5402EDA1-D713-4394-87DC-35CDF0141A82}" dt="2023-08-17T08:50:14.380" v="10702" actId="20577"/>
          <ac:spMkLst>
            <pc:docMk/>
            <pc:sldMk cId="3707740235" sldId="1433"/>
            <ac:spMk id="9" creationId="{CA8F0938-8D7C-47D8-88F7-37F353560B5C}"/>
          </ac:spMkLst>
        </pc:spChg>
        <pc:picChg chg="add mod">
          <ac:chgData name="张 智" userId="36bdf691fd3510be" providerId="LiveId" clId="{5402EDA1-D713-4394-87DC-35CDF0141A82}" dt="2023-08-17T08:48:38.026" v="10699" actId="1076"/>
          <ac:picMkLst>
            <pc:docMk/>
            <pc:sldMk cId="3707740235" sldId="1433"/>
            <ac:picMk id="4" creationId="{AF057CCD-5BA7-4D07-8118-5291FB062AF9}"/>
          </ac:picMkLst>
        </pc:picChg>
        <pc:picChg chg="del">
          <ac:chgData name="张 智" userId="36bdf691fd3510be" providerId="LiveId" clId="{5402EDA1-D713-4394-87DC-35CDF0141A82}" dt="2023-08-17T08:36:20.369" v="10491" actId="478"/>
          <ac:picMkLst>
            <pc:docMk/>
            <pc:sldMk cId="3707740235" sldId="1433"/>
            <ac:picMk id="7" creationId="{C34A8BE9-272A-4B5B-A4CC-29F452923C51}"/>
          </ac:picMkLst>
        </pc:picChg>
      </pc:sldChg>
      <pc:sldChg chg="addSp delSp modSp add mod modNotesTx">
        <pc:chgData name="张 智" userId="36bdf691fd3510be" providerId="LiveId" clId="{5402EDA1-D713-4394-87DC-35CDF0141A82}" dt="2023-08-17T09:14:22.358" v="11592" actId="20577"/>
        <pc:sldMkLst>
          <pc:docMk/>
          <pc:sldMk cId="2696519365" sldId="1434"/>
        </pc:sldMkLst>
        <pc:spChg chg="del mod">
          <ac:chgData name="张 智" userId="36bdf691fd3510be" providerId="LiveId" clId="{5402EDA1-D713-4394-87DC-35CDF0141A82}" dt="2023-08-17T09:11:26.247" v="11389" actId="478"/>
          <ac:spMkLst>
            <pc:docMk/>
            <pc:sldMk cId="2696519365" sldId="1434"/>
            <ac:spMk id="2" creationId="{00000000-0000-0000-0000-000000000000}"/>
          </ac:spMkLst>
        </pc:spChg>
        <pc:spChg chg="mod">
          <ac:chgData name="张 智" userId="36bdf691fd3510be" providerId="LiveId" clId="{5402EDA1-D713-4394-87DC-35CDF0141A82}" dt="2023-08-17T09:12:19.505" v="11444" actId="1076"/>
          <ac:spMkLst>
            <pc:docMk/>
            <pc:sldMk cId="2696519365" sldId="1434"/>
            <ac:spMk id="3" creationId="{00000000-0000-0000-0000-000000000000}"/>
          </ac:spMkLst>
        </pc:spChg>
        <pc:spChg chg="add del mod">
          <ac:chgData name="张 智" userId="36bdf691fd3510be" providerId="LiveId" clId="{5402EDA1-D713-4394-87DC-35CDF0141A82}" dt="2023-08-17T09:11:28.308" v="11390" actId="478"/>
          <ac:spMkLst>
            <pc:docMk/>
            <pc:sldMk cId="2696519365" sldId="1434"/>
            <ac:spMk id="6" creationId="{13C3C3C8-F5DD-443E-809D-408675212510}"/>
          </ac:spMkLst>
        </pc:spChg>
        <pc:spChg chg="add mod">
          <ac:chgData name="张 智" userId="36bdf691fd3510be" providerId="LiveId" clId="{5402EDA1-D713-4394-87DC-35CDF0141A82}" dt="2023-08-17T09:14:22.358" v="11592" actId="20577"/>
          <ac:spMkLst>
            <pc:docMk/>
            <pc:sldMk cId="2696519365" sldId="1434"/>
            <ac:spMk id="7" creationId="{5229E88B-5E99-4BE8-A4B1-8D626B9B8A4F}"/>
          </ac:spMkLst>
        </pc:spChg>
        <pc:picChg chg="add del mod">
          <ac:chgData name="张 智" userId="36bdf691fd3510be" providerId="LiveId" clId="{5402EDA1-D713-4394-87DC-35CDF0141A82}" dt="2023-08-17T09:11:18.895" v="11388" actId="478"/>
          <ac:picMkLst>
            <pc:docMk/>
            <pc:sldMk cId="2696519365" sldId="1434"/>
            <ac:picMk id="4" creationId="{C15A2540-4A73-47F6-88E7-765CB6CFCF70}"/>
          </ac:picMkLst>
        </pc:picChg>
      </pc:sldChg>
      <pc:sldChg chg="addSp delSp modSp add del mod modNotesTx">
        <pc:chgData name="张 智" userId="36bdf691fd3510be" providerId="LiveId" clId="{5402EDA1-D713-4394-87DC-35CDF0141A82}" dt="2023-08-18T01:57:01.817" v="14929" actId="2696"/>
        <pc:sldMkLst>
          <pc:docMk/>
          <pc:sldMk cId="1916716730" sldId="1435"/>
        </pc:sldMkLst>
        <pc:spChg chg="mod">
          <ac:chgData name="张 智" userId="36bdf691fd3510be" providerId="LiveId" clId="{5402EDA1-D713-4394-87DC-35CDF0141A82}" dt="2023-08-17T09:06:56.310" v="11361" actId="20577"/>
          <ac:spMkLst>
            <pc:docMk/>
            <pc:sldMk cId="1916716730" sldId="1435"/>
            <ac:spMk id="2" creationId="{00000000-0000-0000-0000-000000000000}"/>
          </ac:spMkLst>
        </pc:spChg>
        <pc:spChg chg="mod">
          <ac:chgData name="张 智" userId="36bdf691fd3510be" providerId="LiveId" clId="{5402EDA1-D713-4394-87DC-35CDF0141A82}" dt="2023-08-18T01:21:09.739" v="13959" actId="2711"/>
          <ac:spMkLst>
            <pc:docMk/>
            <pc:sldMk cId="1916716730" sldId="1435"/>
            <ac:spMk id="3" creationId="{00000000-0000-0000-0000-000000000000}"/>
          </ac:spMkLst>
        </pc:spChg>
        <pc:spChg chg="add del mod">
          <ac:chgData name="张 智" userId="36bdf691fd3510be" providerId="LiveId" clId="{5402EDA1-D713-4394-87DC-35CDF0141A82}" dt="2023-08-18T01:48:07.891" v="14924" actId="478"/>
          <ac:spMkLst>
            <pc:docMk/>
            <pc:sldMk cId="1916716730" sldId="1435"/>
            <ac:spMk id="4" creationId="{EFC8F10E-23DA-49EE-83EC-7D11BCB4EFA8}"/>
          </ac:spMkLst>
        </pc:spChg>
        <pc:spChg chg="add del mod">
          <ac:chgData name="张 智" userId="36bdf691fd3510be" providerId="LiveId" clId="{5402EDA1-D713-4394-87DC-35CDF0141A82}" dt="2023-08-18T01:48:06.618" v="14923" actId="478"/>
          <ac:spMkLst>
            <pc:docMk/>
            <pc:sldMk cId="1916716730" sldId="1435"/>
            <ac:spMk id="5" creationId="{ABBBD4F2-FEA6-4BD2-8115-208CD2D3A2D5}"/>
          </ac:spMkLst>
        </pc:spChg>
        <pc:picChg chg="del">
          <ac:chgData name="张 智" userId="36bdf691fd3510be" providerId="LiveId" clId="{5402EDA1-D713-4394-87DC-35CDF0141A82}" dt="2023-08-17T09:08:31.925" v="11364" actId="478"/>
          <ac:picMkLst>
            <pc:docMk/>
            <pc:sldMk cId="1916716730" sldId="1435"/>
            <ac:picMk id="4" creationId="{C15A2540-4A73-47F6-88E7-765CB6CFCF70}"/>
          </ac:picMkLst>
        </pc:picChg>
        <pc:picChg chg="add mod">
          <ac:chgData name="张 智" userId="36bdf691fd3510be" providerId="LiveId" clId="{5402EDA1-D713-4394-87DC-35CDF0141A82}" dt="2023-08-18T01:48:29.175" v="14928" actId="1076"/>
          <ac:picMkLst>
            <pc:docMk/>
            <pc:sldMk cId="1916716730" sldId="1435"/>
            <ac:picMk id="7" creationId="{6AD6AF75-6462-41E6-978C-99D23F830028}"/>
          </ac:picMkLst>
        </pc:picChg>
      </pc:sldChg>
      <pc:sldChg chg="add">
        <pc:chgData name="张 智" userId="36bdf691fd3510be" providerId="LiveId" clId="{5402EDA1-D713-4394-87DC-35CDF0141A82}" dt="2023-08-17T09:10:26.956" v="11382"/>
        <pc:sldMkLst>
          <pc:docMk/>
          <pc:sldMk cId="3391783939" sldId="1436"/>
        </pc:sldMkLst>
      </pc:sldChg>
      <pc:sldChg chg="modSp add mod">
        <pc:chgData name="张 智" userId="36bdf691fd3510be" providerId="LiveId" clId="{5402EDA1-D713-4394-87DC-35CDF0141A82}" dt="2023-08-17T09:17:22.434" v="11803"/>
        <pc:sldMkLst>
          <pc:docMk/>
          <pc:sldMk cId="3692066391" sldId="1437"/>
        </pc:sldMkLst>
        <pc:spChg chg="mod">
          <ac:chgData name="张 智" userId="36bdf691fd3510be" providerId="LiveId" clId="{5402EDA1-D713-4394-87DC-35CDF0141A82}" dt="2023-08-17T09:17:22.434" v="11803"/>
          <ac:spMkLst>
            <pc:docMk/>
            <pc:sldMk cId="3692066391" sldId="1437"/>
            <ac:spMk id="7" creationId="{5229E88B-5E99-4BE8-A4B1-8D626B9B8A4F}"/>
          </ac:spMkLst>
        </pc:spChg>
      </pc:sldChg>
      <pc:sldChg chg="add">
        <pc:chgData name="张 智" userId="36bdf691fd3510be" providerId="LiveId" clId="{5402EDA1-D713-4394-87DC-35CDF0141A82}" dt="2023-08-17T13:33:42.926" v="11894"/>
        <pc:sldMkLst>
          <pc:docMk/>
          <pc:sldMk cId="3987427386" sldId="1438"/>
        </pc:sldMkLst>
      </pc:sldChg>
      <pc:sldChg chg="addSp delSp modSp add mod modNotesTx">
        <pc:chgData name="张 智" userId="36bdf691fd3510be" providerId="LiveId" clId="{5402EDA1-D713-4394-87DC-35CDF0141A82}" dt="2023-08-17T14:13:42.691" v="12836" actId="1076"/>
        <pc:sldMkLst>
          <pc:docMk/>
          <pc:sldMk cId="1261749786" sldId="1439"/>
        </pc:sldMkLst>
        <pc:spChg chg="mod">
          <ac:chgData name="张 智" userId="36bdf691fd3510be" providerId="LiveId" clId="{5402EDA1-D713-4394-87DC-35CDF0141A82}" dt="2023-08-17T14:13:41.043" v="12835" actId="1076"/>
          <ac:spMkLst>
            <pc:docMk/>
            <pc:sldMk cId="1261749786" sldId="1439"/>
            <ac:spMk id="2" creationId="{00000000-0000-0000-0000-000000000000}"/>
          </ac:spMkLst>
        </pc:spChg>
        <pc:spChg chg="del">
          <ac:chgData name="张 智" userId="36bdf691fd3510be" providerId="LiveId" clId="{5402EDA1-D713-4394-87DC-35CDF0141A82}" dt="2023-08-17T13:44:45.004" v="11940" actId="478"/>
          <ac:spMkLst>
            <pc:docMk/>
            <pc:sldMk cId="1261749786" sldId="1439"/>
            <ac:spMk id="3" creationId="{00000000-0000-0000-0000-000000000000}"/>
          </ac:spMkLst>
        </pc:spChg>
        <pc:spChg chg="del">
          <ac:chgData name="张 智" userId="36bdf691fd3510be" providerId="LiveId" clId="{5402EDA1-D713-4394-87DC-35CDF0141A82}" dt="2023-08-17T13:44:53.310" v="11943" actId="478"/>
          <ac:spMkLst>
            <pc:docMk/>
            <pc:sldMk cId="1261749786" sldId="1439"/>
            <ac:spMk id="6" creationId="{DC20F79E-153C-4A45-93B6-B08E2356CD4E}"/>
          </ac:spMkLst>
        </pc:spChg>
        <pc:spChg chg="add del mod">
          <ac:chgData name="张 智" userId="36bdf691fd3510be" providerId="LiveId" clId="{5402EDA1-D713-4394-87DC-35CDF0141A82}" dt="2023-08-17T13:44:47.864" v="11941" actId="478"/>
          <ac:spMkLst>
            <pc:docMk/>
            <pc:sldMk cId="1261749786" sldId="1439"/>
            <ac:spMk id="7" creationId="{E4F4EF98-C131-4AF3-8628-F773DA039A5C}"/>
          </ac:spMkLst>
        </pc:spChg>
        <pc:spChg chg="add del mod">
          <ac:chgData name="张 智" userId="36bdf691fd3510be" providerId="LiveId" clId="{5402EDA1-D713-4394-87DC-35CDF0141A82}" dt="2023-08-17T13:53:45.522" v="12141" actId="478"/>
          <ac:spMkLst>
            <pc:docMk/>
            <pc:sldMk cId="1261749786" sldId="1439"/>
            <ac:spMk id="11" creationId="{8B17099E-8587-4577-9E2F-BF2CC460636C}"/>
          </ac:spMkLst>
        </pc:spChg>
        <pc:spChg chg="add mod">
          <ac:chgData name="张 智" userId="36bdf691fd3510be" providerId="LiveId" clId="{5402EDA1-D713-4394-87DC-35CDF0141A82}" dt="2023-08-17T14:13:39.124" v="12834" actId="1076"/>
          <ac:spMkLst>
            <pc:docMk/>
            <pc:sldMk cId="1261749786" sldId="1439"/>
            <ac:spMk id="12" creationId="{3F5C5F31-35F1-40AB-9E91-31974E0A64D5}"/>
          </ac:spMkLst>
        </pc:spChg>
        <pc:spChg chg="add mod">
          <ac:chgData name="张 智" userId="36bdf691fd3510be" providerId="LiveId" clId="{5402EDA1-D713-4394-87DC-35CDF0141A82}" dt="2023-08-17T13:59:17.085" v="12263" actId="1076"/>
          <ac:spMkLst>
            <pc:docMk/>
            <pc:sldMk cId="1261749786" sldId="1439"/>
            <ac:spMk id="14" creationId="{699331A3-5BA1-4E29-B8C5-D1CACA17071A}"/>
          </ac:spMkLst>
        </pc:spChg>
        <pc:picChg chg="del">
          <ac:chgData name="张 智" userId="36bdf691fd3510be" providerId="LiveId" clId="{5402EDA1-D713-4394-87DC-35CDF0141A82}" dt="2023-08-17T13:44:49.317" v="11942" actId="478"/>
          <ac:picMkLst>
            <pc:docMk/>
            <pc:sldMk cId="1261749786" sldId="1439"/>
            <ac:picMk id="5" creationId="{A78F1C2A-D8FA-49CD-9769-6123FCD33591}"/>
          </ac:picMkLst>
        </pc:picChg>
        <pc:picChg chg="add mod">
          <ac:chgData name="张 智" userId="36bdf691fd3510be" providerId="LiveId" clId="{5402EDA1-D713-4394-87DC-35CDF0141A82}" dt="2023-08-17T14:13:42.691" v="12836" actId="1076"/>
          <ac:picMkLst>
            <pc:docMk/>
            <pc:sldMk cId="1261749786" sldId="1439"/>
            <ac:picMk id="9" creationId="{EABEBC99-FE12-4C08-8F66-681C8CA0FDFC}"/>
          </ac:picMkLst>
        </pc:picChg>
      </pc:sldChg>
      <pc:sldChg chg="addSp delSp modSp add mod modNotesTx">
        <pc:chgData name="张 智" userId="36bdf691fd3510be" providerId="LiveId" clId="{5402EDA1-D713-4394-87DC-35CDF0141A82}" dt="2023-08-17T15:06:44.073" v="13320" actId="20577"/>
        <pc:sldMkLst>
          <pc:docMk/>
          <pc:sldMk cId="293075615" sldId="1440"/>
        </pc:sldMkLst>
        <pc:spChg chg="mod">
          <ac:chgData name="张 智" userId="36bdf691fd3510be" providerId="LiveId" clId="{5402EDA1-D713-4394-87DC-35CDF0141A82}" dt="2023-08-17T14:45:52.313" v="13081" actId="14100"/>
          <ac:spMkLst>
            <pc:docMk/>
            <pc:sldMk cId="293075615" sldId="1440"/>
            <ac:spMk id="2" creationId="{00000000-0000-0000-0000-000000000000}"/>
          </ac:spMkLst>
        </pc:spChg>
        <pc:spChg chg="add del mod">
          <ac:chgData name="张 智" userId="36bdf691fd3510be" providerId="LiveId" clId="{5402EDA1-D713-4394-87DC-35CDF0141A82}" dt="2023-08-17T14:03:52.046" v="12363" actId="478"/>
          <ac:spMkLst>
            <pc:docMk/>
            <pc:sldMk cId="293075615" sldId="1440"/>
            <ac:spMk id="6" creationId="{A2CF9243-3842-41AE-9594-D612211FC651}"/>
          </ac:spMkLst>
        </pc:spChg>
        <pc:spChg chg="add mod">
          <ac:chgData name="张 智" userId="36bdf691fd3510be" providerId="LiveId" clId="{5402EDA1-D713-4394-87DC-35CDF0141A82}" dt="2023-08-17T13:59:19.772" v="12264"/>
          <ac:spMkLst>
            <pc:docMk/>
            <pc:sldMk cId="293075615" sldId="1440"/>
            <ac:spMk id="7" creationId="{BDDEDF76-91A9-4002-BB14-1DD5D585A824}"/>
          </ac:spMkLst>
        </pc:spChg>
        <pc:spChg chg="add del mod">
          <ac:chgData name="张 智" userId="36bdf691fd3510be" providerId="LiveId" clId="{5402EDA1-D713-4394-87DC-35CDF0141A82}" dt="2023-08-17T14:10:04.934" v="12710" actId="478"/>
          <ac:spMkLst>
            <pc:docMk/>
            <pc:sldMk cId="293075615" sldId="1440"/>
            <ac:spMk id="10" creationId="{7E1CC294-ACD5-4CE3-B07E-728F5DA27BC5}"/>
          </ac:spMkLst>
        </pc:spChg>
        <pc:spChg chg="add del">
          <ac:chgData name="张 智" userId="36bdf691fd3510be" providerId="LiveId" clId="{5402EDA1-D713-4394-87DC-35CDF0141A82}" dt="2023-08-17T14:10:03.478" v="12709" actId="478"/>
          <ac:spMkLst>
            <pc:docMk/>
            <pc:sldMk cId="293075615" sldId="1440"/>
            <ac:spMk id="12" creationId="{3F5C5F31-35F1-40AB-9E91-31974E0A64D5}"/>
          </ac:spMkLst>
        </pc:spChg>
        <pc:spChg chg="add mod">
          <ac:chgData name="张 智" userId="36bdf691fd3510be" providerId="LiveId" clId="{5402EDA1-D713-4394-87DC-35CDF0141A82}" dt="2023-08-17T15:06:44.073" v="13320" actId="20577"/>
          <ac:spMkLst>
            <pc:docMk/>
            <pc:sldMk cId="293075615" sldId="1440"/>
            <ac:spMk id="16" creationId="{0A9F4577-A724-4CAA-BA0E-23E02879F188}"/>
          </ac:spMkLst>
        </pc:spChg>
        <pc:picChg chg="add del mod">
          <ac:chgData name="张 智" userId="36bdf691fd3510be" providerId="LiveId" clId="{5402EDA1-D713-4394-87DC-35CDF0141A82}" dt="2023-08-17T14:45:41.065" v="13076" actId="478"/>
          <ac:picMkLst>
            <pc:docMk/>
            <pc:sldMk cId="293075615" sldId="1440"/>
            <ac:picMk id="4" creationId="{F4E5145D-7975-43CD-A7ED-E09C6174379E}"/>
          </ac:picMkLst>
        </pc:picChg>
        <pc:picChg chg="del">
          <ac:chgData name="张 智" userId="36bdf691fd3510be" providerId="LiveId" clId="{5402EDA1-D713-4394-87DC-35CDF0141A82}" dt="2023-08-17T13:58:24.849" v="12247" actId="478"/>
          <ac:picMkLst>
            <pc:docMk/>
            <pc:sldMk cId="293075615" sldId="1440"/>
            <ac:picMk id="9" creationId="{EABEBC99-FE12-4C08-8F66-681C8CA0FDFC}"/>
          </ac:picMkLst>
        </pc:picChg>
        <pc:picChg chg="add mod">
          <ac:chgData name="张 智" userId="36bdf691fd3510be" providerId="LiveId" clId="{5402EDA1-D713-4394-87DC-35CDF0141A82}" dt="2023-08-17T14:46:48.586" v="13097" actId="1076"/>
          <ac:picMkLst>
            <pc:docMk/>
            <pc:sldMk cId="293075615" sldId="1440"/>
            <ac:picMk id="13" creationId="{C59E34A0-89F2-4C55-B6B8-6E0C7523FF16}"/>
          </ac:picMkLst>
        </pc:picChg>
        <pc:picChg chg="add mod">
          <ac:chgData name="张 智" userId="36bdf691fd3510be" providerId="LiveId" clId="{5402EDA1-D713-4394-87DC-35CDF0141A82}" dt="2023-08-17T15:02:17.409" v="13176" actId="1076"/>
          <ac:picMkLst>
            <pc:docMk/>
            <pc:sldMk cId="293075615" sldId="1440"/>
            <ac:picMk id="15" creationId="{B172BFBD-9D52-414C-B2E8-391A66E94598}"/>
          </ac:picMkLst>
        </pc:picChg>
      </pc:sldChg>
      <pc:sldChg chg="delSp modSp add del mod">
        <pc:chgData name="张 智" userId="36bdf691fd3510be" providerId="LiveId" clId="{5402EDA1-D713-4394-87DC-35CDF0141A82}" dt="2023-08-17T15:24:03.986" v="13744" actId="2696"/>
        <pc:sldMkLst>
          <pc:docMk/>
          <pc:sldMk cId="1695056990" sldId="1441"/>
        </pc:sldMkLst>
        <pc:spChg chg="mod">
          <ac:chgData name="张 智" userId="36bdf691fd3510be" providerId="LiveId" clId="{5402EDA1-D713-4394-87DC-35CDF0141A82}" dt="2023-08-17T15:23:53.465" v="13739" actId="21"/>
          <ac:spMkLst>
            <pc:docMk/>
            <pc:sldMk cId="1695056990" sldId="1441"/>
            <ac:spMk id="3" creationId="{00000000-0000-0000-0000-000000000000}"/>
          </ac:spMkLst>
        </pc:spChg>
        <pc:spChg chg="del">
          <ac:chgData name="张 智" userId="36bdf691fd3510be" providerId="LiveId" clId="{5402EDA1-D713-4394-87DC-35CDF0141A82}" dt="2023-08-17T15:17:00.488" v="13518" actId="478"/>
          <ac:spMkLst>
            <pc:docMk/>
            <pc:sldMk cId="1695056990" sldId="1441"/>
            <ac:spMk id="7" creationId="{31B766B6-1FF9-4645-9C86-89007D426304}"/>
          </ac:spMkLst>
        </pc:spChg>
        <pc:picChg chg="del">
          <ac:chgData name="张 智" userId="36bdf691fd3510be" providerId="LiveId" clId="{5402EDA1-D713-4394-87DC-35CDF0141A82}" dt="2023-08-17T15:16:49.684" v="13505" actId="478"/>
          <ac:picMkLst>
            <pc:docMk/>
            <pc:sldMk cId="1695056990" sldId="1441"/>
            <ac:picMk id="5" creationId="{02991398-964D-41DD-8C09-FC0560ED2FA8}"/>
          </ac:picMkLst>
        </pc:picChg>
      </pc:sldChg>
      <pc:sldChg chg="delSp modSp add mod">
        <pc:chgData name="张 智" userId="36bdf691fd3510be" providerId="LiveId" clId="{5402EDA1-D713-4394-87DC-35CDF0141A82}" dt="2023-08-17T15:37:39.039" v="13957" actId="20577"/>
        <pc:sldMkLst>
          <pc:docMk/>
          <pc:sldMk cId="2718276791" sldId="1442"/>
        </pc:sldMkLst>
        <pc:spChg chg="del">
          <ac:chgData name="张 智" userId="36bdf691fd3510be" providerId="LiveId" clId="{5402EDA1-D713-4394-87DC-35CDF0141A82}" dt="2023-08-17T15:25:17.715" v="13792" actId="478"/>
          <ac:spMkLst>
            <pc:docMk/>
            <pc:sldMk cId="2718276791" sldId="1442"/>
            <ac:spMk id="25" creationId="{0A17ACA4-81BB-4984-B50E-78966272C7EF}"/>
          </ac:spMkLst>
        </pc:spChg>
        <pc:spChg chg="mod">
          <ac:chgData name="张 智" userId="36bdf691fd3510be" providerId="LiveId" clId="{5402EDA1-D713-4394-87DC-35CDF0141A82}" dt="2023-08-17T15:37:39.039" v="13957" actId="20577"/>
          <ac:spMkLst>
            <pc:docMk/>
            <pc:sldMk cId="2718276791" sldId="1442"/>
            <ac:spMk id="28" creationId="{30E878E0-AE00-4237-A93A-AEB8811926F1}"/>
          </ac:spMkLst>
        </pc:spChg>
      </pc:sldChg>
      <pc:sldChg chg="addSp delSp modSp add mod">
        <pc:chgData name="张 智" userId="36bdf691fd3510be" providerId="LiveId" clId="{5402EDA1-D713-4394-87DC-35CDF0141A82}" dt="2023-08-18T01:36:19.409" v="14591" actId="1076"/>
        <pc:sldMkLst>
          <pc:docMk/>
          <pc:sldMk cId="2198507562" sldId="1443"/>
        </pc:sldMkLst>
        <pc:spChg chg="mod">
          <ac:chgData name="张 智" userId="36bdf691fd3510be" providerId="LiveId" clId="{5402EDA1-D713-4394-87DC-35CDF0141A82}" dt="2023-08-18T01:32:03.350" v="14336" actId="27636"/>
          <ac:spMkLst>
            <pc:docMk/>
            <pc:sldMk cId="2198507562" sldId="1443"/>
            <ac:spMk id="2" creationId="{00000000-0000-0000-0000-000000000000}"/>
          </ac:spMkLst>
        </pc:spChg>
        <pc:spChg chg="del mod">
          <ac:chgData name="张 智" userId="36bdf691fd3510be" providerId="LiveId" clId="{5402EDA1-D713-4394-87DC-35CDF0141A82}" dt="2023-08-18T01:29:34.752" v="14237" actId="478"/>
          <ac:spMkLst>
            <pc:docMk/>
            <pc:sldMk cId="2198507562" sldId="1443"/>
            <ac:spMk id="3" creationId="{00000000-0000-0000-0000-000000000000}"/>
          </ac:spMkLst>
        </pc:spChg>
        <pc:spChg chg="mod">
          <ac:chgData name="张 智" userId="36bdf691fd3510be" providerId="LiveId" clId="{5402EDA1-D713-4394-87DC-35CDF0141A82}" dt="2023-08-18T01:36:19.409" v="14591" actId="1076"/>
          <ac:spMkLst>
            <pc:docMk/>
            <pc:sldMk cId="2198507562" sldId="1443"/>
            <ac:spMk id="4" creationId="{EFC8F10E-23DA-49EE-83EC-7D11BCB4EFA8}"/>
          </ac:spMkLst>
        </pc:spChg>
        <pc:spChg chg="mod">
          <ac:chgData name="张 智" userId="36bdf691fd3510be" providerId="LiveId" clId="{5402EDA1-D713-4394-87DC-35CDF0141A82}" dt="2023-08-18T01:36:19.409" v="14591" actId="1076"/>
          <ac:spMkLst>
            <pc:docMk/>
            <pc:sldMk cId="2198507562" sldId="1443"/>
            <ac:spMk id="5" creationId="{ABBBD4F2-FEA6-4BD2-8115-208CD2D3A2D5}"/>
          </ac:spMkLst>
        </pc:spChg>
        <pc:spChg chg="add mod">
          <ac:chgData name="张 智" userId="36bdf691fd3510be" providerId="LiveId" clId="{5402EDA1-D713-4394-87DC-35CDF0141A82}" dt="2023-08-18T01:36:19.409" v="14591" actId="1076"/>
          <ac:spMkLst>
            <pc:docMk/>
            <pc:sldMk cId="2198507562" sldId="1443"/>
            <ac:spMk id="6" creationId="{8C2E0D3D-771E-4B07-B9FA-11D8A29C15E3}"/>
          </ac:spMkLst>
        </pc:spChg>
        <pc:spChg chg="add mod">
          <ac:chgData name="张 智" userId="36bdf691fd3510be" providerId="LiveId" clId="{5402EDA1-D713-4394-87DC-35CDF0141A82}" dt="2023-08-18T01:36:19.409" v="14591" actId="1076"/>
          <ac:spMkLst>
            <pc:docMk/>
            <pc:sldMk cId="2198507562" sldId="1443"/>
            <ac:spMk id="7" creationId="{8170A1BA-2D13-4B6C-B961-D387E00F4A37}"/>
          </ac:spMkLst>
        </pc:spChg>
        <pc:spChg chg="add mod">
          <ac:chgData name="张 智" userId="36bdf691fd3510be" providerId="LiveId" clId="{5402EDA1-D713-4394-87DC-35CDF0141A82}" dt="2023-08-18T01:36:19.409" v="14591" actId="1076"/>
          <ac:spMkLst>
            <pc:docMk/>
            <pc:sldMk cId="2198507562" sldId="1443"/>
            <ac:spMk id="8" creationId="{CA6A2D6F-5285-4CE0-95BE-8A3044EF7204}"/>
          </ac:spMkLst>
        </pc:spChg>
      </pc:sldChg>
      <pc:sldChg chg="addSp delSp modSp add mod modNotesTx">
        <pc:chgData name="张 智" userId="36bdf691fd3510be" providerId="LiveId" clId="{5402EDA1-D713-4394-87DC-35CDF0141A82}" dt="2023-08-18T01:41:27.598" v="14917" actId="1076"/>
        <pc:sldMkLst>
          <pc:docMk/>
          <pc:sldMk cId="297088618" sldId="1444"/>
        </pc:sldMkLst>
        <pc:spChg chg="mod">
          <ac:chgData name="张 智" userId="36bdf691fd3510be" providerId="LiveId" clId="{5402EDA1-D713-4394-87DC-35CDF0141A82}" dt="2023-08-18T01:35:00.668" v="14508" actId="1076"/>
          <ac:spMkLst>
            <pc:docMk/>
            <pc:sldMk cId="297088618" sldId="1444"/>
            <ac:spMk id="2" creationId="{00000000-0000-0000-0000-000000000000}"/>
          </ac:spMkLst>
        </pc:spChg>
        <pc:spChg chg="del">
          <ac:chgData name="张 智" userId="36bdf691fd3510be" providerId="LiveId" clId="{5402EDA1-D713-4394-87DC-35CDF0141A82}" dt="2023-08-18T01:34:58.628" v="14506" actId="478"/>
          <ac:spMkLst>
            <pc:docMk/>
            <pc:sldMk cId="297088618" sldId="1444"/>
            <ac:spMk id="4" creationId="{EFC8F10E-23DA-49EE-83EC-7D11BCB4EFA8}"/>
          </ac:spMkLst>
        </pc:spChg>
        <pc:spChg chg="del">
          <ac:chgData name="张 智" userId="36bdf691fd3510be" providerId="LiveId" clId="{5402EDA1-D713-4394-87DC-35CDF0141A82}" dt="2023-08-18T01:34:58.628" v="14506" actId="478"/>
          <ac:spMkLst>
            <pc:docMk/>
            <pc:sldMk cId="297088618" sldId="1444"/>
            <ac:spMk id="5" creationId="{ABBBD4F2-FEA6-4BD2-8115-208CD2D3A2D5}"/>
          </ac:spMkLst>
        </pc:spChg>
        <pc:spChg chg="del">
          <ac:chgData name="张 智" userId="36bdf691fd3510be" providerId="LiveId" clId="{5402EDA1-D713-4394-87DC-35CDF0141A82}" dt="2023-08-18T01:35:03.549" v="14509" actId="478"/>
          <ac:spMkLst>
            <pc:docMk/>
            <pc:sldMk cId="297088618" sldId="1444"/>
            <ac:spMk id="6" creationId="{8C2E0D3D-771E-4B07-B9FA-11D8A29C15E3}"/>
          </ac:spMkLst>
        </pc:spChg>
        <pc:spChg chg="del">
          <ac:chgData name="张 智" userId="36bdf691fd3510be" providerId="LiveId" clId="{5402EDA1-D713-4394-87DC-35CDF0141A82}" dt="2023-08-18T01:35:03.549" v="14509" actId="478"/>
          <ac:spMkLst>
            <pc:docMk/>
            <pc:sldMk cId="297088618" sldId="1444"/>
            <ac:spMk id="7" creationId="{8170A1BA-2D13-4B6C-B961-D387E00F4A37}"/>
          </ac:spMkLst>
        </pc:spChg>
        <pc:spChg chg="del mod">
          <ac:chgData name="张 智" userId="36bdf691fd3510be" providerId="LiveId" clId="{5402EDA1-D713-4394-87DC-35CDF0141A82}" dt="2023-08-18T01:36:33.698" v="14595" actId="478"/>
          <ac:spMkLst>
            <pc:docMk/>
            <pc:sldMk cId="297088618" sldId="1444"/>
            <ac:spMk id="8" creationId="{CA6A2D6F-5285-4CE0-95BE-8A3044EF7204}"/>
          </ac:spMkLst>
        </pc:spChg>
        <pc:spChg chg="add mod">
          <ac:chgData name="张 智" userId="36bdf691fd3510be" providerId="LiveId" clId="{5402EDA1-D713-4394-87DC-35CDF0141A82}" dt="2023-08-18T01:41:20.088" v="14914" actId="14100"/>
          <ac:spMkLst>
            <pc:docMk/>
            <pc:sldMk cId="297088618" sldId="1444"/>
            <ac:spMk id="9" creationId="{182F0DDB-0B9D-400C-BD20-516097D69115}"/>
          </ac:spMkLst>
        </pc:spChg>
        <pc:picChg chg="add del mod">
          <ac:chgData name="张 智" userId="36bdf691fd3510be" providerId="LiveId" clId="{5402EDA1-D713-4394-87DC-35CDF0141A82}" dt="2023-08-18T01:37:39.234" v="14620" actId="478"/>
          <ac:picMkLst>
            <pc:docMk/>
            <pc:sldMk cId="297088618" sldId="1444"/>
            <ac:picMk id="10" creationId="{01EBED6A-9C7F-4DFE-AF6D-22244640C858}"/>
          </ac:picMkLst>
        </pc:picChg>
        <pc:picChg chg="add mod">
          <ac:chgData name="张 智" userId="36bdf691fd3510be" providerId="LiveId" clId="{5402EDA1-D713-4394-87DC-35CDF0141A82}" dt="2023-08-18T01:41:27.598" v="14917" actId="1076"/>
          <ac:picMkLst>
            <pc:docMk/>
            <pc:sldMk cId="297088618" sldId="1444"/>
            <ac:picMk id="12" creationId="{DC7B8ABE-5D38-42EC-9428-57ADA45FD6A9}"/>
          </ac:picMkLst>
        </pc:picChg>
      </pc:sldChg>
      <pc:sldChg chg="delSp modSp add mod">
        <pc:chgData name="张 智" userId="36bdf691fd3510be" providerId="LiveId" clId="{5402EDA1-D713-4394-87DC-35CDF0141A82}" dt="2023-08-18T01:48:00.148" v="14921" actId="478"/>
        <pc:sldMkLst>
          <pc:docMk/>
          <pc:sldMk cId="3269036335" sldId="1445"/>
        </pc:sldMkLst>
        <pc:picChg chg="del mod">
          <ac:chgData name="张 智" userId="36bdf691fd3510be" providerId="LiveId" clId="{5402EDA1-D713-4394-87DC-35CDF0141A82}" dt="2023-08-18T01:48:00.148" v="14921" actId="478"/>
          <ac:picMkLst>
            <pc:docMk/>
            <pc:sldMk cId="3269036335" sldId="1445"/>
            <ac:picMk id="7" creationId="{6AD6AF75-6462-41E6-978C-99D23F830028}"/>
          </ac:picMkLst>
        </pc:picChg>
      </pc:sldChg>
      <pc:sldChg chg="add del">
        <pc:chgData name="张 智" userId="36bdf691fd3510be" providerId="LiveId" clId="{5402EDA1-D713-4394-87DC-35CDF0141A82}" dt="2023-08-18T02:21:23.575" v="15174" actId="2890"/>
        <pc:sldMkLst>
          <pc:docMk/>
          <pc:sldMk cId="1478829184" sldId="1446"/>
        </pc:sldMkLst>
      </pc:sldChg>
      <pc:sldChg chg="add ord">
        <pc:chgData name="张 智" userId="36bdf691fd3510be" providerId="LiveId" clId="{5402EDA1-D713-4394-87DC-35CDF0141A82}" dt="2023-08-18T15:00:21.968" v="16886"/>
        <pc:sldMkLst>
          <pc:docMk/>
          <pc:sldMk cId="3356614843" sldId="1446"/>
        </pc:sldMkLst>
      </pc:sldChg>
      <pc:sldChg chg="addSp delSp modSp add del mod modNotesTx">
        <pc:chgData name="张 智" userId="36bdf691fd3510be" providerId="LiveId" clId="{5402EDA1-D713-4394-87DC-35CDF0141A82}" dt="2023-08-18T15:00:11.059" v="16883" actId="2696"/>
        <pc:sldMkLst>
          <pc:docMk/>
          <pc:sldMk cId="3995927051" sldId="1446"/>
        </pc:sldMkLst>
        <pc:spChg chg="mod">
          <ac:chgData name="张 智" userId="36bdf691fd3510be" providerId="LiveId" clId="{5402EDA1-D713-4394-87DC-35CDF0141A82}" dt="2023-08-18T02:59:16.374" v="15539" actId="20577"/>
          <ac:spMkLst>
            <pc:docMk/>
            <pc:sldMk cId="3995927051" sldId="1446"/>
            <ac:spMk id="2" creationId="{00000000-0000-0000-0000-000000000000}"/>
          </ac:spMkLst>
        </pc:spChg>
        <pc:spChg chg="add mod">
          <ac:chgData name="张 智" userId="36bdf691fd3510be" providerId="LiveId" clId="{5402EDA1-D713-4394-87DC-35CDF0141A82}" dt="2023-08-18T03:00:32.220" v="15565" actId="1076"/>
          <ac:spMkLst>
            <pc:docMk/>
            <pc:sldMk cId="3995927051" sldId="1446"/>
            <ac:spMk id="10" creationId="{E07BABCF-B9C4-4F3C-A8AF-BCC49F276834}"/>
          </ac:spMkLst>
        </pc:spChg>
        <pc:spChg chg="mod">
          <ac:chgData name="张 智" userId="36bdf691fd3510be" providerId="LiveId" clId="{5402EDA1-D713-4394-87DC-35CDF0141A82}" dt="2023-08-18T02:59:53.527" v="15552" actId="20577"/>
          <ac:spMkLst>
            <pc:docMk/>
            <pc:sldMk cId="3995927051" sldId="1446"/>
            <ac:spMk id="12" creationId="{3F5C5F31-35F1-40AB-9E91-31974E0A64D5}"/>
          </ac:spMkLst>
        </pc:spChg>
        <pc:spChg chg="del">
          <ac:chgData name="张 智" userId="36bdf691fd3510be" providerId="LiveId" clId="{5402EDA1-D713-4394-87DC-35CDF0141A82}" dt="2023-08-18T03:00:06.023" v="15556" actId="478"/>
          <ac:spMkLst>
            <pc:docMk/>
            <pc:sldMk cId="3995927051" sldId="1446"/>
            <ac:spMk id="14" creationId="{699331A3-5BA1-4E29-B8C5-D1CACA17071A}"/>
          </ac:spMkLst>
        </pc:spChg>
        <pc:picChg chg="add mod">
          <ac:chgData name="张 智" userId="36bdf691fd3510be" providerId="LiveId" clId="{5402EDA1-D713-4394-87DC-35CDF0141A82}" dt="2023-08-18T03:00:01.587" v="15555" actId="14100"/>
          <ac:picMkLst>
            <pc:docMk/>
            <pc:sldMk cId="3995927051" sldId="1446"/>
            <ac:picMk id="4" creationId="{580420B7-E8DF-472B-B9D1-B971E0EAA021}"/>
          </ac:picMkLst>
        </pc:picChg>
        <pc:picChg chg="del">
          <ac:chgData name="张 智" userId="36bdf691fd3510be" providerId="LiveId" clId="{5402EDA1-D713-4394-87DC-35CDF0141A82}" dt="2023-08-18T02:58:33.870" v="15525" actId="478"/>
          <ac:picMkLst>
            <pc:docMk/>
            <pc:sldMk cId="3995927051" sldId="1446"/>
            <ac:picMk id="9" creationId="{EABEBC99-FE12-4C08-8F66-681C8CA0FDFC}"/>
          </ac:picMkLst>
        </pc:picChg>
      </pc:sldChg>
      <pc:sldChg chg="modSp add mod">
        <pc:chgData name="张 智" userId="36bdf691fd3510be" providerId="LiveId" clId="{5402EDA1-D713-4394-87DC-35CDF0141A82}" dt="2023-08-18T15:56:52.232" v="17143" actId="20577"/>
        <pc:sldMkLst>
          <pc:docMk/>
          <pc:sldMk cId="1408745163" sldId="1447"/>
        </pc:sldMkLst>
        <pc:spChg chg="mod">
          <ac:chgData name="张 智" userId="36bdf691fd3510be" providerId="LiveId" clId="{5402EDA1-D713-4394-87DC-35CDF0141A82}" dt="2023-08-18T15:56:52.232" v="17143" actId="20577"/>
          <ac:spMkLst>
            <pc:docMk/>
            <pc:sldMk cId="1408745163" sldId="1447"/>
            <ac:spMk id="3" creationId="{00000000-0000-0000-0000-000000000000}"/>
          </ac:spMkLst>
        </pc:spChg>
        <pc:picChg chg="mod">
          <ac:chgData name="张 智" userId="36bdf691fd3510be" providerId="LiveId" clId="{5402EDA1-D713-4394-87DC-35CDF0141A82}" dt="2023-08-18T14:28:59.818" v="16191" actId="1076"/>
          <ac:picMkLst>
            <pc:docMk/>
            <pc:sldMk cId="1408745163" sldId="1447"/>
            <ac:picMk id="5" creationId="{3C34D09A-EDF6-49B1-B9E8-B19618185717}"/>
          </ac:picMkLst>
        </pc:picChg>
      </pc:sldChg>
      <pc:sldChg chg="addSp delSp modSp add mod ord modNotesTx">
        <pc:chgData name="张 智" userId="36bdf691fd3510be" providerId="LiveId" clId="{5402EDA1-D713-4394-87DC-35CDF0141A82}" dt="2023-08-18T16:03:44.329" v="17812" actId="20577"/>
        <pc:sldMkLst>
          <pc:docMk/>
          <pc:sldMk cId="3251129288" sldId="1448"/>
        </pc:sldMkLst>
        <pc:spChg chg="del mod">
          <ac:chgData name="张 智" userId="36bdf691fd3510be" providerId="LiveId" clId="{5402EDA1-D713-4394-87DC-35CDF0141A82}" dt="2023-08-18T15:50:35.285" v="16969" actId="478"/>
          <ac:spMkLst>
            <pc:docMk/>
            <pc:sldMk cId="3251129288" sldId="1448"/>
            <ac:spMk id="2" creationId="{00000000-0000-0000-0000-000000000000}"/>
          </ac:spMkLst>
        </pc:spChg>
        <pc:spChg chg="mod">
          <ac:chgData name="张 智" userId="36bdf691fd3510be" providerId="LiveId" clId="{5402EDA1-D713-4394-87DC-35CDF0141A82}" dt="2023-08-18T16:01:32.763" v="17405" actId="20577"/>
          <ac:spMkLst>
            <pc:docMk/>
            <pc:sldMk cId="3251129288" sldId="1448"/>
            <ac:spMk id="3" creationId="{00000000-0000-0000-0000-000000000000}"/>
          </ac:spMkLst>
        </pc:spChg>
        <pc:spChg chg="add del mod">
          <ac:chgData name="张 智" userId="36bdf691fd3510be" providerId="LiveId" clId="{5402EDA1-D713-4394-87DC-35CDF0141A82}" dt="2023-08-18T15:50:37.581" v="16970" actId="478"/>
          <ac:spMkLst>
            <pc:docMk/>
            <pc:sldMk cId="3251129288" sldId="1448"/>
            <ac:spMk id="7" creationId="{96085BA9-8F59-4A0B-8E22-5B64A3135E6E}"/>
          </ac:spMkLst>
        </pc:spChg>
        <pc:spChg chg="add mod">
          <ac:chgData name="张 智" userId="36bdf691fd3510be" providerId="LiveId" clId="{5402EDA1-D713-4394-87DC-35CDF0141A82}" dt="2023-08-18T15:59:37.809" v="17297" actId="14100"/>
          <ac:spMkLst>
            <pc:docMk/>
            <pc:sldMk cId="3251129288" sldId="1448"/>
            <ac:spMk id="8" creationId="{85F5DE22-8E81-45B0-B1EB-E2EEC6E0CB20}"/>
          </ac:spMkLst>
        </pc:spChg>
        <pc:spChg chg="add del">
          <ac:chgData name="张 智" userId="36bdf691fd3510be" providerId="LiveId" clId="{5402EDA1-D713-4394-87DC-35CDF0141A82}" dt="2023-08-18T15:53:39.097" v="17076"/>
          <ac:spMkLst>
            <pc:docMk/>
            <pc:sldMk cId="3251129288" sldId="1448"/>
            <ac:spMk id="11" creationId="{2623A953-F10C-4DBB-9D72-93BFA1D18E26}"/>
          </ac:spMkLst>
        </pc:spChg>
        <pc:picChg chg="add del mod">
          <ac:chgData name="张 智" userId="36bdf691fd3510be" providerId="LiveId" clId="{5402EDA1-D713-4394-87DC-35CDF0141A82}" dt="2023-08-18T15:52:24.150" v="17007" actId="478"/>
          <ac:picMkLst>
            <pc:docMk/>
            <pc:sldMk cId="3251129288" sldId="1448"/>
            <ac:picMk id="5" creationId="{8F7FD800-5A29-4FF1-9BA6-CBD552452790}"/>
          </ac:picMkLst>
        </pc:picChg>
        <pc:picChg chg="add mod">
          <ac:chgData name="张 智" userId="36bdf691fd3510be" providerId="LiveId" clId="{5402EDA1-D713-4394-87DC-35CDF0141A82}" dt="2023-08-18T15:59:34.217" v="17295" actId="1076"/>
          <ac:picMkLst>
            <pc:docMk/>
            <pc:sldMk cId="3251129288" sldId="1448"/>
            <ac:picMk id="10" creationId="{0D8D4842-8CA3-4236-9364-4A1949394E4A}"/>
          </ac:picMkLst>
        </pc:picChg>
      </pc:sldChg>
      <pc:sldChg chg="addSp delSp modSp add mod modNotesTx">
        <pc:chgData name="张 智" userId="36bdf691fd3510be" providerId="LiveId" clId="{5402EDA1-D713-4394-87DC-35CDF0141A82}" dt="2023-08-18T16:13:40.702" v="18231" actId="5793"/>
        <pc:sldMkLst>
          <pc:docMk/>
          <pc:sldMk cId="3005941055" sldId="1449"/>
        </pc:sldMkLst>
        <pc:spChg chg="mod">
          <ac:chgData name="张 智" userId="36bdf691fd3510be" providerId="LiveId" clId="{5402EDA1-D713-4394-87DC-35CDF0141A82}" dt="2023-08-18T16:07:35.394" v="17890" actId="403"/>
          <ac:spMkLst>
            <pc:docMk/>
            <pc:sldMk cId="3005941055" sldId="1449"/>
            <ac:spMk id="2" creationId="{00000000-0000-0000-0000-000000000000}"/>
          </ac:spMkLst>
        </pc:spChg>
        <pc:spChg chg="mod">
          <ac:chgData name="张 智" userId="36bdf691fd3510be" providerId="LiveId" clId="{5402EDA1-D713-4394-87DC-35CDF0141A82}" dt="2023-08-18T16:11:55.862" v="18013" actId="20577"/>
          <ac:spMkLst>
            <pc:docMk/>
            <pc:sldMk cId="3005941055" sldId="1449"/>
            <ac:spMk id="3" creationId="{00000000-0000-0000-0000-000000000000}"/>
          </ac:spMkLst>
        </pc:spChg>
        <pc:spChg chg="add mod">
          <ac:chgData name="张 智" userId="36bdf691fd3510be" providerId="LiveId" clId="{5402EDA1-D713-4394-87DC-35CDF0141A82}" dt="2023-08-18T16:09:45.504" v="17927" actId="1076"/>
          <ac:spMkLst>
            <pc:docMk/>
            <pc:sldMk cId="3005941055" sldId="1449"/>
            <ac:spMk id="8" creationId="{B610BE51-FBEF-46AF-972F-A49ABB74EEFB}"/>
          </ac:spMkLst>
        </pc:spChg>
        <pc:picChg chg="del">
          <ac:chgData name="张 智" userId="36bdf691fd3510be" providerId="LiveId" clId="{5402EDA1-D713-4394-87DC-35CDF0141A82}" dt="2023-08-18T16:07:37.695" v="17891" actId="478"/>
          <ac:picMkLst>
            <pc:docMk/>
            <pc:sldMk cId="3005941055" sldId="1449"/>
            <ac:picMk id="5" creationId="{A9BFF00F-958C-4495-A968-56F36A6EE6A9}"/>
          </ac:picMkLst>
        </pc:picChg>
        <pc:picChg chg="add mod">
          <ac:chgData name="张 智" userId="36bdf691fd3510be" providerId="LiveId" clId="{5402EDA1-D713-4394-87DC-35CDF0141A82}" dt="2023-08-18T16:11:51.808" v="18011" actId="1076"/>
          <ac:picMkLst>
            <pc:docMk/>
            <pc:sldMk cId="3005941055" sldId="1449"/>
            <ac:picMk id="6" creationId="{1354FDE5-625D-4B36-903D-BB7BA36130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7211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10</a:t>
            </a:fld>
            <a:endParaRPr lang="en-AU"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11</a:t>
            </a:fld>
            <a:endParaRPr lang="en-AU" sz="1200" b="0" strike="noStrike" spc="-1">
              <a:latin typeface="Times New Roman"/>
            </a:endParaRPr>
          </a:p>
        </p:txBody>
      </p:sp>
    </p:spTree>
    <p:extLst>
      <p:ext uri="{BB962C8B-B14F-4D97-AF65-F5344CB8AC3E}">
        <p14:creationId xmlns:p14="http://schemas.microsoft.com/office/powerpoint/2010/main" val="207759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12</a:t>
            </a:fld>
            <a:endParaRPr lang="en-AU" sz="1200" b="0" strike="noStrike" spc="-1">
              <a:latin typeface="Times New Roman"/>
            </a:endParaRPr>
          </a:p>
        </p:txBody>
      </p:sp>
    </p:spTree>
    <p:extLst>
      <p:ext uri="{BB962C8B-B14F-4D97-AF65-F5344CB8AC3E}">
        <p14:creationId xmlns:p14="http://schemas.microsoft.com/office/powerpoint/2010/main" val="6400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546719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279477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15</a:t>
            </a:fld>
            <a:endParaRPr lang="en-US"/>
          </a:p>
        </p:txBody>
      </p:sp>
    </p:spTree>
    <p:extLst>
      <p:ext uri="{BB962C8B-B14F-4D97-AF65-F5344CB8AC3E}">
        <p14:creationId xmlns:p14="http://schemas.microsoft.com/office/powerpoint/2010/main" val="2263406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288857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3503881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137316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19</a:t>
            </a:fld>
            <a:endParaRPr lang="en-US"/>
          </a:p>
        </p:txBody>
      </p:sp>
    </p:spTree>
    <p:extLst>
      <p:ext uri="{BB962C8B-B14F-4D97-AF65-F5344CB8AC3E}">
        <p14:creationId xmlns:p14="http://schemas.microsoft.com/office/powerpoint/2010/main" val="151203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1416773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707892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180563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293357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3971906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440705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477776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1454703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1537252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185189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1304822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2232124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2009614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3859883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4033441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223276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2430142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699974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108900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790830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150664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939747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3252819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2167973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332498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1291750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412392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335892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277391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16462140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2362200" y="549275"/>
            <a:ext cx="4876800" cy="2743200"/>
          </a:xfrm>
          <a:prstGeom prst="rect">
            <a:avLst/>
          </a:prstGeom>
        </p:spPr>
      </p:sp>
      <p:sp>
        <p:nvSpPr>
          <p:cNvPr id="389"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9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CB815770-1E5B-421C-B8B3-D287FB3FF3B8}" type="slidenum">
              <a:rPr lang="en-US" sz="1200" b="0" strike="noStrike" spc="-1">
                <a:latin typeface="Arial"/>
              </a:rPr>
              <a:t>48</a:t>
            </a:fld>
            <a:endParaRPr lang="en-AU" sz="1200" b="0" strike="noStrike" spc="-1">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40004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4196444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3292680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691206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3515551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1534054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856362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3464574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15762340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15028309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58</a:t>
            </a:fld>
            <a:endParaRPr lang="en-US"/>
          </a:p>
        </p:txBody>
      </p:sp>
    </p:spTree>
    <p:extLst>
      <p:ext uri="{BB962C8B-B14F-4D97-AF65-F5344CB8AC3E}">
        <p14:creationId xmlns:p14="http://schemas.microsoft.com/office/powerpoint/2010/main" val="22505936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59</a:t>
            </a:fld>
            <a:endParaRPr lang="en-US"/>
          </a:p>
        </p:txBody>
      </p:sp>
    </p:spTree>
    <p:extLst>
      <p:ext uri="{BB962C8B-B14F-4D97-AF65-F5344CB8AC3E}">
        <p14:creationId xmlns:p14="http://schemas.microsoft.com/office/powerpoint/2010/main" val="174129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651713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4047453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18115760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8726862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50510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135895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2840665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2362200" y="549275"/>
            <a:ext cx="4876800" cy="2743200"/>
          </a:xfrm>
          <a:prstGeom prst="rect">
            <a:avLst/>
          </a:prstGeom>
        </p:spPr>
      </p:sp>
      <p:sp>
        <p:nvSpPr>
          <p:cNvPr id="359"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26068DFF-E21A-4561-867A-339A4A25E644}" type="slidenum">
              <a:rPr lang="en-US" sz="1200" b="0" strike="noStrike" spc="-1">
                <a:latin typeface="Arial"/>
              </a:rPr>
              <a:t>9</a:t>
            </a:fld>
            <a:endParaRPr lang="en-AU"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81C55C-64EF-5A4C-AA55-00ED127F385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Week 7 Networking</a:t>
            </a:r>
          </a:p>
        </p:txBody>
      </p:sp>
      <p:sp>
        <p:nvSpPr>
          <p:cNvPr id="3" name="Subtitle 2">
            <a:extLst>
              <a:ext uri="{FF2B5EF4-FFF2-40B4-BE49-F238E27FC236}">
                <a16:creationId xmlns:a16="http://schemas.microsoft.com/office/drawing/2014/main" id="{0948071F-5629-E546-A495-2CF02BCF2F6C}"/>
              </a:ext>
            </a:extLst>
          </p:cNvPr>
          <p:cNvSpPr>
            <a:spLocks noGrp="1"/>
          </p:cNvSpPr>
          <p:nvPr>
            <p:ph type="subTitle" idx="1"/>
          </p:nvPr>
        </p:nvSpPr>
        <p:spPr>
          <a:xfrm>
            <a:off x="1524000" y="4495800"/>
            <a:ext cx="9144000" cy="493059"/>
          </a:xfrm>
        </p:spPr>
        <p:txBody>
          <a:bodyPr>
            <a:normAutofit/>
          </a:bodyPr>
          <a:lstStyle/>
          <a:p>
            <a:r>
              <a:rPr lang="en-US" sz="1800" dirty="0"/>
              <a:t>Dr </a:t>
            </a:r>
            <a:r>
              <a:rPr lang="en-US" sz="1800" dirty="0" err="1"/>
              <a:t>Zhi</a:t>
            </a:r>
            <a:r>
              <a:rPr lang="en-US" sz="1800" dirty="0"/>
              <a:t> Zhang</a:t>
            </a:r>
          </a:p>
        </p:txBody>
      </p:sp>
    </p:spTree>
    <p:extLst>
      <p:ext uri="{BB962C8B-B14F-4D97-AF65-F5344CB8AC3E}">
        <p14:creationId xmlns:p14="http://schemas.microsoft.com/office/powerpoint/2010/main" val="201535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379828" y="878254"/>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a:t>
            </a:r>
            <a:endParaRPr lang="en-US" sz="2400" spc="-1" dirty="0">
              <a:solidFill>
                <a:srgbClr val="FF0000"/>
              </a:solidFill>
              <a:latin typeface="Calibri"/>
            </a:endParaRPr>
          </a:p>
          <a:p>
            <a:pPr fontAlgn="auto">
              <a:spcAft>
                <a:spcPts val="0"/>
              </a:spcAft>
              <a:buClrTx/>
              <a:buSzTx/>
            </a:pPr>
            <a:endParaRPr lang="en-US" sz="2400" b="0" strike="noStrike" spc="-1" dirty="0">
              <a:solidFill>
                <a:srgbClr val="000000"/>
              </a:solid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479347" y="729249"/>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a:t>
            </a:r>
          </a:p>
          <a:p>
            <a:pPr fontAlgn="auto">
              <a:spcAft>
                <a:spcPts val="0"/>
              </a:spcAft>
              <a:buClrTx/>
              <a:buSzTx/>
            </a:pPr>
            <a:endParaRPr lang="en-US" sz="2400" spc="-1" dirty="0">
              <a:solidFill>
                <a:srgbClr val="FF0000"/>
              </a:solidFill>
              <a:latin typeface="Calibri"/>
            </a:endParaRPr>
          </a:p>
          <a:p>
            <a:pPr fontAlgn="auto">
              <a:spcAft>
                <a:spcPts val="0"/>
              </a:spcAft>
              <a:buClrTx/>
              <a:buSzTx/>
            </a:pPr>
            <a:r>
              <a:rPr lang="en-US" sz="2400" b="0" strike="noStrike" spc="-1" dirty="0">
                <a:solidFill>
                  <a:srgbClr val="000000"/>
                </a:solidFill>
                <a:ea typeface="Courier New"/>
              </a:rPr>
              <a:t>For A: </a:t>
            </a:r>
          </a:p>
          <a:p>
            <a:pPr lvl="1" fontAlgn="auto">
              <a:spcAft>
                <a:spcPts val="0"/>
              </a:spcAft>
              <a:buClrTx/>
              <a:buSzTx/>
            </a:pPr>
            <a:r>
              <a:rPr lang="en-US" sz="2000" b="0" strike="noStrike" spc="-1" dirty="0">
                <a:solidFill>
                  <a:srgbClr val="000000"/>
                </a:solidFill>
                <a:ea typeface="Courier New"/>
              </a:rPr>
              <a:t>172.16.17.30:   10101100.00010000.00010001.00011110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20 specifies the bit length of network portion</a:t>
            </a:r>
            <a:endParaRPr lang="en-US" spc="-1" dirty="0">
              <a:solidFill>
                <a:srgbClr val="000000"/>
              </a:solidFill>
            </a:endParaRPr>
          </a:p>
          <a:p>
            <a:pPr lvl="1" fontAlgn="auto">
              <a:spcAft>
                <a:spcPts val="0"/>
              </a:spcAft>
              <a:buClrTx/>
              <a:buSzTx/>
            </a:pPr>
            <a:r>
              <a:rPr lang="en-US" sz="2000" spc="-1" dirty="0">
                <a:solidFill>
                  <a:srgbClr val="000000"/>
                </a:solidFill>
              </a:rPr>
              <a:t>first IP address in this subnet: </a:t>
            </a:r>
            <a:r>
              <a:rPr lang="en-US" sz="2000" b="1" spc="-1" dirty="0">
                <a:solidFill>
                  <a:srgbClr val="000000"/>
                </a:solidFill>
              </a:rPr>
              <a:t>10101100.00010000.0001</a:t>
            </a:r>
            <a:r>
              <a:rPr lang="en-US" sz="2000" spc="-1" dirty="0">
                <a:solidFill>
                  <a:srgbClr val="000000"/>
                </a:solidFill>
              </a:rPr>
              <a:t>0000.00000000 = 172.16.16.0</a:t>
            </a:r>
          </a:p>
          <a:p>
            <a:pPr lvl="1" fontAlgn="auto">
              <a:spcAft>
                <a:spcPts val="0"/>
              </a:spcAft>
              <a:buClrTx/>
              <a:buSzTx/>
            </a:pPr>
            <a:r>
              <a:rPr lang="en-US" sz="2000" spc="-1" dirty="0">
                <a:solidFill>
                  <a:srgbClr val="000000"/>
                </a:solidFill>
              </a:rPr>
              <a:t>last IP address in this subnet:  </a:t>
            </a:r>
            <a:r>
              <a:rPr lang="en-US" sz="2000" b="1" spc="-1" dirty="0">
                <a:solidFill>
                  <a:srgbClr val="000000"/>
                </a:solidFill>
              </a:rPr>
              <a:t>10101100.00010000.0001</a:t>
            </a:r>
            <a:r>
              <a:rPr lang="en-US" sz="2000" spc="-1" dirty="0">
                <a:solidFill>
                  <a:srgbClr val="000000"/>
                </a:solidFill>
              </a:rPr>
              <a:t>1111.11111111 = 172.16.31.255</a:t>
            </a:r>
          </a:p>
          <a:p>
            <a:pPr fontAlgn="auto">
              <a:spcAft>
                <a:spcPts val="0"/>
              </a:spcAft>
              <a:buClrTx/>
              <a:buSzTx/>
            </a:pPr>
            <a:r>
              <a:rPr lang="en-US" sz="2400" b="0" strike="noStrike" spc="-1" dirty="0">
                <a:solidFill>
                  <a:srgbClr val="000000"/>
                </a:solidFill>
                <a:ea typeface="Courier New"/>
              </a:rPr>
              <a:t>For B, it falls in the range of the subnet above.</a:t>
            </a: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0" indent="0" fontAlgn="auto">
              <a:spcAft>
                <a:spcPts val="0"/>
              </a:spcAft>
              <a:buClrTx/>
              <a:buSzTx/>
              <a:buNone/>
            </a:pPr>
            <a:endParaRPr kumimoji="0" lang="en-US" sz="2400" b="0" i="0" u="none" strike="noStrike" kern="1200" cap="none" spc="-1" normalizeH="0" baseline="0" noProof="0" dirty="0">
              <a:ln>
                <a:noFill/>
              </a:ln>
              <a:solidFill>
                <a:srgbClr val="FF0000"/>
              </a:solidFill>
              <a:effectLst/>
              <a:uLnTx/>
              <a:uFillTx/>
              <a:latin typeface="Calibri"/>
              <a:ea typeface="+mn-ea"/>
              <a:cs typeface="+mn-cs"/>
            </a:endParaRPr>
          </a:p>
          <a:p>
            <a:pPr fontAlgn="auto">
              <a:spcAft>
                <a:spcPts val="0"/>
              </a:spcAft>
              <a:buClrTx/>
              <a:buSzTx/>
            </a:pPr>
            <a:endParaRPr lang="en-US" sz="2400" b="0" strike="noStrike" spc="-1" dirty="0">
              <a:solidFill>
                <a:srgbClr val="000000"/>
              </a:solidFill>
              <a:latin typeface="Calibri"/>
            </a:endParaRPr>
          </a:p>
        </p:txBody>
      </p:sp>
      <p:sp>
        <p:nvSpPr>
          <p:cNvPr id="2" name="Right Brace 1">
            <a:extLst>
              <a:ext uri="{FF2B5EF4-FFF2-40B4-BE49-F238E27FC236}">
                <a16:creationId xmlns:a16="http://schemas.microsoft.com/office/drawing/2014/main" id="{7A0499F7-11EA-4B13-AFE6-A16D5D7680CF}"/>
              </a:ext>
            </a:extLst>
          </p:cNvPr>
          <p:cNvSpPr/>
          <p:nvPr/>
        </p:nvSpPr>
        <p:spPr>
          <a:xfrm rot="16200000">
            <a:off x="4086719" y="1578043"/>
            <a:ext cx="184326" cy="2543102"/>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 name="Rectangle 2">
            <a:extLst>
              <a:ext uri="{FF2B5EF4-FFF2-40B4-BE49-F238E27FC236}">
                <a16:creationId xmlns:a16="http://schemas.microsoft.com/office/drawing/2014/main" id="{FF88A578-77CB-4CB7-A409-8270B2742876}"/>
              </a:ext>
            </a:extLst>
          </p:cNvPr>
          <p:cNvSpPr/>
          <p:nvPr/>
        </p:nvSpPr>
        <p:spPr>
          <a:xfrm>
            <a:off x="3729431" y="2281661"/>
            <a:ext cx="898901" cy="495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C00000"/>
                </a:solidFill>
              </a:rPr>
              <a:t>20</a:t>
            </a:r>
          </a:p>
        </p:txBody>
      </p:sp>
    </p:spTree>
    <p:extLst>
      <p:ext uri="{BB962C8B-B14F-4D97-AF65-F5344CB8AC3E}">
        <p14:creationId xmlns:p14="http://schemas.microsoft.com/office/powerpoint/2010/main" val="266650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479347" y="729249"/>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a:t>
            </a:r>
            <a:endParaRPr lang="en-US" sz="2400" spc="-1" dirty="0">
              <a:solidFill>
                <a:srgbClr val="FF0000"/>
              </a:solidFill>
              <a:latin typeface="Calibri"/>
            </a:endParaRPr>
          </a:p>
          <a:p>
            <a:pPr fontAlgn="auto">
              <a:spcAft>
                <a:spcPts val="0"/>
              </a:spcAft>
              <a:buClrTx/>
              <a:buSzTx/>
            </a:pPr>
            <a:r>
              <a:rPr lang="en-US" sz="2400" b="0" strike="noStrike" spc="-1" dirty="0">
                <a:solidFill>
                  <a:srgbClr val="000000"/>
                </a:solidFill>
                <a:ea typeface="Courier New"/>
              </a:rPr>
              <a:t>For A: </a:t>
            </a:r>
          </a:p>
          <a:p>
            <a:pPr lvl="1" fontAlgn="auto">
              <a:spcAft>
                <a:spcPts val="0"/>
              </a:spcAft>
              <a:buClrTx/>
              <a:buSzTx/>
            </a:pPr>
            <a:r>
              <a:rPr lang="en-US" sz="2000" b="0" strike="noStrike" spc="-1" dirty="0">
                <a:solidFill>
                  <a:srgbClr val="000000"/>
                </a:solidFill>
                <a:ea typeface="Courier New"/>
              </a:rPr>
              <a:t>IP address: 172.16.17.30:        10101100.00010000.00010001.00011110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Subnet mask</a:t>
            </a:r>
            <a:r>
              <a:rPr lang="en-US" sz="2000" spc="-1" dirty="0">
                <a:solidFill>
                  <a:srgbClr val="000000"/>
                </a:solidFill>
              </a:rPr>
              <a:t>: 255.255.240.0: </a:t>
            </a:r>
            <a:r>
              <a:rPr lang="en-US" sz="2000" b="1" spc="-1" dirty="0">
                <a:solidFill>
                  <a:srgbClr val="000000"/>
                </a:solidFill>
              </a:rPr>
              <a:t>11111111.11111111.1111</a:t>
            </a:r>
            <a:r>
              <a:rPr lang="en-US" sz="2000" spc="-1" dirty="0">
                <a:solidFill>
                  <a:srgbClr val="000000"/>
                </a:solidFill>
              </a:rPr>
              <a:t>0000.00000000 </a:t>
            </a:r>
          </a:p>
          <a:p>
            <a:pPr lvl="1" fontAlgn="auto">
              <a:spcAft>
                <a:spcPts val="0"/>
              </a:spcAft>
              <a:buClrTx/>
              <a:buSzTx/>
            </a:pPr>
            <a:r>
              <a:rPr lang="en-US" sz="2000" spc="-1" dirty="0">
                <a:solidFill>
                  <a:srgbClr val="000000"/>
                </a:solidFill>
              </a:rPr>
              <a:t>First IP address in this subnet can be done via</a:t>
            </a:r>
            <a:r>
              <a:rPr lang="en-US" sz="2000" b="0" strike="noStrike" spc="-1" dirty="0">
                <a:solidFill>
                  <a:srgbClr val="000000"/>
                </a:solidFill>
                <a:latin typeface="Calibri"/>
              </a:rPr>
              <a:t> a bitwise AND on the IP address and subnet mask</a:t>
            </a:r>
          </a:p>
          <a:p>
            <a:pPr lvl="2" fontAlgn="auto">
              <a:spcAft>
                <a:spcPts val="0"/>
              </a:spcAft>
              <a:buClrTx/>
              <a:buSzTx/>
            </a:pPr>
            <a:r>
              <a:rPr lang="en-US" b="0" strike="noStrike" spc="-1" dirty="0">
                <a:solidFill>
                  <a:srgbClr val="000000"/>
                </a:solidFill>
                <a:ea typeface="Courier New"/>
              </a:rPr>
              <a:t>172.16.17.30:    10101100.00010000.00010001.00011110 </a:t>
            </a:r>
            <a:endParaRPr lang="en-US" spc="-1" dirty="0">
              <a:solidFill>
                <a:srgbClr val="000000"/>
              </a:solidFill>
            </a:endParaRPr>
          </a:p>
          <a:p>
            <a:pPr lvl="2" fontAlgn="auto">
              <a:spcAft>
                <a:spcPts val="0"/>
              </a:spcAft>
              <a:buClrTx/>
              <a:buSzTx/>
            </a:pPr>
            <a:r>
              <a:rPr lang="en-US" b="0" strike="noStrike" spc="-1" dirty="0">
                <a:solidFill>
                  <a:srgbClr val="000000"/>
                </a:solidFill>
                <a:ea typeface="Courier New"/>
              </a:rPr>
              <a:t>255.255.240.0:  11111111.11111111.11110000.00000000 </a:t>
            </a:r>
            <a:endParaRPr lang="en-US" sz="2800" spc="-1" dirty="0">
              <a:solidFill>
                <a:srgbClr val="000000"/>
              </a:solidFill>
            </a:endParaRPr>
          </a:p>
          <a:p>
            <a:pPr marL="2286000" lvl="5" indent="0">
              <a:buNone/>
            </a:pPr>
            <a:r>
              <a:rPr lang="en-US" b="0" strike="noStrike" spc="-1" dirty="0">
                <a:solidFill>
                  <a:srgbClr val="000000"/>
                </a:solidFill>
                <a:ea typeface="Courier New"/>
              </a:rPr>
              <a:t>	 -------------------------|AND|---------------------------</a:t>
            </a:r>
            <a:endParaRPr lang="en-US" sz="2800" spc="-1" dirty="0">
              <a:solidFill>
                <a:srgbClr val="000000"/>
              </a:solidFill>
            </a:endParaRPr>
          </a:p>
          <a:p>
            <a:pPr marL="1144800" lvl="5"/>
            <a:r>
              <a:rPr lang="en-US" sz="2000" b="0" strike="noStrike" spc="-1" dirty="0">
                <a:solidFill>
                  <a:srgbClr val="000000"/>
                </a:solidFill>
                <a:ea typeface="Courier New"/>
              </a:rPr>
              <a:t>First address:     10101100.00010000.00010000.00000000 = </a:t>
            </a:r>
            <a:r>
              <a:rPr lang="en-US" sz="2000" b="1" strike="noStrike" spc="-1" dirty="0">
                <a:solidFill>
                  <a:srgbClr val="000000"/>
                </a:solidFill>
                <a:ea typeface="Courier New"/>
              </a:rPr>
              <a:t>172.16.16.0</a:t>
            </a:r>
            <a:endParaRPr lang="en-US" sz="2000" spc="-1" dirty="0">
              <a:solidFill>
                <a:srgbClr val="000000"/>
              </a:solidFill>
            </a:endParaRPr>
          </a:p>
          <a:p>
            <a:pPr marL="687600" lvl="5"/>
            <a:r>
              <a:rPr lang="en-US" sz="2000" b="0" strike="noStrike" spc="-1" dirty="0">
                <a:solidFill>
                  <a:srgbClr val="000000"/>
                </a:solidFill>
                <a:latin typeface="Calibri"/>
                <a:ea typeface="Courier New"/>
              </a:rPr>
              <a:t>Last address is done using a bitwise OR on the address and the complement of the subnet mask</a:t>
            </a:r>
            <a:endParaRPr lang="en-US" sz="2000" spc="-1" dirty="0">
              <a:solidFill>
                <a:srgbClr val="000000"/>
              </a:solidFill>
              <a:latin typeface="Calibri"/>
            </a:endParaRPr>
          </a:p>
          <a:p>
            <a:pPr marL="1144800" lvl="6"/>
            <a:r>
              <a:rPr lang="en-US" sz="2000" b="0" strike="noStrike" spc="-1" dirty="0">
                <a:solidFill>
                  <a:srgbClr val="000000"/>
                </a:solidFill>
                <a:ea typeface="Courier New"/>
              </a:rPr>
              <a:t>172.16.17.30: 	10101100.00010000.00010001.00011110 </a:t>
            </a:r>
            <a:endParaRPr lang="en-US" sz="2000" spc="-1" dirty="0">
              <a:solidFill>
                <a:srgbClr val="000000"/>
              </a:solidFill>
            </a:endParaRPr>
          </a:p>
          <a:p>
            <a:pPr marL="1144800" lvl="6"/>
            <a:r>
              <a:rPr lang="en-US" sz="2000" b="0" strike="noStrike" spc="-1" dirty="0">
                <a:solidFill>
                  <a:srgbClr val="000000"/>
                </a:solidFill>
                <a:ea typeface="Courier New"/>
              </a:rPr>
              <a:t>255.255.240.0: 00000000.00000000.00001111.11111111 </a:t>
            </a:r>
            <a:endParaRPr lang="en-US" sz="2000" spc="-1" dirty="0">
              <a:solidFill>
                <a:srgbClr val="000000"/>
              </a:solidFill>
            </a:endParaRPr>
          </a:p>
          <a:p>
            <a:pPr marL="1830600" lvl="8" indent="0">
              <a:buNone/>
            </a:pPr>
            <a:r>
              <a:rPr lang="en-US" sz="2000" b="0" strike="noStrike" spc="-1" dirty="0">
                <a:solidFill>
                  <a:srgbClr val="000000"/>
                </a:solidFill>
                <a:ea typeface="Courier New"/>
              </a:rPr>
              <a:t>	-----------------------|OR|-------------------------</a:t>
            </a:r>
          </a:p>
          <a:p>
            <a:pPr marL="1144800" lvl="6"/>
            <a:r>
              <a:rPr lang="en-US" sz="2000" spc="-1" dirty="0">
                <a:solidFill>
                  <a:srgbClr val="000000"/>
                </a:solidFill>
                <a:ea typeface="Courier New"/>
              </a:rPr>
              <a:t>Last address:    </a:t>
            </a:r>
            <a:r>
              <a:rPr lang="en-US" sz="2000" b="0" strike="noStrike" spc="-1" dirty="0">
                <a:solidFill>
                  <a:srgbClr val="000000"/>
                </a:solidFill>
                <a:ea typeface="Courier New"/>
              </a:rPr>
              <a:t>10101100.00010000.00011111.11111111 = </a:t>
            </a:r>
            <a:r>
              <a:rPr lang="en-US" sz="2000" b="1" strike="noStrike" spc="-1" dirty="0">
                <a:solidFill>
                  <a:srgbClr val="000000"/>
                </a:solidFill>
                <a:ea typeface="Courier New"/>
              </a:rPr>
              <a:t>172.16.31.255</a:t>
            </a:r>
          </a:p>
          <a:p>
            <a:pPr marL="801900" lvl="8" indent="0">
              <a:buNone/>
            </a:pPr>
            <a:endParaRPr lang="en-US" sz="2000" b="0" strike="noStrike"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0" indent="0" fontAlgn="auto">
              <a:spcAft>
                <a:spcPts val="0"/>
              </a:spcAft>
              <a:buClrTx/>
              <a:buSzTx/>
              <a:buNone/>
            </a:pPr>
            <a:endParaRPr kumimoji="0" lang="en-US" sz="2400" b="0" i="0" u="none" strike="noStrike" kern="1200" cap="none" spc="-1" normalizeH="0" baseline="0" noProof="0" dirty="0">
              <a:ln>
                <a:noFill/>
              </a:ln>
              <a:solidFill>
                <a:srgbClr val="FF0000"/>
              </a:solidFill>
              <a:effectLst/>
              <a:uLnTx/>
              <a:uFillTx/>
              <a:latin typeface="Calibri"/>
              <a:ea typeface="+mn-ea"/>
              <a:cs typeface="+mn-cs"/>
            </a:endParaRPr>
          </a:p>
          <a:p>
            <a:pPr fontAlgn="auto">
              <a:spcAft>
                <a:spcPts val="0"/>
              </a:spcAft>
              <a:buClrTx/>
              <a:buSzTx/>
            </a:pPr>
            <a:endParaRPr lang="en-US" sz="2400" b="0" strike="noStrike" spc="-1" dirty="0">
              <a:solidFill>
                <a:srgbClr val="000000"/>
              </a:solidFill>
              <a:latin typeface="Calibri"/>
            </a:endParaRPr>
          </a:p>
        </p:txBody>
      </p:sp>
      <p:sp>
        <p:nvSpPr>
          <p:cNvPr id="6" name="Right Brace 5">
            <a:extLst>
              <a:ext uri="{FF2B5EF4-FFF2-40B4-BE49-F238E27FC236}">
                <a16:creationId xmlns:a16="http://schemas.microsoft.com/office/drawing/2014/main" id="{CEE1C6FD-EBE3-4880-89FD-AF8A2885F50F}"/>
              </a:ext>
            </a:extLst>
          </p:cNvPr>
          <p:cNvSpPr/>
          <p:nvPr/>
        </p:nvSpPr>
        <p:spPr>
          <a:xfrm rot="16200000">
            <a:off x="5532449" y="1115723"/>
            <a:ext cx="210057" cy="2596322"/>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ectangle 6">
            <a:extLst>
              <a:ext uri="{FF2B5EF4-FFF2-40B4-BE49-F238E27FC236}">
                <a16:creationId xmlns:a16="http://schemas.microsoft.com/office/drawing/2014/main" id="{0FFC83F0-994F-4CDC-8FB5-2602B92DDDF7}"/>
              </a:ext>
            </a:extLst>
          </p:cNvPr>
          <p:cNvSpPr/>
          <p:nvPr/>
        </p:nvSpPr>
        <p:spPr>
          <a:xfrm>
            <a:off x="5291545" y="1928296"/>
            <a:ext cx="712442" cy="38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C00000"/>
                </a:solidFill>
              </a:rPr>
              <a:t>20</a:t>
            </a:r>
          </a:p>
        </p:txBody>
      </p:sp>
    </p:spTree>
    <p:extLst>
      <p:ext uri="{BB962C8B-B14F-4D97-AF65-F5344CB8AC3E}">
        <p14:creationId xmlns:p14="http://schemas.microsoft.com/office/powerpoint/2010/main" val="386602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5780306" cy="563312"/>
          </a:xfrm>
        </p:spPr>
        <p:txBody>
          <a:bodyPr>
            <a:normAutofit/>
          </a:bodyPr>
          <a:lstStyle/>
          <a:p>
            <a:r>
              <a:rPr lang="en-US" sz="3200" b="1" dirty="0">
                <a:latin typeface="+mn-lt"/>
                <a:ea typeface="+mn-ea"/>
                <a:cs typeface="+mn-cs"/>
              </a:rPr>
              <a:t>Network</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3718810"/>
          </a:xfrm>
        </p:spPr>
        <p:txBody>
          <a:bodyPr>
            <a:noAutofit/>
          </a:bodyPr>
          <a:lstStyle/>
          <a:p>
            <a:pPr algn="l"/>
            <a:r>
              <a:rPr lang="en-US" sz="2400" b="0" i="0" u="none" strike="noStrike" baseline="0" dirty="0"/>
              <a:t>A network can be defined as a group of computers and other devices connected </a:t>
            </a:r>
            <a:r>
              <a:rPr lang="en-US" sz="2400" dirty="0"/>
              <a:t>so as </a:t>
            </a:r>
            <a:r>
              <a:rPr lang="en-US" sz="2400" b="0" i="0" u="none" strike="noStrike" baseline="0" dirty="0"/>
              <a:t>to be able to exchange data.</a:t>
            </a:r>
          </a:p>
          <a:p>
            <a:pPr algn="l"/>
            <a:r>
              <a:rPr lang="en-US" sz="2400" b="0" i="0" u="none" strike="noStrike" baseline="0" dirty="0"/>
              <a:t>Each of the devices on the network is a node and each node has a unique address.</a:t>
            </a:r>
          </a:p>
          <a:p>
            <a:pPr algn="l"/>
            <a:r>
              <a:rPr lang="en-US" sz="2400" b="0" i="0" u="none" strike="noStrike" baseline="0" dirty="0"/>
              <a:t>Addresses are numeric values that are easy for computers to work with, but not for humans to remember.</a:t>
            </a:r>
          </a:p>
          <a:p>
            <a:pPr lvl="1"/>
            <a:r>
              <a:rPr lang="en-AU" b="0" u="none" strike="noStrike" baseline="0" dirty="0"/>
              <a:t>e.g., 204.160.241.98</a:t>
            </a:r>
          </a:p>
          <a:p>
            <a:pPr algn="l"/>
            <a:r>
              <a:rPr lang="en-US" sz="2400" b="1" i="0" u="none" strike="noStrike" baseline="0" dirty="0"/>
              <a:t>Some networks provide unique domain names that humans can </a:t>
            </a:r>
            <a:r>
              <a:rPr lang="en-AU" sz="2400" b="1" i="0" u="none" strike="noStrike" baseline="0" dirty="0"/>
              <a:t>remember.</a:t>
            </a:r>
          </a:p>
          <a:p>
            <a:pPr lvl="1"/>
            <a:r>
              <a:rPr lang="en-AU" sz="2400" b="0" u="none" strike="noStrike" baseline="0" dirty="0"/>
              <a:t>e.g.,</a:t>
            </a:r>
            <a:r>
              <a:rPr lang="en-US" sz="2000" b="0" i="1" u="none" strike="noStrike" baseline="0" dirty="0"/>
              <a:t> </a:t>
            </a:r>
            <a:r>
              <a:rPr lang="en-US" dirty="0"/>
              <a:t>www.javasoft.com, corresponding to an IP </a:t>
            </a:r>
            <a:r>
              <a:rPr lang="en-AU" dirty="0"/>
              <a:t>address.</a:t>
            </a:r>
          </a:p>
          <a:p>
            <a:pPr lvl="1"/>
            <a:endParaRPr lang="en-AU" dirty="0"/>
          </a:p>
        </p:txBody>
      </p:sp>
    </p:spTree>
    <p:extLst>
      <p:ext uri="{BB962C8B-B14F-4D97-AF65-F5344CB8AC3E}">
        <p14:creationId xmlns:p14="http://schemas.microsoft.com/office/powerpoint/2010/main" val="325891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r>
              <a:rPr lang="en-US" dirty="0"/>
              <a:t>,</a:t>
            </a:r>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992312"/>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US" sz="2400" dirty="0"/>
          </a:p>
          <a:p>
            <a:pPr fontAlgn="auto">
              <a:spcAft>
                <a:spcPts val="0"/>
              </a:spcAft>
              <a:buClrTx/>
              <a:buSzTx/>
            </a:pPr>
            <a:r>
              <a:rPr lang="en-US" sz="2400" dirty="0"/>
              <a:t>Question: </a:t>
            </a:r>
            <a:r>
              <a:rPr lang="en-AU" sz="2400" dirty="0">
                <a:solidFill>
                  <a:srgbClr val="FF0000"/>
                </a:solidFill>
              </a:rPr>
              <a:t>w</a:t>
            </a:r>
            <a:r>
              <a:rPr lang="en-AU" sz="2400" b="0" i="0" u="none" strike="noStrike" baseline="0" dirty="0">
                <a:solidFill>
                  <a:srgbClr val="FF0000"/>
                </a:solidFill>
              </a:rPr>
              <a:t>hat is the difference between a domain name and a URL?</a:t>
            </a:r>
            <a:endParaRPr lang="en-AU" sz="2400" dirty="0">
              <a:solidFill>
                <a:srgbClr val="FF0000"/>
              </a:solidFill>
            </a:endParaRPr>
          </a:p>
          <a:p>
            <a:pPr fontAlgn="auto">
              <a:spcAft>
                <a:spcPts val="0"/>
              </a:spcAft>
              <a:buClrTx/>
              <a:buSzTx/>
            </a:pPr>
            <a:endParaRPr lang="en-AU" sz="2400" dirty="0"/>
          </a:p>
        </p:txBody>
      </p:sp>
    </p:spTree>
    <p:extLst>
      <p:ext uri="{BB962C8B-B14F-4D97-AF65-F5344CB8AC3E}">
        <p14:creationId xmlns:p14="http://schemas.microsoft.com/office/powerpoint/2010/main" val="241436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r>
              <a:rPr lang="en-US" dirty="0"/>
              <a:t>,</a:t>
            </a:r>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876331"/>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US" sz="2400" dirty="0"/>
          </a:p>
          <a:p>
            <a:pPr fontAlgn="auto">
              <a:spcAft>
                <a:spcPts val="0"/>
              </a:spcAft>
              <a:buClrTx/>
              <a:buSzTx/>
            </a:pPr>
            <a:r>
              <a:rPr lang="en-US" sz="2400" dirty="0"/>
              <a:t>Question: </a:t>
            </a:r>
            <a:r>
              <a:rPr lang="en-AU" sz="2400" dirty="0">
                <a:solidFill>
                  <a:srgbClr val="FF0000"/>
                </a:solidFill>
              </a:rPr>
              <a:t>w</a:t>
            </a:r>
            <a:r>
              <a:rPr lang="en-AU" sz="2400" b="0" i="0" u="none" strike="noStrike" baseline="0" dirty="0">
                <a:solidFill>
                  <a:srgbClr val="FF0000"/>
                </a:solidFill>
              </a:rPr>
              <a:t>hat is the difference between a domain name and a URL?</a:t>
            </a:r>
          </a:p>
          <a:p>
            <a:pPr lvl="1" fontAlgn="auto">
              <a:spcAft>
                <a:spcPts val="0"/>
              </a:spcAft>
              <a:buClrTx/>
              <a:buSzTx/>
            </a:pPr>
            <a:r>
              <a:rPr lang="en-AU" dirty="0"/>
              <a:t>A quick answer: a domain name is a part of a URL.</a:t>
            </a:r>
          </a:p>
          <a:p>
            <a:pPr fontAlgn="auto">
              <a:spcAft>
                <a:spcPts val="0"/>
              </a:spcAft>
              <a:buClrTx/>
              <a:buSzTx/>
            </a:pPr>
            <a:endParaRPr lang="en-AU" sz="2400" dirty="0"/>
          </a:p>
        </p:txBody>
      </p:sp>
    </p:spTree>
    <p:extLst>
      <p:ext uri="{BB962C8B-B14F-4D97-AF65-F5344CB8AC3E}">
        <p14:creationId xmlns:p14="http://schemas.microsoft.com/office/powerpoint/2010/main" val="20342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dirty="0"/>
              <a:t>a domain name, </a:t>
            </a:r>
          </a:p>
          <a:p>
            <a:pPr lvl="1"/>
            <a:r>
              <a:rPr lang="en-US" dirty="0"/>
              <a:t>an additional path 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 </a:t>
            </a:r>
            <a:r>
              <a:rPr lang="en-US" sz="2400" dirty="0"/>
              <a:t>the query parameters are "?id=123&amp;sort=</a:t>
            </a:r>
            <a:r>
              <a:rPr lang="en-US" sz="2400" dirty="0" err="1"/>
              <a:t>asc</a:t>
            </a:r>
            <a:r>
              <a:rPr lang="en-US" sz="2400" dirty="0"/>
              <a:t>"</a:t>
            </a:r>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337720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dirty="0"/>
              <a:t>a domain name, </a:t>
            </a:r>
          </a:p>
          <a:p>
            <a:pPr lvl="1"/>
            <a:r>
              <a:rPr lang="en-US" dirty="0"/>
              <a:t>an additional path 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a:t>
            </a:r>
          </a:p>
          <a:p>
            <a:pPr lvl="2"/>
            <a:r>
              <a:rPr lang="en-US" sz="2400" dirty="0"/>
              <a:t>the query parameters are "?id=123&amp;sort=</a:t>
            </a:r>
            <a:r>
              <a:rPr lang="en-US" sz="2400" dirty="0" err="1"/>
              <a:t>asc</a:t>
            </a:r>
            <a:r>
              <a:rPr lang="en-US" sz="2400" dirty="0"/>
              <a:t>", which requests specific items of the category of products via "id=123" in an ascending order via "sort=</a:t>
            </a:r>
            <a:r>
              <a:rPr lang="en-US" sz="2400" dirty="0" err="1"/>
              <a:t>asc</a:t>
            </a:r>
            <a:r>
              <a:rPr lang="en-US" sz="2400" dirty="0"/>
              <a:t>".</a:t>
            </a:r>
          </a:p>
          <a:p>
            <a:pPr lvl="2"/>
            <a:endParaRPr lang="en-US" sz="2400" dirty="0"/>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29258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5780306" cy="563312"/>
          </a:xfrm>
        </p:spPr>
        <p:txBody>
          <a:bodyPr>
            <a:normAutofit/>
          </a:bodyPr>
          <a:lstStyle/>
          <a:p>
            <a:r>
              <a:rPr lang="en-US" sz="3200" b="1" dirty="0">
                <a:latin typeface="+mn-lt"/>
                <a:ea typeface="+mn-ea"/>
                <a:cs typeface="+mn-cs"/>
              </a:rPr>
              <a:t>Port</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3718810"/>
          </a:xfrm>
        </p:spPr>
        <p:txBody>
          <a:bodyPr>
            <a:noAutofit/>
          </a:bodyPr>
          <a:lstStyle/>
          <a:p>
            <a:pPr algn="l"/>
            <a:r>
              <a:rPr lang="en-US" sz="2400" dirty="0"/>
              <a:t>An IP address identifies a host machine on the Internet.</a:t>
            </a:r>
          </a:p>
          <a:p>
            <a:pPr algn="l"/>
            <a:r>
              <a:rPr lang="en-US" sz="2400" dirty="0"/>
              <a:t>An IP port identifies a specific application protocol running on an Internet host </a:t>
            </a:r>
            <a:r>
              <a:rPr lang="en-AU" sz="2400" dirty="0"/>
              <a:t>machine.</a:t>
            </a:r>
          </a:p>
          <a:p>
            <a:pPr algn="l"/>
            <a:r>
              <a:rPr lang="en-US" sz="2400" dirty="0"/>
              <a:t>A port is identified by a number, the port number.</a:t>
            </a:r>
          </a:p>
          <a:p>
            <a:pPr algn="l"/>
            <a:r>
              <a:rPr lang="en-US" sz="2400" dirty="0"/>
              <a:t>There are some port numbers which are allocated for specific </a:t>
            </a:r>
            <a:r>
              <a:rPr lang="en-AU" sz="2400" dirty="0"/>
              <a:t>application protocols.</a:t>
            </a:r>
          </a:p>
          <a:p>
            <a:pPr lvl="1"/>
            <a:r>
              <a:rPr lang="en-AU" dirty="0"/>
              <a:t>e.g., </a:t>
            </a:r>
          </a:p>
          <a:p>
            <a:pPr lvl="1"/>
            <a:endParaRPr lang="en-AU" dirty="0"/>
          </a:p>
        </p:txBody>
      </p:sp>
      <p:graphicFrame>
        <p:nvGraphicFramePr>
          <p:cNvPr id="3" name="Table 3">
            <a:extLst>
              <a:ext uri="{FF2B5EF4-FFF2-40B4-BE49-F238E27FC236}">
                <a16:creationId xmlns:a16="http://schemas.microsoft.com/office/drawing/2014/main" id="{D641FEDF-93E1-46AE-A159-8575C2453DA1}"/>
              </a:ext>
            </a:extLst>
          </p:cNvPr>
          <p:cNvGraphicFramePr>
            <a:graphicFrameLocks noGrp="1"/>
          </p:cNvGraphicFramePr>
          <p:nvPr>
            <p:extLst>
              <p:ext uri="{D42A27DB-BD31-4B8C-83A1-F6EECF244321}">
                <p14:modId xmlns:p14="http://schemas.microsoft.com/office/powerpoint/2010/main" val="532096794"/>
              </p:ext>
            </p:extLst>
          </p:nvPr>
        </p:nvGraphicFramePr>
        <p:xfrm>
          <a:off x="1765300" y="3429000"/>
          <a:ext cx="8128000" cy="248251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98482922"/>
                    </a:ext>
                  </a:extLst>
                </a:gridCol>
                <a:gridCol w="4064000">
                  <a:extLst>
                    <a:ext uri="{9D8B030D-6E8A-4147-A177-3AD203B41FA5}">
                      <a16:colId xmlns:a16="http://schemas.microsoft.com/office/drawing/2014/main" val="24116458"/>
                    </a:ext>
                  </a:extLst>
                </a:gridCol>
              </a:tblGrid>
              <a:tr h="592194">
                <a:tc>
                  <a:txBody>
                    <a:bodyPr/>
                    <a:lstStyle/>
                    <a:p>
                      <a:pPr algn="ctr"/>
                      <a:r>
                        <a:rPr lang="en-AU" sz="2400" b="1" dirty="0">
                          <a:solidFill>
                            <a:schemeClr val="tx1"/>
                          </a:solidFill>
                        </a:rPr>
                        <a:t>Application Protocols</a:t>
                      </a:r>
                      <a:endParaRPr lang="en-AU"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solidFill>
                            <a:schemeClr val="tx1"/>
                          </a:solidFill>
                        </a:rPr>
                        <a:t>Default Port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241401"/>
                  </a:ext>
                </a:extLst>
              </a:tr>
              <a:tr h="475428">
                <a:tc>
                  <a:txBody>
                    <a:bodyPr/>
                    <a:lstStyle/>
                    <a:p>
                      <a:pPr algn="ctr"/>
                      <a:r>
                        <a:rPr lang="en-AU" sz="2400" dirty="0"/>
                        <a:t>HTTP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4464488"/>
                  </a:ext>
                </a:extLst>
              </a:tr>
              <a:tr h="475428">
                <a:tc>
                  <a:txBody>
                    <a:bodyPr/>
                    <a:lstStyle/>
                    <a:p>
                      <a:pPr algn="ctr"/>
                      <a:r>
                        <a:rPr lang="en-AU" sz="2400"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9830111"/>
                  </a:ext>
                </a:extLst>
              </a:tr>
              <a:tr h="482266">
                <a:tc>
                  <a:txBody>
                    <a:bodyPr/>
                    <a:lstStyle/>
                    <a:p>
                      <a:pPr algn="ctr"/>
                      <a:r>
                        <a:rPr lang="en-AU" sz="2400" dirty="0"/>
                        <a:t>Telnet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8464275"/>
                  </a:ext>
                </a:extLst>
              </a:tr>
              <a:tr h="436506">
                <a:tc>
                  <a:txBody>
                    <a:bodyPr/>
                    <a:lstStyle/>
                    <a:p>
                      <a:pPr algn="ctr"/>
                      <a:r>
                        <a:rPr lang="en-AU" sz="2400" dirty="0"/>
                        <a:t>SSH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377719"/>
                  </a:ext>
                </a:extLst>
              </a:tr>
            </a:tbl>
          </a:graphicData>
        </a:graphic>
      </p:graphicFrame>
    </p:spTree>
    <p:extLst>
      <p:ext uri="{BB962C8B-B14F-4D97-AF65-F5344CB8AC3E}">
        <p14:creationId xmlns:p14="http://schemas.microsoft.com/office/powerpoint/2010/main" val="247700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a:t>
            </a:r>
            <a:endParaRPr lang="en-AU" dirty="0">
              <a:solidFill>
                <a:srgbClr val="C00000"/>
              </a:solidFill>
            </a:endParaRPr>
          </a:p>
        </p:txBody>
      </p:sp>
    </p:spTree>
    <p:extLst>
      <p:ext uri="{BB962C8B-B14F-4D97-AF65-F5344CB8AC3E}">
        <p14:creationId xmlns:p14="http://schemas.microsoft.com/office/powerpoint/2010/main" val="420990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8674173" cy="1225437"/>
          </a:xfrm>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Networking concepts</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Elastic load balancing</a:t>
            </a:r>
          </a:p>
          <a:p>
            <a:pPr marL="27675" indent="0">
              <a:buNone/>
            </a:pPr>
            <a:endParaRPr lang="en-AU" dirty="0"/>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3258393" cy="763530"/>
          </a:xfrm>
          <a:prstGeom prst="rect">
            <a:avLst/>
          </a:prstGeom>
        </p:spPr>
        <p:txBody>
          <a:bodyPr>
            <a:normAutofit/>
          </a:bodyPr>
          <a:lstStyle/>
          <a:p>
            <a:r>
              <a:rPr lang="en-AU" sz="3200" b="1" dirty="0"/>
              <a:t>Overview</a:t>
            </a:r>
            <a:endParaRPr sz="2800" b="1" dirty="0"/>
          </a:p>
        </p:txBody>
      </p:sp>
    </p:spTree>
    <p:extLst>
      <p:ext uri="{BB962C8B-B14F-4D97-AF65-F5344CB8AC3E}">
        <p14:creationId xmlns:p14="http://schemas.microsoft.com/office/powerpoint/2010/main" val="303945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 </a:t>
            </a:r>
            <a:r>
              <a:rPr lang="en-US" dirty="0"/>
              <a:t>HTTP (</a:t>
            </a:r>
            <a:r>
              <a:rPr lang="en-AU" dirty="0"/>
              <a:t>Hypertext Transfer Protocol</a:t>
            </a:r>
            <a:r>
              <a:rPr lang="en-US" dirty="0"/>
              <a:t>), TCP (</a:t>
            </a:r>
            <a:r>
              <a:rPr lang="en-AU" dirty="0"/>
              <a:t>Transmission Control Protocol</a:t>
            </a:r>
            <a:r>
              <a:rPr lang="en-US" dirty="0"/>
              <a:t>), IP (</a:t>
            </a:r>
            <a:r>
              <a:rPr lang="en-AU" dirty="0"/>
              <a:t>Internet Protocol</a:t>
            </a:r>
            <a:r>
              <a:rPr lang="en-US" dirty="0"/>
              <a:t>)</a:t>
            </a:r>
            <a:endParaRPr lang="en-AU" dirty="0"/>
          </a:p>
        </p:txBody>
      </p:sp>
    </p:spTree>
    <p:extLst>
      <p:ext uri="{BB962C8B-B14F-4D97-AF65-F5344CB8AC3E}">
        <p14:creationId xmlns:p14="http://schemas.microsoft.com/office/powerpoint/2010/main" val="35806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 </a:t>
            </a:r>
            <a:r>
              <a:rPr lang="en-US" dirty="0"/>
              <a:t>TCP (</a:t>
            </a:r>
            <a:r>
              <a:rPr lang="en-AU" dirty="0"/>
              <a:t>Transmission Control Protocol</a:t>
            </a:r>
            <a:r>
              <a:rPr lang="en-US" dirty="0"/>
              <a:t>), IP (</a:t>
            </a:r>
            <a:r>
              <a:rPr lang="en-AU" dirty="0"/>
              <a:t>Internet Protocol</a:t>
            </a:r>
            <a:r>
              <a:rPr lang="en-US" dirty="0"/>
              <a:t>), HTTP (</a:t>
            </a:r>
            <a:r>
              <a:rPr lang="en-AU" dirty="0"/>
              <a:t>Hypertext Transfer Protocol</a:t>
            </a:r>
            <a:r>
              <a:rPr lang="en-US" dirty="0"/>
              <a:t>)</a:t>
            </a:r>
          </a:p>
          <a:p>
            <a:pPr algn="l"/>
            <a:r>
              <a:rPr lang="en-US" sz="2400" b="1" dirty="0"/>
              <a:t>Each protocol is designed based on a layered model</a:t>
            </a:r>
            <a:r>
              <a:rPr lang="en-AU" sz="2400" b="1" dirty="0"/>
              <a:t>.</a:t>
            </a:r>
          </a:p>
          <a:p>
            <a:pPr lvl="1"/>
            <a:r>
              <a:rPr lang="en-US" dirty="0"/>
              <a:t>A real-world </a:t>
            </a:r>
            <a:r>
              <a:rPr lang="en-US" sz="2400" dirty="0"/>
              <a:t>model </a:t>
            </a:r>
            <a:r>
              <a:rPr lang="en-US" dirty="0"/>
              <a:t>: </a:t>
            </a:r>
            <a:r>
              <a:rPr lang="en-US" b="1" dirty="0"/>
              <a:t>TCP/IP</a:t>
            </a:r>
            <a:r>
              <a:rPr lang="en-US" dirty="0"/>
              <a:t>.</a:t>
            </a:r>
          </a:p>
          <a:p>
            <a:pPr lvl="1"/>
            <a:r>
              <a:rPr lang="en-AU" dirty="0"/>
              <a:t>A conceptual </a:t>
            </a:r>
            <a:r>
              <a:rPr lang="en-US" sz="2400" dirty="0"/>
              <a:t>model </a:t>
            </a:r>
            <a:r>
              <a:rPr lang="en-AU" dirty="0"/>
              <a:t>: </a:t>
            </a:r>
            <a:r>
              <a:rPr lang="en-AU" b="1" dirty="0"/>
              <a:t>OSI (Open Systems Interconnection)</a:t>
            </a:r>
            <a:endParaRPr lang="en-US"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121008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E19161-0593-4B9F-96B0-DE82CE03BC91}"/>
              </a:ext>
            </a:extLst>
          </p:cNvPr>
          <p:cNvSpPr txBox="1"/>
          <p:nvPr/>
        </p:nvSpPr>
        <p:spPr>
          <a:xfrm>
            <a:off x="8229600" y="6550223"/>
            <a:ext cx="3962400" cy="307777"/>
          </a:xfrm>
          <a:prstGeom prst="rect">
            <a:avLst/>
          </a:prstGeom>
          <a:noFill/>
        </p:spPr>
        <p:txBody>
          <a:bodyPr wrap="square">
            <a:spAutoFit/>
          </a:bodyPr>
          <a:lstStyle/>
          <a:p>
            <a:r>
              <a:rPr lang="en-AU" sz="1400" dirty="0">
                <a:latin typeface="+mn-lt"/>
              </a:rPr>
              <a:t>https://fiberbit.com.tw/tcpip-model-vs-osi-model/</a:t>
            </a:r>
          </a:p>
        </p:txBody>
      </p:sp>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0FFAFAFC-16B3-4E99-B3EA-620AE439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248" y="383902"/>
            <a:ext cx="6921046" cy="5536836"/>
          </a:xfrm>
          <a:prstGeom prst="rect">
            <a:avLst/>
          </a:prstGeom>
        </p:spPr>
      </p:pic>
    </p:spTree>
    <p:extLst>
      <p:ext uri="{BB962C8B-B14F-4D97-AF65-F5344CB8AC3E}">
        <p14:creationId xmlns:p14="http://schemas.microsoft.com/office/powerpoint/2010/main" val="354839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406725" cy="811157"/>
          </a:xfrm>
        </p:spPr>
        <p:txBody>
          <a:bodyPr>
            <a:noAutofit/>
          </a:bodyPr>
          <a:lstStyle/>
          <a:p>
            <a:r>
              <a:rPr lang="en-AU" sz="2400" dirty="0"/>
              <a:t>Application Layer</a:t>
            </a:r>
            <a:r>
              <a:rPr lang="en-US" sz="2400" dirty="0"/>
              <a:t> provides network services directly to applications. It hosts various application-specific protocols.</a:t>
            </a:r>
          </a:p>
          <a:p>
            <a:pPr lvl="1"/>
            <a:r>
              <a:rPr lang="en-US" dirty="0">
                <a:solidFill>
                  <a:srgbClr val="C00000"/>
                </a:solidFill>
              </a:rPr>
              <a:t>Examples of protocols?</a:t>
            </a:r>
          </a:p>
          <a:p>
            <a:pPr lvl="1"/>
            <a:endParaRPr lang="en-AU" dirty="0"/>
          </a:p>
        </p:txBody>
      </p:sp>
    </p:spTree>
    <p:extLst>
      <p:ext uri="{BB962C8B-B14F-4D97-AF65-F5344CB8AC3E}">
        <p14:creationId xmlns:p14="http://schemas.microsoft.com/office/powerpoint/2010/main" val="868252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1245946"/>
          </a:xfrm>
        </p:spPr>
        <p:txBody>
          <a:bodyPr>
            <a:noAutofit/>
          </a:bodyPr>
          <a:lstStyle/>
          <a:p>
            <a:r>
              <a:rPr lang="en-AU" sz="2400" b="1" dirty="0"/>
              <a:t>Application Layer</a:t>
            </a:r>
            <a:r>
              <a:rPr lang="en-US" sz="2400" b="1" dirty="0"/>
              <a:t> </a:t>
            </a:r>
            <a:r>
              <a:rPr lang="en-US" sz="2400" dirty="0"/>
              <a:t>provides network services directly to applications. It hosts various application-specific protocols.</a:t>
            </a:r>
          </a:p>
          <a:p>
            <a:pPr lvl="1"/>
            <a:r>
              <a:rPr lang="en-US" dirty="0">
                <a:solidFill>
                  <a:srgbClr val="C00000"/>
                </a:solidFill>
              </a:rPr>
              <a:t>Examples of protocols for different applications: </a:t>
            </a:r>
            <a:r>
              <a:rPr lang="en-US" dirty="0"/>
              <a:t>HTTP and HTTPS for web browsing, </a:t>
            </a:r>
            <a:r>
              <a:rPr lang="en-AU" dirty="0"/>
              <a:t>Telnet (</a:t>
            </a:r>
            <a:r>
              <a:rPr lang="en-AU" b="0" i="0" dirty="0">
                <a:effectLst/>
                <a:latin typeface="Söhne"/>
              </a:rPr>
              <a:t>Telecommunication Network</a:t>
            </a:r>
            <a:r>
              <a:rPr lang="en-AU" dirty="0"/>
              <a:t>) for remote access, SSH (Secure Shell) for secure remote access. </a:t>
            </a:r>
            <a:endParaRPr lang="en-US" dirty="0"/>
          </a:p>
          <a:p>
            <a:pPr lvl="1"/>
            <a:endParaRPr lang="en-AU" dirty="0"/>
          </a:p>
        </p:txBody>
      </p:sp>
    </p:spTree>
    <p:extLst>
      <p:ext uri="{BB962C8B-B14F-4D97-AF65-F5344CB8AC3E}">
        <p14:creationId xmlns:p14="http://schemas.microsoft.com/office/powerpoint/2010/main" val="1075626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b="1" dirty="0"/>
              <a:t>Transport Layer </a:t>
            </a:r>
            <a:r>
              <a:rPr lang="en-US" sz="2400" dirty="0"/>
              <a:t>establishes and manages the end-to-end network connection between applications running on different hosts. </a:t>
            </a:r>
          </a:p>
          <a:p>
            <a:pPr lvl="1"/>
            <a:r>
              <a:rPr lang="en-US" sz="2400" dirty="0"/>
              <a:t>Particularly, it is responsible for assigning</a:t>
            </a:r>
            <a:r>
              <a:rPr lang="en-US" dirty="0"/>
              <a:t> port numbers </a:t>
            </a:r>
            <a:r>
              <a:rPr lang="en-US" sz="2400" dirty="0"/>
              <a:t>to application protocols.</a:t>
            </a:r>
            <a:endParaRPr lang="en-US" dirty="0">
              <a:solidFill>
                <a:srgbClr val="C00000"/>
              </a:solidFill>
            </a:endParaRPr>
          </a:p>
          <a:p>
            <a:pPr lvl="1"/>
            <a:r>
              <a:rPr lang="en-US" dirty="0">
                <a:solidFill>
                  <a:srgbClr val="C00000"/>
                </a:solidFill>
              </a:rPr>
              <a:t>Examples of protocols for network connection?</a:t>
            </a:r>
          </a:p>
          <a:p>
            <a:pPr lvl="1"/>
            <a:endParaRPr lang="en-AU" dirty="0"/>
          </a:p>
        </p:txBody>
      </p:sp>
    </p:spTree>
    <p:extLst>
      <p:ext uri="{BB962C8B-B14F-4D97-AF65-F5344CB8AC3E}">
        <p14:creationId xmlns:p14="http://schemas.microsoft.com/office/powerpoint/2010/main" val="51859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b="1" dirty="0"/>
              <a:t>Transport Layer </a:t>
            </a:r>
            <a:r>
              <a:rPr lang="en-US" sz="2400" dirty="0"/>
              <a:t>provides protocols to establish end-to-end network connection between applications running on different hosts. </a:t>
            </a:r>
          </a:p>
          <a:p>
            <a:pPr lvl="1"/>
            <a:r>
              <a:rPr lang="en-US" sz="2400" dirty="0"/>
              <a:t>Particularly, it keeps track of the applications in the above layer by assigning</a:t>
            </a:r>
            <a:r>
              <a:rPr lang="en-US" dirty="0"/>
              <a:t> port numbers </a:t>
            </a:r>
            <a:r>
              <a:rPr lang="en-US" sz="2400" dirty="0"/>
              <a:t>to them.</a:t>
            </a:r>
            <a:endParaRPr lang="en-US" dirty="0">
              <a:solidFill>
                <a:srgbClr val="C00000"/>
              </a:solidFill>
            </a:endParaRPr>
          </a:p>
          <a:p>
            <a:pPr lvl="1"/>
            <a:r>
              <a:rPr lang="en-US" dirty="0">
                <a:solidFill>
                  <a:srgbClr val="C00000"/>
                </a:solidFill>
              </a:rPr>
              <a:t>Examples of protocols for network connection: </a:t>
            </a:r>
            <a:r>
              <a:rPr lang="en-AU" dirty="0"/>
              <a:t>TCP (Transmission Control Protocol) for reliable connections, </a:t>
            </a:r>
            <a:r>
              <a:rPr lang="en-US" dirty="0"/>
              <a:t>UDP (User Datagram Protocol) for fast communication.</a:t>
            </a:r>
          </a:p>
          <a:p>
            <a:pPr lvl="1"/>
            <a:endParaRPr lang="en-AU" dirty="0"/>
          </a:p>
        </p:txBody>
      </p:sp>
    </p:spTree>
    <p:extLst>
      <p:ext uri="{BB962C8B-B14F-4D97-AF65-F5344CB8AC3E}">
        <p14:creationId xmlns:p14="http://schemas.microsoft.com/office/powerpoint/2010/main" val="2383747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b="1" dirty="0"/>
              <a:t>Network Layer </a:t>
            </a:r>
            <a:r>
              <a:rPr lang="en-US" sz="2400" dirty="0"/>
              <a:t>is responsible for routing packets of data to reach their destination.</a:t>
            </a:r>
          </a:p>
          <a:p>
            <a:pPr lvl="1"/>
            <a:r>
              <a:rPr lang="en-US" dirty="0"/>
              <a:t>Particularly, it manages packet addressing and determines the best network path.</a:t>
            </a:r>
          </a:p>
          <a:p>
            <a:pPr lvl="1"/>
            <a:r>
              <a:rPr lang="en-US" dirty="0">
                <a:solidFill>
                  <a:srgbClr val="C00000"/>
                </a:solidFill>
              </a:rPr>
              <a:t>Examples of protocols for packet routing?</a:t>
            </a:r>
          </a:p>
          <a:p>
            <a:endParaRPr lang="en-US" dirty="0"/>
          </a:p>
          <a:p>
            <a:pPr lvl="1"/>
            <a:endParaRPr lang="en-US" dirty="0"/>
          </a:p>
          <a:p>
            <a:pPr lvl="1"/>
            <a:endParaRPr lang="en-AU" dirty="0"/>
          </a:p>
        </p:txBody>
      </p:sp>
    </p:spTree>
    <p:extLst>
      <p:ext uri="{BB962C8B-B14F-4D97-AF65-F5344CB8AC3E}">
        <p14:creationId xmlns:p14="http://schemas.microsoft.com/office/powerpoint/2010/main" val="2777354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dirty="0"/>
              <a:t>Network Layer is responsible for routing packets of data to reach their destination.</a:t>
            </a:r>
          </a:p>
          <a:p>
            <a:pPr lvl="1"/>
            <a:r>
              <a:rPr lang="en-US" dirty="0"/>
              <a:t>Particularly, it manages packet addressing and determines the best path.</a:t>
            </a:r>
          </a:p>
          <a:p>
            <a:pPr lvl="1"/>
            <a:r>
              <a:rPr lang="en-US" dirty="0">
                <a:solidFill>
                  <a:srgbClr val="C00000"/>
                </a:solidFill>
              </a:rPr>
              <a:t>Examples of protocols for packet routing: </a:t>
            </a:r>
            <a:r>
              <a:rPr lang="en-AU" dirty="0"/>
              <a:t>IP (Internet Protocol), ICMP (Internet Control Message Protocol)</a:t>
            </a:r>
            <a:endParaRPr lang="en-US" dirty="0"/>
          </a:p>
          <a:p>
            <a:endParaRPr lang="en-US" dirty="0"/>
          </a:p>
          <a:p>
            <a:pPr lvl="1"/>
            <a:endParaRPr lang="en-US" dirty="0"/>
          </a:p>
          <a:p>
            <a:pPr lvl="1"/>
            <a:endParaRPr lang="en-AU" dirty="0"/>
          </a:p>
        </p:txBody>
      </p:sp>
    </p:spTree>
    <p:extLst>
      <p:ext uri="{BB962C8B-B14F-4D97-AF65-F5344CB8AC3E}">
        <p14:creationId xmlns:p14="http://schemas.microsoft.com/office/powerpoint/2010/main" val="294454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dirty="0"/>
              <a:t>Network Layer is responsible for routing packets of data to reach their destination.</a:t>
            </a:r>
          </a:p>
          <a:p>
            <a:pPr algn="l"/>
            <a:r>
              <a:rPr lang="en-US" sz="2400" b="1" dirty="0"/>
              <a:t>Data Link Layer </a:t>
            </a:r>
            <a:r>
              <a:rPr lang="en-US" sz="2400" dirty="0"/>
              <a:t>provides node-to-node data transfer.</a:t>
            </a:r>
          </a:p>
          <a:p>
            <a:pPr lvl="1"/>
            <a:r>
              <a:rPr lang="en-US" dirty="0"/>
              <a:t>Particularly, it uses MAC (Media Access Control) addresses to uniquely identify and address individual network devices.</a:t>
            </a:r>
          </a:p>
          <a:p>
            <a:pPr lvl="1"/>
            <a:r>
              <a:rPr lang="en-US" dirty="0">
                <a:solidFill>
                  <a:srgbClr val="C00000"/>
                </a:solidFill>
              </a:rPr>
              <a:t>Examples of protocols for node addressing?</a:t>
            </a:r>
          </a:p>
          <a:p>
            <a:pPr lvl="1"/>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31738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Network</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A network can be defined as a group of computers and other devices connected </a:t>
            </a:r>
            <a:r>
              <a:rPr lang="en-US" sz="2400" dirty="0"/>
              <a:t>so as </a:t>
            </a:r>
            <a:r>
              <a:rPr lang="en-US" sz="2400" b="0" i="0" u="none" strike="noStrike" baseline="0" dirty="0"/>
              <a:t>to be able to exchange data.</a:t>
            </a:r>
          </a:p>
          <a:p>
            <a:pPr algn="l"/>
            <a:r>
              <a:rPr lang="en-US" sz="2400" b="0" i="0" u="none" strike="noStrike" baseline="0" dirty="0"/>
              <a:t>Each of the devices on the network is a node and each node has a unique address.</a:t>
            </a:r>
          </a:p>
          <a:p>
            <a:pPr algn="l"/>
            <a:r>
              <a:rPr lang="en-US" sz="2400" b="0" i="0" u="none" strike="noStrike" baseline="0" dirty="0"/>
              <a:t>An address </a:t>
            </a:r>
            <a:r>
              <a:rPr lang="en-US" sz="2400" dirty="0"/>
              <a:t>consists of</a:t>
            </a:r>
            <a:r>
              <a:rPr lang="en-US" sz="2400" b="0" i="0" u="none" strike="noStrike" baseline="0" dirty="0"/>
              <a:t> numeric values that are easy for a device to work with, but not for humans to remember.</a:t>
            </a:r>
          </a:p>
          <a:p>
            <a:pPr lvl="1"/>
            <a:r>
              <a:rPr lang="en-AU" b="0" u="none" strike="noStrike" baseline="0" dirty="0"/>
              <a:t>e.g., 204.160.241.98</a:t>
            </a:r>
          </a:p>
        </p:txBody>
      </p:sp>
    </p:spTree>
    <p:extLst>
      <p:ext uri="{BB962C8B-B14F-4D97-AF65-F5344CB8AC3E}">
        <p14:creationId xmlns:p14="http://schemas.microsoft.com/office/powerpoint/2010/main" val="1808280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dirty="0"/>
              <a:t>Network Layer is responsible for routing packets of data to reach their destination.</a:t>
            </a:r>
          </a:p>
          <a:p>
            <a:pPr algn="l"/>
            <a:r>
              <a:rPr lang="en-US" sz="2400" dirty="0"/>
              <a:t>Data Link Layer provides node-to-node data transmission.</a:t>
            </a:r>
          </a:p>
          <a:p>
            <a:pPr lvl="1"/>
            <a:r>
              <a:rPr lang="en-US" dirty="0"/>
              <a:t>Particularly, it uses MAC (Media Access Control) addresses to uniquely identify and address individual network devices.</a:t>
            </a:r>
            <a:endParaRPr lang="en-US" dirty="0">
              <a:solidFill>
                <a:srgbClr val="C00000"/>
              </a:solidFill>
            </a:endParaRPr>
          </a:p>
          <a:p>
            <a:pPr lvl="1"/>
            <a:r>
              <a:rPr lang="en-US" dirty="0">
                <a:solidFill>
                  <a:srgbClr val="C00000"/>
                </a:solidFill>
              </a:rPr>
              <a:t>Examples of protocols for node addressing: </a:t>
            </a:r>
            <a:r>
              <a:rPr lang="en-US" dirty="0"/>
              <a:t>Ethernet, Wi-Fi</a:t>
            </a:r>
          </a:p>
          <a:p>
            <a:pPr lvl="1"/>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109562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192315"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dirty="0"/>
              <a:t>Network Layer is responsible for routing packets of data to reach their destination.</a:t>
            </a:r>
          </a:p>
          <a:p>
            <a:pPr algn="l"/>
            <a:r>
              <a:rPr lang="en-US" sz="2400" dirty="0"/>
              <a:t>Data Link Layer provides node-to-node data transmission.</a:t>
            </a:r>
          </a:p>
          <a:p>
            <a:pPr algn="l"/>
            <a:r>
              <a:rPr lang="en-US" sz="2400" b="1" dirty="0"/>
              <a:t>Physical Layer </a:t>
            </a:r>
            <a:r>
              <a:rPr lang="en-US" sz="2400" dirty="0"/>
              <a:t>deals with data transmission over a physical medium.</a:t>
            </a:r>
          </a:p>
          <a:p>
            <a:pPr lvl="1"/>
            <a:r>
              <a:rPr lang="en-US" dirty="0">
                <a:solidFill>
                  <a:srgbClr val="C00000"/>
                </a:solidFill>
              </a:rPr>
              <a:t>Examples of medium: </a:t>
            </a:r>
            <a:r>
              <a:rPr lang="en-US" dirty="0"/>
              <a:t>Optical fibers, Wireless radio waves</a:t>
            </a:r>
          </a:p>
          <a:p>
            <a:pPr algn="l"/>
            <a:endParaRPr lang="en-US" b="0" i="0" dirty="0">
              <a:solidFill>
                <a:srgbClr val="444444"/>
              </a:solidFill>
              <a:effectLst/>
              <a:latin typeface="Helvetica Neue"/>
            </a:endParaRPr>
          </a:p>
          <a:p>
            <a:endParaRPr lang="en-US" dirty="0"/>
          </a:p>
          <a:p>
            <a:pPr lvl="1"/>
            <a:endParaRPr lang="en-US" dirty="0"/>
          </a:p>
          <a:p>
            <a:pPr lvl="1"/>
            <a:endParaRPr lang="en-AU" dirty="0"/>
          </a:p>
        </p:txBody>
      </p:sp>
    </p:spTree>
    <p:extLst>
      <p:ext uri="{BB962C8B-B14F-4D97-AF65-F5344CB8AC3E}">
        <p14:creationId xmlns:p14="http://schemas.microsoft.com/office/powerpoint/2010/main" val="2160196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Tree>
    <p:extLst>
      <p:ext uri="{BB962C8B-B14F-4D97-AF65-F5344CB8AC3E}">
        <p14:creationId xmlns:p14="http://schemas.microsoft.com/office/powerpoint/2010/main" val="2719328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
        <p:nvSpPr>
          <p:cNvPr id="12" name="Rectangle 11">
            <a:extLst>
              <a:ext uri="{FF2B5EF4-FFF2-40B4-BE49-F238E27FC236}">
                <a16:creationId xmlns:a16="http://schemas.microsoft.com/office/drawing/2014/main" id="{D02A0813-945E-4DCE-B7C1-5D9024D9FAD6}"/>
              </a:ext>
            </a:extLst>
          </p:cNvPr>
          <p:cNvSpPr/>
          <p:nvPr/>
        </p:nvSpPr>
        <p:spPr>
          <a:xfrm>
            <a:off x="512006" y="3829176"/>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Packet</a:t>
            </a:r>
          </a:p>
        </p:txBody>
      </p:sp>
      <p:sp>
        <p:nvSpPr>
          <p:cNvPr id="13" name="Rectangle 12">
            <a:extLst>
              <a:ext uri="{FF2B5EF4-FFF2-40B4-BE49-F238E27FC236}">
                <a16:creationId xmlns:a16="http://schemas.microsoft.com/office/drawing/2014/main" id="{42415ABB-5232-447F-98A2-80F14E3B5EB7}"/>
              </a:ext>
            </a:extLst>
          </p:cNvPr>
          <p:cNvSpPr/>
          <p:nvPr/>
        </p:nvSpPr>
        <p:spPr>
          <a:xfrm>
            <a:off x="8518786" y="6272179"/>
            <a:ext cx="3137216" cy="51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Bits: 01011101…</a:t>
            </a:r>
          </a:p>
        </p:txBody>
      </p:sp>
      <p:sp>
        <p:nvSpPr>
          <p:cNvPr id="14" name="Rectangle 13">
            <a:extLst>
              <a:ext uri="{FF2B5EF4-FFF2-40B4-BE49-F238E27FC236}">
                <a16:creationId xmlns:a16="http://schemas.microsoft.com/office/drawing/2014/main" id="{7C5736BD-8E8D-434E-A8E5-7BCBB360664F}"/>
              </a:ext>
            </a:extLst>
          </p:cNvPr>
          <p:cNvSpPr/>
          <p:nvPr/>
        </p:nvSpPr>
        <p:spPr>
          <a:xfrm>
            <a:off x="535998" y="5144547"/>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Frame</a:t>
            </a:r>
          </a:p>
        </p:txBody>
      </p:sp>
      <p:cxnSp>
        <p:nvCxnSpPr>
          <p:cNvPr id="16" name="Straight Arrow Connector 15">
            <a:extLst>
              <a:ext uri="{FF2B5EF4-FFF2-40B4-BE49-F238E27FC236}">
                <a16:creationId xmlns:a16="http://schemas.microsoft.com/office/drawing/2014/main" id="{6EB3107D-2306-4336-9671-9434F03DCDA9}"/>
              </a:ext>
            </a:extLst>
          </p:cNvPr>
          <p:cNvCxnSpPr>
            <a:cxnSpLocks/>
          </p:cNvCxnSpPr>
          <p:nvPr/>
        </p:nvCxnSpPr>
        <p:spPr>
          <a:xfrm>
            <a:off x="10691446" y="951954"/>
            <a:ext cx="0" cy="40048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5D6012-8155-4B31-BAE1-F29EBA2B0637}"/>
              </a:ext>
            </a:extLst>
          </p:cNvPr>
          <p:cNvSpPr/>
          <p:nvPr/>
        </p:nvSpPr>
        <p:spPr>
          <a:xfrm>
            <a:off x="8791218" y="213621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 encapsulation</a:t>
            </a:r>
            <a:endParaRPr lang="en-AU" dirty="0">
              <a:solidFill>
                <a:schemeClr val="tx1"/>
              </a:solidFill>
            </a:endParaRPr>
          </a:p>
        </p:txBody>
      </p:sp>
    </p:spTree>
    <p:extLst>
      <p:ext uri="{BB962C8B-B14F-4D97-AF65-F5344CB8AC3E}">
        <p14:creationId xmlns:p14="http://schemas.microsoft.com/office/powerpoint/2010/main" val="183110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767702"/>
          </a:xfrm>
        </p:spPr>
        <p:txBody>
          <a:bodyPr>
            <a:normAutofit/>
          </a:bodyPr>
          <a:lstStyle/>
          <a:p>
            <a:r>
              <a:rPr lang="en-US" sz="3200" b="1" dirty="0">
                <a:latin typeface="+mn-lt"/>
                <a:ea typeface="+mn-ea"/>
                <a:cs typeface="+mn-cs"/>
              </a:rPr>
              <a:t>Data transmission in a network </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The data transmitted, goes back and forth through the layers, with a protocol implemented in each layer adding or removing its own header/trailer.</a:t>
            </a:r>
          </a:p>
          <a:p>
            <a:pPr lvl="1"/>
            <a:r>
              <a:rPr lang="en-US" b="1" dirty="0"/>
              <a:t>data encapsulation</a:t>
            </a:r>
            <a:r>
              <a:rPr lang="en-US" dirty="0"/>
              <a:t> (sending data): At each layer in the sending device, the data is encapsulated with a header</a:t>
            </a:r>
            <a:r>
              <a:rPr lang="en-US" sz="2400" dirty="0"/>
              <a:t>/trailer</a:t>
            </a:r>
            <a:r>
              <a:rPr lang="en-US" dirty="0"/>
              <a:t> specific to a protocol in layer. The process continues from the topmost layer to the bottommost layer. </a:t>
            </a:r>
          </a:p>
          <a:p>
            <a:pPr lvl="1"/>
            <a:r>
              <a:rPr lang="en-US" b="1" dirty="0"/>
              <a:t>data </a:t>
            </a:r>
            <a:r>
              <a:rPr lang="en-AU" b="1" i="0" dirty="0">
                <a:effectLst/>
                <a:latin typeface="Söhne"/>
              </a:rPr>
              <a:t>decapsulation </a:t>
            </a:r>
            <a:r>
              <a:rPr lang="en-AU" i="0" dirty="0">
                <a:effectLst/>
                <a:latin typeface="Söhne"/>
              </a:rPr>
              <a:t>(receiving data)</a:t>
            </a:r>
            <a:r>
              <a:rPr lang="en-US" i="0" dirty="0">
                <a:effectLst/>
                <a:latin typeface="Söhne"/>
              </a:rPr>
              <a:t>: </a:t>
            </a:r>
            <a:r>
              <a:rPr lang="en-US" sz="2400" dirty="0"/>
              <a:t>The </a:t>
            </a:r>
            <a:r>
              <a:rPr lang="en-US" dirty="0"/>
              <a:t>bottommost layer in the</a:t>
            </a:r>
            <a:r>
              <a:rPr lang="en-US" sz="2400" dirty="0"/>
              <a:t> receiving device receives the encapsulated data. At each layer, relevant header/trailer is removed and the remaining data is passed to an upper layer.</a:t>
            </a:r>
            <a:r>
              <a:rPr lang="en-US" dirty="0"/>
              <a:t> </a:t>
            </a:r>
            <a:r>
              <a:rPr lang="en-US" sz="2400" dirty="0"/>
              <a:t>This process continues up to the topmost layer.</a:t>
            </a:r>
          </a:p>
          <a:p>
            <a:pPr lvl="1"/>
            <a:endParaRPr lang="en-US" dirty="0"/>
          </a:p>
          <a:p>
            <a:pPr lvl="1"/>
            <a:endParaRPr lang="en-US" dirty="0"/>
          </a:p>
          <a:p>
            <a:pPr lvl="1"/>
            <a:endParaRPr lang="en-AU" dirty="0"/>
          </a:p>
        </p:txBody>
      </p:sp>
    </p:spTree>
    <p:extLst>
      <p:ext uri="{BB962C8B-B14F-4D97-AF65-F5344CB8AC3E}">
        <p14:creationId xmlns:p14="http://schemas.microsoft.com/office/powerpoint/2010/main" val="3756185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85" y="145940"/>
            <a:ext cx="7601965" cy="825610"/>
          </a:xfrm>
          <a:solidFill>
            <a:schemeClr val="bg1"/>
          </a:solidFill>
        </p:spPr>
        <p:txBody>
          <a:bodyPr>
            <a:normAutofit/>
          </a:bodyPr>
          <a:lstStyle/>
          <a:p>
            <a:r>
              <a:rPr lang="en-US" sz="3200" b="1" dirty="0">
                <a:latin typeface="+mn-lt"/>
                <a:ea typeface="+mn-ea"/>
                <a:cs typeface="+mn-cs"/>
              </a:rPr>
              <a:t>Data encapsulation/</a:t>
            </a:r>
            <a:r>
              <a:rPr lang="en-AU" sz="3200" b="1" dirty="0">
                <a:latin typeface="+mn-lt"/>
                <a:ea typeface="+mn-ea"/>
                <a:cs typeface="+mn-cs"/>
              </a:rPr>
              <a:t>decapsulation in TCP/IP</a:t>
            </a:r>
            <a:endParaRPr lang="en-US" sz="3200" b="1" dirty="0">
              <a:latin typeface="+mn-lt"/>
              <a:ea typeface="+mn-ea"/>
              <a:cs typeface="+mn-cs"/>
            </a:endParaRPr>
          </a:p>
        </p:txBody>
      </p:sp>
      <p:sp>
        <p:nvSpPr>
          <p:cNvPr id="15" name="TextBox 14">
            <a:extLst>
              <a:ext uri="{FF2B5EF4-FFF2-40B4-BE49-F238E27FC236}">
                <a16:creationId xmlns:a16="http://schemas.microsoft.com/office/drawing/2014/main" id="{80B2B9B1-0502-4635-880A-800A266A87E2}"/>
              </a:ext>
            </a:extLst>
          </p:cNvPr>
          <p:cNvSpPr txBox="1"/>
          <p:nvPr/>
        </p:nvSpPr>
        <p:spPr>
          <a:xfrm>
            <a:off x="9132650" y="6480930"/>
            <a:ext cx="3098260" cy="307777"/>
          </a:xfrm>
          <a:prstGeom prst="rect">
            <a:avLst/>
          </a:prstGeom>
          <a:noFill/>
        </p:spPr>
        <p:txBody>
          <a:bodyPr wrap="square">
            <a:spAutoFit/>
          </a:bodyPr>
          <a:lstStyle/>
          <a:p>
            <a:r>
              <a:rPr lang="en-AU" sz="1400" dirty="0">
                <a:latin typeface="+mn-lt"/>
              </a:rPr>
              <a:t>https://nglthu.github.io/Networking/</a:t>
            </a:r>
          </a:p>
        </p:txBody>
      </p:sp>
      <p:pic>
        <p:nvPicPr>
          <p:cNvPr id="4" name="Picture 3">
            <a:extLst>
              <a:ext uri="{FF2B5EF4-FFF2-40B4-BE49-F238E27FC236}">
                <a16:creationId xmlns:a16="http://schemas.microsoft.com/office/drawing/2014/main" id="{DFBF8A8F-88BD-48CD-92F1-CB29E036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2" y="1352870"/>
            <a:ext cx="8067675" cy="4630624"/>
          </a:xfrm>
          <a:prstGeom prst="rect">
            <a:avLst/>
          </a:prstGeom>
        </p:spPr>
      </p:pic>
    </p:spTree>
    <p:extLst>
      <p:ext uri="{BB962C8B-B14F-4D97-AF65-F5344CB8AC3E}">
        <p14:creationId xmlns:p14="http://schemas.microsoft.com/office/powerpoint/2010/main" val="1658481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7" y="207382"/>
            <a:ext cx="5588391" cy="707018"/>
          </a:xfrm>
        </p:spPr>
        <p:txBody>
          <a:bodyPr>
            <a:normAutofit/>
          </a:bodyPr>
          <a:lstStyle/>
          <a:p>
            <a:r>
              <a:rPr lang="en-US" sz="3200" b="1" dirty="0"/>
              <a:t>ELB (</a:t>
            </a:r>
            <a:r>
              <a:rPr lang="en-AU" sz="3200" b="1" dirty="0"/>
              <a:t>Elastic Load Balancing</a:t>
            </a:r>
            <a:r>
              <a:rPr lang="en-US" sz="3200" b="1" dirty="0"/>
              <a:t>) </a:t>
            </a:r>
          </a:p>
        </p:txBody>
      </p:sp>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1126432"/>
            <a:ext cx="11618053" cy="1264360"/>
          </a:xfrm>
        </p:spPr>
        <p:txBody>
          <a:bodyPr>
            <a:normAutofit/>
          </a:bodyPr>
          <a:lstStyle/>
          <a:p>
            <a:r>
              <a:rPr lang="en-US" sz="2400" dirty="0"/>
              <a:t>ELB automatically distributes incoming network traffic across multiple targets, into one or more Amazon Availability Zones.</a:t>
            </a:r>
          </a:p>
          <a:p>
            <a:pPr lvl="1"/>
            <a:r>
              <a:rPr lang="en-US" dirty="0"/>
              <a:t>The targets can be </a:t>
            </a:r>
            <a:r>
              <a:rPr lang="en-US" sz="2400" dirty="0"/>
              <a:t>EC2 instances, containers, IP addresses, etc.</a:t>
            </a:r>
            <a:endParaRPr lang="en-US" dirty="0"/>
          </a:p>
          <a:p>
            <a:endParaRPr lang="en-US" dirty="0"/>
          </a:p>
        </p:txBody>
      </p:sp>
      <p:sp>
        <p:nvSpPr>
          <p:cNvPr id="4" name="Title 1">
            <a:extLst>
              <a:ext uri="{FF2B5EF4-FFF2-40B4-BE49-F238E27FC236}">
                <a16:creationId xmlns:a16="http://schemas.microsoft.com/office/drawing/2014/main" id="{CE1FF6D3-1A20-48C2-8B57-BA7A1ACB1481}"/>
              </a:ext>
            </a:extLst>
          </p:cNvPr>
          <p:cNvSpPr txBox="1">
            <a:spLocks/>
          </p:cNvSpPr>
          <p:nvPr/>
        </p:nvSpPr>
        <p:spPr>
          <a:xfrm>
            <a:off x="248629" y="2396720"/>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313969" y="2960303"/>
            <a:ext cx="11456688" cy="2233489"/>
          </a:xfrm>
          <a:prstGeom prst="rect">
            <a:avLst/>
          </a:prstGeom>
          <a:noFill/>
          <a:ln>
            <a:noFill/>
          </a:ln>
        </p:spPr>
        <p:txBody>
          <a:bodyPr>
            <a:normAutofit lnSpcReduction="10000"/>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our applications.</a:t>
            </a:r>
          </a:p>
          <a:p>
            <a:pPr marL="685800" lvl="1" indent="-228240" algn="l">
              <a:lnSpc>
                <a:spcPct val="90000"/>
              </a:lnSpc>
              <a:spcBef>
                <a:spcPts val="1001"/>
              </a:spcBef>
              <a:buClr>
                <a:srgbClr val="000000"/>
              </a:buClr>
              <a:buSzPct val="100000"/>
              <a:buFont typeface="Arial"/>
              <a:buChar char="•"/>
            </a:pPr>
            <a:r>
              <a:rPr lang="en-US" sz="2400" b="0" i="0" dirty="0">
                <a:solidFill>
                  <a:srgbClr val="16191F"/>
                </a:solidFill>
                <a:effectLst/>
                <a:latin typeface="Amazon Ember"/>
              </a:rPr>
              <a:t>compute resources </a:t>
            </a:r>
            <a:r>
              <a:rPr lang="en-AU" sz="2400" dirty="0">
                <a:solidFill>
                  <a:srgbClr val="16191F"/>
                </a:solidFill>
                <a:latin typeface="Amazon Ember"/>
              </a:rPr>
              <a:t>(</a:t>
            </a:r>
            <a:r>
              <a:rPr lang="en-US" sz="2400" b="0" i="0" dirty="0">
                <a:solidFill>
                  <a:srgbClr val="16191F"/>
                </a:solidFill>
                <a:effectLst/>
                <a:latin typeface="Amazon Ember"/>
              </a:rPr>
              <a:t>targets) can be added or removed, allowing </a:t>
            </a:r>
            <a:r>
              <a:rPr lang="en-AU" sz="2400" b="1" strike="noStrike" spc="-1" dirty="0">
                <a:solidFill>
                  <a:srgbClr val="000000"/>
                </a:solidFill>
                <a:latin typeface="+mn-lt"/>
              </a:rPr>
              <a:t>horizontal scaling</a:t>
            </a:r>
            <a:endParaRPr lang="en-US" sz="2400" b="1" i="0" dirty="0">
              <a:solidFill>
                <a:srgbClr val="16191F"/>
              </a:solidFill>
              <a:effectLst/>
              <a:latin typeface="Amazon Ember"/>
            </a:endParaRPr>
          </a:p>
          <a:p>
            <a:pPr marL="685800" lvl="1" indent="-228240" algn="l">
              <a:lnSpc>
                <a:spcPct val="90000"/>
              </a:lnSpc>
              <a:spcBef>
                <a:spcPts val="1001"/>
              </a:spcBef>
              <a:buClr>
                <a:srgbClr val="000000"/>
              </a:buClr>
              <a:buSzPct val="100000"/>
              <a:buFont typeface="Arial"/>
              <a:buChar char="•"/>
            </a:pPr>
            <a:r>
              <a:rPr lang="en-AU" sz="2400" b="0" strike="noStrike" spc="-1" dirty="0">
                <a:solidFill>
                  <a:srgbClr val="FF0000"/>
                </a:solidFill>
                <a:latin typeface="+mn-lt"/>
              </a:rPr>
              <a:t>What are horizonal scaling and vertical scaling?</a:t>
            </a:r>
            <a:endParaRPr lang="en-AU" sz="2400" b="0" strike="noStrike" spc="-1" dirty="0">
              <a:solidFill>
                <a:srgbClr val="000000"/>
              </a:solidFill>
              <a:latin typeface="+mn-lt"/>
            </a:endParaRPr>
          </a:p>
          <a:p>
            <a:pPr marL="228600" indent="-228240" algn="l">
              <a:lnSpc>
                <a:spcPct val="90000"/>
              </a:lnSpc>
              <a:spcBef>
                <a:spcPts val="1001"/>
              </a:spcBef>
              <a:buClr>
                <a:srgbClr val="000000"/>
              </a:buClr>
              <a:buSzPct val="100000"/>
              <a:buFont typeface="Arial"/>
              <a:buChar char="•"/>
            </a:pPr>
            <a:r>
              <a:rPr lang="en-AU" sz="2400" spc="-1" dirty="0">
                <a:solidFill>
                  <a:srgbClr val="000000"/>
                </a:solidFill>
                <a:latin typeface="+mn-lt"/>
              </a:rPr>
              <a:t>Enables health check of our compute resources.</a:t>
            </a:r>
          </a:p>
          <a:p>
            <a:pPr marL="685800" lvl="1" indent="-228240" algn="l">
              <a:lnSpc>
                <a:spcPct val="90000"/>
              </a:lnSpc>
              <a:spcBef>
                <a:spcPts val="1001"/>
              </a:spcBef>
              <a:buClr>
                <a:srgbClr val="000000"/>
              </a:buClr>
              <a:buSzPct val="100000"/>
              <a:buFont typeface="Arial"/>
              <a:buChar char="•"/>
            </a:pPr>
            <a:r>
              <a:rPr lang="en-AU" sz="2400" spc="-1" dirty="0">
                <a:solidFill>
                  <a:srgbClr val="000000"/>
                </a:solidFill>
                <a:latin typeface="+mn-lt"/>
              </a:rPr>
              <a:t>Healthy: a compute resource is responsive and functioning as expected.</a:t>
            </a: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spTree>
    <p:extLst>
      <p:ext uri="{BB962C8B-B14F-4D97-AF65-F5344CB8AC3E}">
        <p14:creationId xmlns:p14="http://schemas.microsoft.com/office/powerpoint/2010/main" val="3748617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7" y="60414"/>
            <a:ext cx="3101584" cy="588790"/>
          </a:xfrm>
        </p:spPr>
        <p:txBody>
          <a:bodyPr>
            <a:normAutofit/>
          </a:bodyPr>
          <a:lstStyle/>
          <a:p>
            <a:r>
              <a:rPr lang="en-US" sz="3200" b="1" dirty="0"/>
              <a:t>How ELB works </a:t>
            </a:r>
          </a:p>
        </p:txBody>
      </p:sp>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649204"/>
            <a:ext cx="11618053" cy="2001644"/>
          </a:xfrm>
        </p:spPr>
        <p:txBody>
          <a:bodyPr>
            <a:normAutofit/>
          </a:bodyPr>
          <a:lstStyle/>
          <a:p>
            <a:r>
              <a:rPr lang="en-US" sz="2400" dirty="0"/>
              <a:t>An ELB serves as the single point of contact for clients, distributing incoming requests across multiple target groups of multiple targets.</a:t>
            </a:r>
          </a:p>
          <a:p>
            <a:r>
              <a:rPr lang="en-US" sz="2400" dirty="0"/>
              <a:t>A listener checks for network requests from clients, using the network protocol and port that we configure (the configuration is defined in a rule).</a:t>
            </a:r>
          </a:p>
          <a:p>
            <a:r>
              <a:rPr lang="en-US" sz="2400" dirty="0"/>
              <a:t>Each target group routes requests to one or more registered targets. </a:t>
            </a:r>
          </a:p>
        </p:txBody>
      </p:sp>
      <p:pic>
        <p:nvPicPr>
          <p:cNvPr id="5" name="Picture 4">
            <a:extLst>
              <a:ext uri="{FF2B5EF4-FFF2-40B4-BE49-F238E27FC236}">
                <a16:creationId xmlns:a16="http://schemas.microsoft.com/office/drawing/2014/main" id="{361D6BF5-0B9B-4A19-9E34-5F7553F97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345" y="2804423"/>
            <a:ext cx="8123495" cy="3556773"/>
          </a:xfrm>
          <a:prstGeom prst="rect">
            <a:avLst/>
          </a:prstGeom>
        </p:spPr>
      </p:pic>
    </p:spTree>
    <p:extLst>
      <p:ext uri="{BB962C8B-B14F-4D97-AF65-F5344CB8AC3E}">
        <p14:creationId xmlns:p14="http://schemas.microsoft.com/office/powerpoint/2010/main" val="2818751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7" y="207382"/>
            <a:ext cx="5588391" cy="707018"/>
          </a:xfrm>
        </p:spPr>
        <p:txBody>
          <a:bodyPr>
            <a:normAutofit/>
          </a:bodyPr>
          <a:lstStyle/>
          <a:p>
            <a:r>
              <a:rPr lang="en-US" sz="3200" b="1" dirty="0"/>
              <a:t>ALB (Application Load Balancer) </a:t>
            </a:r>
          </a:p>
        </p:txBody>
      </p:sp>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1076961"/>
            <a:ext cx="11618053" cy="1097280"/>
          </a:xfrm>
        </p:spPr>
        <p:txBody>
          <a:bodyPr>
            <a:normAutofit/>
          </a:bodyPr>
          <a:lstStyle/>
          <a:p>
            <a:r>
              <a:rPr lang="en-US" sz="2400" dirty="0"/>
              <a:t>ALB </a:t>
            </a:r>
            <a:r>
              <a:rPr lang="en-US" altLang="zh-CN" sz="2400" dirty="0"/>
              <a:t>is a primary type of </a:t>
            </a:r>
            <a:r>
              <a:rPr lang="en-US" sz="2400" dirty="0"/>
              <a:t>ELB. </a:t>
            </a:r>
          </a:p>
          <a:p>
            <a:pPr lvl="1"/>
            <a:r>
              <a:rPr lang="en-US" dirty="0"/>
              <a:t>it works at the application layer of the OSI model.</a:t>
            </a:r>
          </a:p>
          <a:p>
            <a:endParaRPr lang="en-US" dirty="0"/>
          </a:p>
        </p:txBody>
      </p:sp>
    </p:spTree>
    <p:extLst>
      <p:ext uri="{BB962C8B-B14F-4D97-AF65-F5344CB8AC3E}">
        <p14:creationId xmlns:p14="http://schemas.microsoft.com/office/powerpoint/2010/main" val="3275307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4" y="247723"/>
            <a:ext cx="3101584" cy="707018"/>
          </a:xfrm>
        </p:spPr>
        <p:txBody>
          <a:bodyPr>
            <a:normAutofit/>
          </a:bodyPr>
          <a:lstStyle/>
          <a:p>
            <a:r>
              <a:rPr lang="en-US" sz="3200" b="1" dirty="0"/>
              <a:t>How ALB works </a:t>
            </a:r>
          </a:p>
        </p:txBody>
      </p:sp>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448234" y="1126431"/>
            <a:ext cx="7010401" cy="4861993"/>
          </a:xfrm>
        </p:spPr>
        <p:txBody>
          <a:bodyPr>
            <a:normAutofit/>
          </a:bodyPr>
          <a:lstStyle/>
          <a:p>
            <a:pPr algn="l">
              <a:buFont typeface="+mj-lt"/>
              <a:buAutoNum type="arabicPeriod"/>
            </a:pPr>
            <a:r>
              <a:rPr lang="en-US" sz="2400" b="0" i="0" dirty="0">
                <a:solidFill>
                  <a:srgbClr val="16191F"/>
                </a:solidFill>
                <a:effectLst/>
              </a:rPr>
              <a:t> </a:t>
            </a:r>
            <a:r>
              <a:rPr lang="en-US" sz="2400" dirty="0"/>
              <a:t>Clients make HTTP or HTTPS requests to our application.</a:t>
            </a:r>
          </a:p>
          <a:p>
            <a:pPr algn="l">
              <a:buFont typeface="+mj-lt"/>
              <a:buAutoNum type="arabicPeriod"/>
            </a:pPr>
            <a:r>
              <a:rPr lang="en-US" sz="2400" dirty="0"/>
              <a:t> The listeners in our load balancer receive requests matching the protocol and port that we configure.</a:t>
            </a:r>
          </a:p>
          <a:p>
            <a:pPr algn="l">
              <a:buFont typeface="+mj-lt"/>
              <a:buAutoNum type="arabicPeriod"/>
            </a:pPr>
            <a:r>
              <a:rPr lang="en-US" sz="2400" dirty="0"/>
              <a:t> The receiving listener evaluates the incoming requests against the rules we have configured, and routes the request to the appropriate target group.</a:t>
            </a:r>
          </a:p>
          <a:p>
            <a:pPr algn="l">
              <a:buFont typeface="+mj-lt"/>
              <a:buAutoNum type="arabicPeriod"/>
            </a:pPr>
            <a:r>
              <a:rPr lang="en-US" sz="2400" dirty="0"/>
              <a:t> The targets in one or more target groups receive requests based on the routing rules configured in the listeners.</a:t>
            </a:r>
          </a:p>
          <a:p>
            <a:endParaRPr lang="en-US" dirty="0"/>
          </a:p>
        </p:txBody>
      </p:sp>
      <p:pic>
        <p:nvPicPr>
          <p:cNvPr id="9" name="Picture 8">
            <a:extLst>
              <a:ext uri="{FF2B5EF4-FFF2-40B4-BE49-F238E27FC236}">
                <a16:creationId xmlns:a16="http://schemas.microsoft.com/office/drawing/2014/main" id="{D2C83CE5-B684-4DB8-A58D-A27B66297223}"/>
              </a:ext>
            </a:extLst>
          </p:cNvPr>
          <p:cNvPicPr>
            <a:picLocks noChangeAspect="1"/>
          </p:cNvPicPr>
          <p:nvPr/>
        </p:nvPicPr>
        <p:blipFill>
          <a:blip r:embed="rId3"/>
          <a:stretch>
            <a:fillRect/>
          </a:stretch>
        </p:blipFill>
        <p:spPr>
          <a:xfrm>
            <a:off x="7458635" y="1126431"/>
            <a:ext cx="3871136" cy="3706906"/>
          </a:xfrm>
          <a:prstGeom prst="rect">
            <a:avLst/>
          </a:prstGeom>
        </p:spPr>
      </p:pic>
    </p:spTree>
    <p:extLst>
      <p:ext uri="{BB962C8B-B14F-4D97-AF65-F5344CB8AC3E}">
        <p14:creationId xmlns:p14="http://schemas.microsoft.com/office/powerpoint/2010/main" val="224849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r>
              <a:rPr lang="en-US" sz="2400" dirty="0"/>
              <a:t>An IPv4 (</a:t>
            </a:r>
            <a:r>
              <a:rPr lang="en-AU" sz="2400" dirty="0"/>
              <a:t>Internet Protocol version 4</a:t>
            </a:r>
            <a:r>
              <a:rPr lang="en-US" sz="2400" dirty="0"/>
              <a:t>) address has 4 bytes (32 bits) separated by periods.</a:t>
            </a:r>
          </a:p>
          <a:p>
            <a:pPr lvl="1"/>
            <a:r>
              <a:rPr lang="en-AU" dirty="0"/>
              <a:t>e.g.,: 192.168.1.10</a:t>
            </a:r>
          </a:p>
          <a:p>
            <a:pPr marL="457200" lvl="1" indent="0">
              <a:buNone/>
            </a:pPr>
            <a:endParaRPr lang="en-US" sz="2400" dirty="0"/>
          </a:p>
        </p:txBody>
      </p:sp>
    </p:spTree>
    <p:extLst>
      <p:ext uri="{BB962C8B-B14F-4D97-AF65-F5344CB8AC3E}">
        <p14:creationId xmlns:p14="http://schemas.microsoft.com/office/powerpoint/2010/main" val="9844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Navigate to EC2 Dashboard and Click “Load balancers”</a:t>
            </a:r>
          </a:p>
          <a:p>
            <a:pPr lvl="1">
              <a:buFont typeface="Courier New" panose="02070309020205020404" pitchFamily="49" charset="0"/>
              <a:buChar char="o"/>
            </a:pPr>
            <a:endParaRPr lang="en-US" sz="2200" dirty="0"/>
          </a:p>
        </p:txBody>
      </p:sp>
      <p:pic>
        <p:nvPicPr>
          <p:cNvPr id="8" name="Picture 7">
            <a:extLst>
              <a:ext uri="{FF2B5EF4-FFF2-40B4-BE49-F238E27FC236}">
                <a16:creationId xmlns:a16="http://schemas.microsoft.com/office/drawing/2014/main" id="{87D773C7-5EAA-4602-833A-1D7146F07546}"/>
              </a:ext>
            </a:extLst>
          </p:cNvPr>
          <p:cNvPicPr>
            <a:picLocks noChangeAspect="1"/>
          </p:cNvPicPr>
          <p:nvPr/>
        </p:nvPicPr>
        <p:blipFill>
          <a:blip r:embed="rId3"/>
          <a:stretch>
            <a:fillRect/>
          </a:stretch>
        </p:blipFill>
        <p:spPr>
          <a:xfrm>
            <a:off x="2070846" y="1699688"/>
            <a:ext cx="7867542" cy="3458624"/>
          </a:xfrm>
          <a:prstGeom prst="rect">
            <a:avLst/>
          </a:prstGeom>
        </p:spPr>
      </p:pic>
    </p:spTree>
    <p:extLst>
      <p:ext uri="{BB962C8B-B14F-4D97-AF65-F5344CB8AC3E}">
        <p14:creationId xmlns:p14="http://schemas.microsoft.com/office/powerpoint/2010/main" val="3304753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4" name="Rectangle 3">
            <a:extLst>
              <a:ext uri="{FF2B5EF4-FFF2-40B4-BE49-F238E27FC236}">
                <a16:creationId xmlns:a16="http://schemas.microsoft.com/office/drawing/2014/main" id="{E59195BF-FEF4-45A7-A2C1-B0FA99F88707}"/>
              </a:ext>
            </a:extLst>
          </p:cNvPr>
          <p:cNvSpPr/>
          <p:nvPr/>
        </p:nvSpPr>
        <p:spPr>
          <a:xfrm>
            <a:off x="1392382" y="2660073"/>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56361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2330824" cy="679868"/>
          </a:xfrm>
        </p:spPr>
        <p:txBody>
          <a:bodyPr>
            <a:normAutofit/>
          </a:bodyPr>
          <a:lstStyle/>
          <a:p>
            <a:r>
              <a:rPr lang="en-US" sz="3200" b="1" dirty="0"/>
              <a:t>Scheme</a:t>
            </a:r>
            <a:endParaRPr lang="en-US" b="1" dirty="0"/>
          </a:p>
        </p:txBody>
      </p:sp>
      <p:sp>
        <p:nvSpPr>
          <p:cNvPr id="3" name="Content Placeholder 2"/>
          <p:cNvSpPr>
            <a:spLocks noGrp="1"/>
          </p:cNvSpPr>
          <p:nvPr>
            <p:ph idx="1"/>
          </p:nvPr>
        </p:nvSpPr>
        <p:spPr>
          <a:xfrm>
            <a:off x="448235" y="1195911"/>
            <a:ext cx="6828865" cy="960337"/>
          </a:xfrm>
          <a:ln w="12700">
            <a:solidFill>
              <a:schemeClr val="tx1"/>
            </a:solidFill>
          </a:ln>
        </p:spPr>
        <p:txBody>
          <a:bodyPr>
            <a:normAutofit fontScale="92500"/>
          </a:bodyPr>
          <a:lstStyle/>
          <a:p>
            <a:r>
              <a:rPr lang="en-AU" sz="2400" dirty="0"/>
              <a:t>Internet-facing indicates the ALB has a public IP address.</a:t>
            </a:r>
          </a:p>
          <a:p>
            <a:r>
              <a:rPr lang="en-AU" sz="2400" dirty="0"/>
              <a:t>Internal means the ALB has a private IP address.</a:t>
            </a:r>
          </a:p>
          <a:p>
            <a:endParaRPr lang="en-AU" sz="2400" dirty="0"/>
          </a:p>
          <a:p>
            <a:pPr lvl="1">
              <a:buFont typeface="Courier New" panose="02070309020205020404" pitchFamily="49" charset="0"/>
              <a:buChar char="o"/>
            </a:pPr>
            <a:endParaRPr lang="en-US" sz="2200" dirty="0"/>
          </a:p>
        </p:txBody>
      </p:sp>
      <p:pic>
        <p:nvPicPr>
          <p:cNvPr id="7" name="Picture 6">
            <a:extLst>
              <a:ext uri="{FF2B5EF4-FFF2-40B4-BE49-F238E27FC236}">
                <a16:creationId xmlns:a16="http://schemas.microsoft.com/office/drawing/2014/main" id="{FAD5F65D-0C25-4000-A50B-692955D97DB3}"/>
              </a:ext>
            </a:extLst>
          </p:cNvPr>
          <p:cNvPicPr>
            <a:picLocks noChangeAspect="1"/>
          </p:cNvPicPr>
          <p:nvPr/>
        </p:nvPicPr>
        <p:blipFill>
          <a:blip r:embed="rId3"/>
          <a:stretch>
            <a:fillRect/>
          </a:stretch>
        </p:blipFill>
        <p:spPr>
          <a:xfrm>
            <a:off x="7515927" y="2354735"/>
            <a:ext cx="3871136" cy="3706906"/>
          </a:xfrm>
          <a:prstGeom prst="rect">
            <a:avLst/>
          </a:prstGeom>
        </p:spPr>
      </p:pic>
      <p:cxnSp>
        <p:nvCxnSpPr>
          <p:cNvPr id="8" name="Straight Arrow Connector 7">
            <a:extLst>
              <a:ext uri="{FF2B5EF4-FFF2-40B4-BE49-F238E27FC236}">
                <a16:creationId xmlns:a16="http://schemas.microsoft.com/office/drawing/2014/main" id="{09C02251-521F-48C0-A1B0-9571B6DE079F}"/>
              </a:ext>
            </a:extLst>
          </p:cNvPr>
          <p:cNvCxnSpPr>
            <a:cxnSpLocks/>
            <a:stCxn id="3" idx="2"/>
          </p:cNvCxnSpPr>
          <p:nvPr/>
        </p:nvCxnSpPr>
        <p:spPr>
          <a:xfrm>
            <a:off x="3862668" y="2156248"/>
            <a:ext cx="5299261" cy="172846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DFEC4A0-345F-49D0-AB22-6D6C3FA45E1E}"/>
              </a:ext>
            </a:extLst>
          </p:cNvPr>
          <p:cNvSpPr txBox="1">
            <a:spLocks/>
          </p:cNvSpPr>
          <p:nvPr/>
        </p:nvSpPr>
        <p:spPr>
          <a:xfrm>
            <a:off x="448235" y="4305300"/>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Both schemes route the client’s requests to targets’ private IP addresses. </a:t>
            </a:r>
          </a:p>
        </p:txBody>
      </p:sp>
      <p:cxnSp>
        <p:nvCxnSpPr>
          <p:cNvPr id="12" name="Straight Arrow Connector 11">
            <a:extLst>
              <a:ext uri="{FF2B5EF4-FFF2-40B4-BE49-F238E27FC236}">
                <a16:creationId xmlns:a16="http://schemas.microsoft.com/office/drawing/2014/main" id="{74AD3689-4B46-470F-B957-319623A7763F}"/>
              </a:ext>
            </a:extLst>
          </p:cNvPr>
          <p:cNvCxnSpPr>
            <a:cxnSpLocks/>
            <a:stCxn id="10" idx="3"/>
          </p:cNvCxnSpPr>
          <p:nvPr/>
        </p:nvCxnSpPr>
        <p:spPr>
          <a:xfrm flipV="1">
            <a:off x="6953250" y="4591052"/>
            <a:ext cx="2208679" cy="12633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6AED6D21-587D-48B0-98DF-668410470DFC}"/>
              </a:ext>
            </a:extLst>
          </p:cNvPr>
          <p:cNvSpPr txBox="1">
            <a:spLocks/>
          </p:cNvSpPr>
          <p:nvPr/>
        </p:nvSpPr>
        <p:spPr>
          <a:xfrm>
            <a:off x="448234" y="5621682"/>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Targets do NOT need public IP addresses to receive requests from the ALB. </a:t>
            </a:r>
          </a:p>
        </p:txBody>
      </p:sp>
      <p:cxnSp>
        <p:nvCxnSpPr>
          <p:cNvPr id="24" name="Straight Arrow Connector 23">
            <a:extLst>
              <a:ext uri="{FF2B5EF4-FFF2-40B4-BE49-F238E27FC236}">
                <a16:creationId xmlns:a16="http://schemas.microsoft.com/office/drawing/2014/main" id="{0EFD28FA-336D-4045-BCCD-94AD40FD6134}"/>
              </a:ext>
            </a:extLst>
          </p:cNvPr>
          <p:cNvCxnSpPr>
            <a:cxnSpLocks/>
            <a:stCxn id="23" idx="3"/>
          </p:cNvCxnSpPr>
          <p:nvPr/>
        </p:nvCxnSpPr>
        <p:spPr>
          <a:xfrm flipV="1">
            <a:off x="6953249" y="5621682"/>
            <a:ext cx="1104340" cy="41208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350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6" name="Rectangle 5">
            <a:extLst>
              <a:ext uri="{FF2B5EF4-FFF2-40B4-BE49-F238E27FC236}">
                <a16:creationId xmlns:a16="http://schemas.microsoft.com/office/drawing/2014/main" id="{05AAADFB-851F-44C8-A05D-8287C8876F10}"/>
              </a:ext>
            </a:extLst>
          </p:cNvPr>
          <p:cNvSpPr/>
          <p:nvPr/>
        </p:nvSpPr>
        <p:spPr>
          <a:xfrm>
            <a:off x="1475510" y="4069632"/>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06698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 (Internet Protocol version 4) </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409557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 (Internet Protocol version 4) </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pPr lvl="2"/>
            <a:r>
              <a:rPr lang="en-AU" sz="2400" dirty="0"/>
              <a:t>A quick answer: all IPv4 addresses will be exhausted in the foreseeable future. </a:t>
            </a:r>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2102216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pPr lvl="2"/>
            <a:r>
              <a:rPr lang="en-AU" altLang="zh-CN" sz="2400" dirty="0"/>
              <a:t>It uses an address format with 4 bytes (32 bits)</a:t>
            </a:r>
            <a:endParaRPr lang="en-AU" sz="2400" dirty="0"/>
          </a:p>
          <a:p>
            <a:pPr lvl="2"/>
            <a:r>
              <a:rPr lang="en-AU" sz="2400" dirty="0"/>
              <a:t>It allows for </a:t>
            </a:r>
            <a:r>
              <a:rPr lang="en-US" sz="2400" dirty="0"/>
              <a:t>about 4.3 billion unique IP addresses: 2^8 * 2^8 * 2^8 * 2^8 = 2^32</a:t>
            </a:r>
          </a:p>
          <a:p>
            <a:pPr lvl="2"/>
            <a:r>
              <a:rPr lang="en-US" sz="2400" dirty="0"/>
              <a:t>The number of internet-connected devices has been increasing all the time.</a:t>
            </a:r>
          </a:p>
          <a:p>
            <a:pPr lvl="1"/>
            <a:r>
              <a:rPr lang="en-AU" dirty="0">
                <a:solidFill>
                  <a:srgbClr val="C00000"/>
                </a:solidFill>
              </a:rPr>
              <a:t>How</a:t>
            </a:r>
            <a:r>
              <a:rPr lang="zh-CN" altLang="en-US" dirty="0">
                <a:solidFill>
                  <a:srgbClr val="C00000"/>
                </a:solidFill>
              </a:rPr>
              <a:t> </a:t>
            </a:r>
            <a:r>
              <a:rPr lang="en-AU" altLang="zh-CN" dirty="0">
                <a:solidFill>
                  <a:srgbClr val="C00000"/>
                </a:solidFill>
              </a:rPr>
              <a:t>to</a:t>
            </a:r>
            <a:r>
              <a:rPr lang="zh-CN" altLang="en-US" dirty="0">
                <a:solidFill>
                  <a:srgbClr val="C00000"/>
                </a:solidFill>
              </a:rPr>
              <a:t> </a:t>
            </a:r>
            <a:r>
              <a:rPr lang="en-AU" altLang="zh-CN" dirty="0">
                <a:solidFill>
                  <a:srgbClr val="C00000"/>
                </a:solidFill>
              </a:rPr>
              <a:t>address</a:t>
            </a:r>
            <a:r>
              <a:rPr lang="zh-CN" altLang="en-US" dirty="0">
                <a:solidFill>
                  <a:srgbClr val="C00000"/>
                </a:solidFill>
              </a:rPr>
              <a:t> </a:t>
            </a:r>
            <a:r>
              <a:rPr lang="en-AU" altLang="zh-CN" dirty="0">
                <a:solidFill>
                  <a:srgbClr val="C00000"/>
                </a:solidFill>
              </a:rPr>
              <a:t>the IPv4</a:t>
            </a:r>
            <a:r>
              <a:rPr lang="zh-CN" altLang="en-US" dirty="0">
                <a:solidFill>
                  <a:srgbClr val="C00000"/>
                </a:solidFill>
              </a:rPr>
              <a:t> </a:t>
            </a:r>
            <a:r>
              <a:rPr lang="en-AU" altLang="zh-CN" dirty="0">
                <a:solidFill>
                  <a:srgbClr val="C00000"/>
                </a:solidFill>
              </a:rPr>
              <a:t>exhaustion problem? </a:t>
            </a:r>
          </a:p>
          <a:p>
            <a:pPr lvl="2"/>
            <a:r>
              <a:rPr lang="en-AU" sz="2400" dirty="0"/>
              <a:t>Fundamental solution: IPv6</a:t>
            </a:r>
            <a:r>
              <a:rPr lang="en-US" sz="2400" dirty="0"/>
              <a:t>.</a:t>
            </a:r>
          </a:p>
          <a:p>
            <a:pPr lvl="2"/>
            <a:r>
              <a:rPr lang="en-US" sz="2400" dirty="0"/>
              <a:t>Mitigation: network address translation (NAT) and private IP address ranges. </a:t>
            </a:r>
          </a:p>
          <a:p>
            <a:pPr marL="914400" lvl="2" indent="0">
              <a:buNone/>
            </a:pPr>
            <a:endParaRPr lang="en-AU" sz="2400" dirty="0"/>
          </a:p>
          <a:p>
            <a:pPr marL="914400" lvl="2" indent="0">
              <a:buNone/>
            </a:pPr>
            <a:endParaRPr lang="en-AU" sz="24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1198827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39"/>
            <a:ext cx="7019364" cy="671411"/>
          </a:xfrm>
        </p:spPr>
        <p:txBody>
          <a:bodyPr>
            <a:normAutofit/>
          </a:bodyPr>
          <a:lstStyle/>
          <a:p>
            <a:r>
              <a:rPr lang="en-US" sz="3200" b="1" dirty="0"/>
              <a:t>NAT and private IP address range</a:t>
            </a:r>
          </a:p>
        </p:txBody>
      </p:sp>
      <p:sp>
        <p:nvSpPr>
          <p:cNvPr id="3" name="Content Placeholder 2"/>
          <p:cNvSpPr>
            <a:spLocks noGrp="1"/>
          </p:cNvSpPr>
          <p:nvPr>
            <p:ph idx="1"/>
          </p:nvPr>
        </p:nvSpPr>
        <p:spPr>
          <a:xfrm>
            <a:off x="448236" y="933450"/>
            <a:ext cx="10315015" cy="4576239"/>
          </a:xfrm>
          <a:ln w="12700">
            <a:noFill/>
          </a:ln>
        </p:spPr>
        <p:txBody>
          <a:bodyPr>
            <a:normAutofit/>
          </a:bodyPr>
          <a:lstStyle/>
          <a:p>
            <a:r>
              <a:rPr lang="en-US" sz="2400" dirty="0"/>
              <a:t>NAT: it is a way to map multiple private IPv4 addresses inside an internal network to a public IPv4 address before transmitting data to the internet.</a:t>
            </a:r>
          </a:p>
          <a:p>
            <a:pPr marL="685800" lvl="1" indent="-228240">
              <a:lnSpc>
                <a:spcPct val="90000"/>
              </a:lnSpc>
              <a:spcBef>
                <a:spcPts val="499"/>
              </a:spcBef>
              <a:buClr>
                <a:srgbClr val="000000"/>
              </a:buClr>
              <a:buFont typeface="Arial"/>
              <a:buChar char="•"/>
            </a:pPr>
            <a:r>
              <a:rPr lang="en-US" dirty="0"/>
              <a:t>All the devices in an internal network use a single public IPv4 address.</a:t>
            </a:r>
          </a:p>
          <a:p>
            <a:pPr marL="457200" lvl="1" indent="0">
              <a:buNone/>
            </a:pPr>
            <a:endParaRPr lang="en-US" dirty="0"/>
          </a:p>
          <a:p>
            <a:r>
              <a:rPr lang="en-US" sz="2400" dirty="0"/>
              <a:t>Private IPv4 address range: it is a reserved IP address block that is not routable on the internet. </a:t>
            </a:r>
          </a:p>
          <a:p>
            <a:pPr lvl="1"/>
            <a:r>
              <a:rPr lang="en-AU" dirty="0"/>
              <a:t>It is used for </a:t>
            </a:r>
            <a:r>
              <a:rPr lang="en-US" dirty="0"/>
              <a:t>internal communication among devices within the same internal/private network.</a:t>
            </a:r>
          </a:p>
          <a:p>
            <a:pPr lvl="1"/>
            <a:r>
              <a:rPr lang="en-US" dirty="0"/>
              <a:t>Three primary address ranges:</a:t>
            </a:r>
            <a:endParaRPr lang="en-AU"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graphicFrame>
        <p:nvGraphicFramePr>
          <p:cNvPr id="5" name="Table 3">
            <a:extLst>
              <a:ext uri="{FF2B5EF4-FFF2-40B4-BE49-F238E27FC236}">
                <a16:creationId xmlns:a16="http://schemas.microsoft.com/office/drawing/2014/main" id="{19264D81-7A43-4018-9DE7-F578D104DEC2}"/>
              </a:ext>
            </a:extLst>
          </p:cNvPr>
          <p:cNvGraphicFramePr/>
          <p:nvPr>
            <p:extLst>
              <p:ext uri="{D42A27DB-BD31-4B8C-83A1-F6EECF244321}">
                <p14:modId xmlns:p14="http://schemas.microsoft.com/office/powerpoint/2010/main" val="4197299257"/>
              </p:ext>
            </p:extLst>
          </p:nvPr>
        </p:nvGraphicFramePr>
        <p:xfrm>
          <a:off x="1934778" y="4697900"/>
          <a:ext cx="7712142" cy="1483200"/>
        </p:xfrm>
        <a:graphic>
          <a:graphicData uri="http://schemas.openxmlformats.org/drawingml/2006/table">
            <a:tbl>
              <a:tblPr/>
              <a:tblGrid>
                <a:gridCol w="3695454">
                  <a:extLst>
                    <a:ext uri="{9D8B030D-6E8A-4147-A177-3AD203B41FA5}">
                      <a16:colId xmlns:a16="http://schemas.microsoft.com/office/drawing/2014/main" val="20000"/>
                    </a:ext>
                  </a:extLst>
                </a:gridCol>
                <a:gridCol w="1932077">
                  <a:extLst>
                    <a:ext uri="{9D8B030D-6E8A-4147-A177-3AD203B41FA5}">
                      <a16:colId xmlns:a16="http://schemas.microsoft.com/office/drawing/2014/main" val="4006141556"/>
                    </a:ext>
                  </a:extLst>
                </a:gridCol>
                <a:gridCol w="2084611">
                  <a:extLst>
                    <a:ext uri="{9D8B030D-6E8A-4147-A177-3AD203B41FA5}">
                      <a16:colId xmlns:a16="http://schemas.microsoft.com/office/drawing/2014/main" val="20001"/>
                    </a:ext>
                  </a:extLst>
                </a:gridCol>
              </a:tblGrid>
              <a:tr h="370800">
                <a:tc>
                  <a:txBody>
                    <a:bodyPr/>
                    <a:lstStyle/>
                    <a:p>
                      <a:pPr>
                        <a:lnSpc>
                          <a:spcPct val="100000"/>
                        </a:lnSpc>
                      </a:pPr>
                      <a:r>
                        <a:rPr lang="en-US" sz="1800" b="1" strike="noStrike" spc="-1" dirty="0">
                          <a:solidFill>
                            <a:schemeClr val="tx1"/>
                          </a:solidFill>
                          <a:latin typeface="Calibri"/>
                        </a:rPr>
                        <a:t>Range</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1" strike="noStrike" kern="1200" spc="-1" dirty="0">
                          <a:solidFill>
                            <a:schemeClr val="tx1"/>
                          </a:solidFill>
                          <a:latin typeface="Calibri"/>
                          <a:ea typeface="+mn-ea"/>
                          <a:cs typeface="+mn-cs"/>
                        </a:rPr>
                        <a:t>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1" strike="noStrike" spc="-1" dirty="0">
                          <a:solidFill>
                            <a:schemeClr val="tx1"/>
                          </a:solidFill>
                          <a:latin typeface="Calibri"/>
                        </a:rPr>
                        <a:t>Total Addresses</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Calibri"/>
                        </a:rPr>
                        <a:t>10.0.0.0         to     10.255.255.255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10.0.0.0/8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0" strike="noStrike" spc="-1" dirty="0">
                          <a:solidFill>
                            <a:srgbClr val="000000"/>
                          </a:solidFill>
                          <a:latin typeface="Calibri"/>
                        </a:rPr>
                        <a:t>2^24 (24 = 32 – 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dirty="0">
                          <a:solidFill>
                            <a:srgbClr val="000000"/>
                          </a:solidFill>
                          <a:latin typeface="Calibri"/>
                        </a:rPr>
                        <a:t>172.16.0.0     to    172.31.255.255</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172.16.0.0/12</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2^20 (20 = </a:t>
                      </a:r>
                      <a:r>
                        <a:rPr lang="en-US" sz="1800" b="0" strike="noStrike" spc="-1" dirty="0">
                          <a:solidFill>
                            <a:srgbClr val="000000"/>
                          </a:solidFill>
                          <a:latin typeface="+mn-lt"/>
                        </a:rPr>
                        <a:t>32 – 12</a:t>
                      </a:r>
                      <a:r>
                        <a:rPr lang="en-US" sz="1800" b="0" strike="noStrike" spc="-1" dirty="0">
                          <a:solidFill>
                            <a:srgbClr val="000000"/>
                          </a:solidFill>
                          <a:latin typeface="Calibri"/>
                        </a:rPr>
                        <a:t>)</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Calibri"/>
                        </a:rPr>
                        <a:t>192.168.0.0   to    192.168.255.255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192.168.0.0/16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2^16 (16 = 32 – 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0959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D219E-61D1-4414-AF55-4282B7699B64}"/>
              </a:ext>
            </a:extLst>
          </p:cNvPr>
          <p:cNvSpPr txBox="1">
            <a:spLocks/>
          </p:cNvSpPr>
          <p:nvPr/>
        </p:nvSpPr>
        <p:spPr>
          <a:xfrm>
            <a:off x="448236" y="262039"/>
            <a:ext cx="7019364" cy="6714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How NAT works</a:t>
            </a:r>
          </a:p>
        </p:txBody>
      </p:sp>
      <p:pic>
        <p:nvPicPr>
          <p:cNvPr id="3" name="Picture 2">
            <a:extLst>
              <a:ext uri="{FF2B5EF4-FFF2-40B4-BE49-F238E27FC236}">
                <a16:creationId xmlns:a16="http://schemas.microsoft.com/office/drawing/2014/main" id="{78CDF2A3-5613-4CFA-82BA-A01B9F39C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968" y="1165766"/>
            <a:ext cx="8832063" cy="5209850"/>
          </a:xfrm>
          <a:prstGeom prst="rect">
            <a:avLst/>
          </a:prstGeom>
        </p:spPr>
      </p:pic>
      <p:sp>
        <p:nvSpPr>
          <p:cNvPr id="2" name="Rectangle 1">
            <a:extLst>
              <a:ext uri="{FF2B5EF4-FFF2-40B4-BE49-F238E27FC236}">
                <a16:creationId xmlns:a16="http://schemas.microsoft.com/office/drawing/2014/main" id="{DD2AB1AF-DB5B-46A1-A64C-C8978E69F9F3}"/>
              </a:ext>
            </a:extLst>
          </p:cNvPr>
          <p:cNvSpPr/>
          <p:nvPr/>
        </p:nvSpPr>
        <p:spPr>
          <a:xfrm>
            <a:off x="2003892" y="1053371"/>
            <a:ext cx="907808" cy="38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8E957D2-41D2-4782-A24D-AECEF88664A0}"/>
              </a:ext>
            </a:extLst>
          </p:cNvPr>
          <p:cNvSpPr/>
          <p:nvPr/>
        </p:nvSpPr>
        <p:spPr>
          <a:xfrm flipV="1">
            <a:off x="1963252" y="4368799"/>
            <a:ext cx="1084748" cy="1645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Connector: Curved 10">
            <a:extLst>
              <a:ext uri="{FF2B5EF4-FFF2-40B4-BE49-F238E27FC236}">
                <a16:creationId xmlns:a16="http://schemas.microsoft.com/office/drawing/2014/main" id="{B940C86E-9D6C-4ED3-AC0B-E29CB4ED8B2B}"/>
              </a:ext>
            </a:extLst>
          </p:cNvPr>
          <p:cNvCxnSpPr>
            <a:cxnSpLocks/>
          </p:cNvCxnSpPr>
          <p:nvPr/>
        </p:nvCxnSpPr>
        <p:spPr>
          <a:xfrm rot="16200000" flipH="1">
            <a:off x="660399" y="3789680"/>
            <a:ext cx="3901444" cy="873761"/>
          </a:xfrm>
          <a:prstGeom prst="curvedConnector3">
            <a:avLst>
              <a:gd name="adj1" fmla="val 10052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IPv6</a:t>
            </a:r>
          </a:p>
        </p:txBody>
      </p:sp>
      <p:sp>
        <p:nvSpPr>
          <p:cNvPr id="3" name="Content Placeholder 2"/>
          <p:cNvSpPr>
            <a:spLocks noGrp="1"/>
          </p:cNvSpPr>
          <p:nvPr>
            <p:ph idx="1"/>
          </p:nvPr>
        </p:nvSpPr>
        <p:spPr>
          <a:xfrm>
            <a:off x="448236" y="516043"/>
            <a:ext cx="11191315" cy="2759401"/>
          </a:xfrm>
          <a:ln w="12700">
            <a:noFill/>
          </a:ln>
        </p:spPr>
        <p:txBody>
          <a:bodyPr>
            <a:normAutofit/>
          </a:bodyPr>
          <a:lstStyle/>
          <a:p>
            <a:pPr marL="0" indent="0">
              <a:buNone/>
            </a:pPr>
            <a:endParaRPr lang="en-AU" altLang="zh-CN" sz="2400" dirty="0"/>
          </a:p>
          <a:p>
            <a:r>
              <a:rPr lang="en-AU" sz="2400" dirty="0"/>
              <a:t>It </a:t>
            </a:r>
            <a:r>
              <a:rPr lang="en-US" sz="2400" dirty="0"/>
              <a:t>is most recent version of IP and uses an address format with 16 bytes (128 bits) </a:t>
            </a:r>
          </a:p>
          <a:p>
            <a:pPr lvl="1"/>
            <a:r>
              <a:rPr lang="en-US" dirty="0"/>
              <a:t>It is expressed in hexadecimal notation with colons, e.g., 2001:0db8:85a3:0000:0000:8a2e:0370:7334</a:t>
            </a:r>
          </a:p>
          <a:p>
            <a:pPr lvl="1"/>
            <a:r>
              <a:rPr lang="en-US" dirty="0"/>
              <a:t>It allows for a much larger number of addresses: 2^128.</a:t>
            </a:r>
            <a:endParaRPr lang="en-US" dirty="0">
              <a:solidFill>
                <a:srgbClr val="C00000"/>
              </a:solidFill>
            </a:endParaRPr>
          </a:p>
          <a:p>
            <a:pPr lvl="1"/>
            <a:endParaRPr lang="en-AU" dirty="0"/>
          </a:p>
          <a:p>
            <a:pPr lvl="1"/>
            <a:endParaRPr lang="en-AU" dirty="0"/>
          </a:p>
          <a:p>
            <a:pPr lvl="1"/>
            <a:endParaRPr lang="en-AU" sz="20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312980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r>
              <a:rPr lang="en-US" sz="2400" dirty="0"/>
              <a:t>An IPv4 address has 4 bytes separated by periods.</a:t>
            </a:r>
          </a:p>
          <a:p>
            <a:pPr lvl="1"/>
            <a:r>
              <a:rPr lang="en-AU" dirty="0"/>
              <a:t>e.g.,: 192.168.1.10</a:t>
            </a:r>
          </a:p>
          <a:p>
            <a:pPr lvl="1"/>
            <a:r>
              <a:rPr lang="en-US" dirty="0"/>
              <a:t>t</a:t>
            </a:r>
            <a:r>
              <a:rPr lang="en-US" sz="2400" dirty="0"/>
              <a:t>he first R bits</a:t>
            </a:r>
            <a:r>
              <a:rPr lang="en-US" dirty="0"/>
              <a:t> </a:t>
            </a:r>
            <a:r>
              <a:rPr lang="en-US" sz="2400" dirty="0"/>
              <a:t>correspond to the network portion. </a:t>
            </a:r>
          </a:p>
          <a:p>
            <a:pPr lvl="1"/>
            <a:r>
              <a:rPr lang="en-US" sz="2400" dirty="0"/>
              <a:t>the remaining H </a:t>
            </a:r>
            <a:r>
              <a:rPr lang="en-US" dirty="0"/>
              <a:t>bits (32 – R) </a:t>
            </a:r>
            <a:r>
              <a:rPr lang="en-US" sz="2400" dirty="0"/>
              <a:t>are used for the host portion.</a:t>
            </a:r>
          </a:p>
          <a:p>
            <a:pPr lvl="1"/>
            <a:r>
              <a:rPr lang="en-US" dirty="0"/>
              <a:t>subnet mask: determines the values for R and H. </a:t>
            </a:r>
          </a:p>
          <a:p>
            <a:pPr lvl="2"/>
            <a:r>
              <a:rPr lang="en-US" sz="2400" dirty="0"/>
              <a:t>e.g., IPv4 address "192.168.1.10" with a subnet mask of "255.255.255.0".</a:t>
            </a:r>
          </a:p>
          <a:p>
            <a:pPr lvl="2"/>
            <a:r>
              <a:rPr lang="en-US" sz="2400" dirty="0"/>
              <a:t>Question: </a:t>
            </a:r>
            <a:r>
              <a:rPr lang="en-US" sz="2400" dirty="0">
                <a:solidFill>
                  <a:srgbClr val="FF0000"/>
                </a:solidFill>
              </a:rPr>
              <a:t>what are the network portion and host portion for this IP address?</a:t>
            </a:r>
          </a:p>
        </p:txBody>
      </p:sp>
    </p:spTree>
    <p:extLst>
      <p:ext uri="{BB962C8B-B14F-4D97-AF65-F5344CB8AC3E}">
        <p14:creationId xmlns:p14="http://schemas.microsoft.com/office/powerpoint/2010/main" val="3957031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pic>
        <p:nvPicPr>
          <p:cNvPr id="4" name="Picture 3">
            <a:extLst>
              <a:ext uri="{FF2B5EF4-FFF2-40B4-BE49-F238E27FC236}">
                <a16:creationId xmlns:a16="http://schemas.microsoft.com/office/drawing/2014/main" id="{1DBC3966-CACA-4A85-BD27-1A73F72C6845}"/>
              </a:ext>
            </a:extLst>
          </p:cNvPr>
          <p:cNvPicPr>
            <a:picLocks noChangeAspect="1"/>
          </p:cNvPicPr>
          <p:nvPr/>
        </p:nvPicPr>
        <p:blipFill>
          <a:blip r:embed="rId3"/>
          <a:stretch>
            <a:fillRect/>
          </a:stretch>
        </p:blipFill>
        <p:spPr>
          <a:xfrm>
            <a:off x="7668327" y="2449985"/>
            <a:ext cx="3871136" cy="3706906"/>
          </a:xfrm>
          <a:prstGeom prst="rect">
            <a:avLst/>
          </a:prstGeom>
        </p:spPr>
      </p:pic>
      <p:sp>
        <p:nvSpPr>
          <p:cNvPr id="7" name="Content Placeholder 2">
            <a:extLst>
              <a:ext uri="{FF2B5EF4-FFF2-40B4-BE49-F238E27FC236}">
                <a16:creationId xmlns:a16="http://schemas.microsoft.com/office/drawing/2014/main" id="{D96A93FB-CB57-44D5-9354-10039F313C54}"/>
              </a:ext>
            </a:extLst>
          </p:cNvPr>
          <p:cNvSpPr>
            <a:spLocks noGrp="1"/>
          </p:cNvSpPr>
          <p:nvPr>
            <p:ph idx="1"/>
          </p:nvPr>
        </p:nvSpPr>
        <p:spPr>
          <a:xfrm>
            <a:off x="448235" y="1466851"/>
            <a:ext cx="6828865" cy="1146598"/>
          </a:xfrm>
          <a:ln w="12700">
            <a:solidFill>
              <a:schemeClr val="tx1"/>
            </a:solidFill>
          </a:ln>
        </p:spPr>
        <p:txBody>
          <a:bodyPr>
            <a:normAutofit lnSpcReduction="10000"/>
          </a:bodyPr>
          <a:lstStyle/>
          <a:p>
            <a:r>
              <a:rPr lang="en-AU" sz="2400" dirty="0"/>
              <a:t>Choose IPv4 if the client chooses an IPv4 address to communicate with the ALB.</a:t>
            </a:r>
          </a:p>
          <a:p>
            <a:r>
              <a:rPr lang="en-AU" sz="2400" dirty="0"/>
              <a:t>Choose </a:t>
            </a:r>
            <a:r>
              <a:rPr lang="en-AU" sz="2400" dirty="0" err="1"/>
              <a:t>Dualstack</a:t>
            </a:r>
            <a:r>
              <a:rPr lang="en-AU" sz="2400" dirty="0"/>
              <a:t> if the client uses an IPv6 address.</a:t>
            </a:r>
          </a:p>
          <a:p>
            <a:endParaRPr lang="en-AU" sz="2400" dirty="0"/>
          </a:p>
          <a:p>
            <a:pPr lvl="1">
              <a:buFont typeface="Courier New" panose="02070309020205020404" pitchFamily="49" charset="0"/>
              <a:buChar char="o"/>
            </a:pPr>
            <a:endParaRPr lang="en-US" sz="2200" dirty="0"/>
          </a:p>
        </p:txBody>
      </p:sp>
      <p:cxnSp>
        <p:nvCxnSpPr>
          <p:cNvPr id="8" name="Straight Arrow Connector 7">
            <a:extLst>
              <a:ext uri="{FF2B5EF4-FFF2-40B4-BE49-F238E27FC236}">
                <a16:creationId xmlns:a16="http://schemas.microsoft.com/office/drawing/2014/main" id="{AFC367B5-7807-4397-8829-0CE9A98E101E}"/>
              </a:ext>
            </a:extLst>
          </p:cNvPr>
          <p:cNvCxnSpPr>
            <a:cxnSpLocks/>
            <a:stCxn id="7" idx="2"/>
          </p:cNvCxnSpPr>
          <p:nvPr/>
        </p:nvCxnSpPr>
        <p:spPr>
          <a:xfrm>
            <a:off x="3862668" y="2613449"/>
            <a:ext cx="5643282" cy="81555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08AEA5A6-B08C-4F93-91D9-19DD280DCC83}"/>
              </a:ext>
            </a:extLst>
          </p:cNvPr>
          <p:cNvSpPr txBox="1">
            <a:spLocks/>
          </p:cNvSpPr>
          <p:nvPr/>
        </p:nvSpPr>
        <p:spPr>
          <a:xfrm>
            <a:off x="448235" y="3562202"/>
            <a:ext cx="6828865" cy="1146597"/>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400" dirty="0"/>
              <a:t>IPv4 is only supported if the ALB uses the internal scheme.</a:t>
            </a:r>
          </a:p>
          <a:p>
            <a:pPr fontAlgn="auto">
              <a:spcAft>
                <a:spcPts val="0"/>
              </a:spcAft>
              <a:buClrTx/>
              <a:buSzTx/>
            </a:pPr>
            <a:endParaRPr lang="en-AU" sz="2400" dirty="0"/>
          </a:p>
          <a:p>
            <a:pPr lvl="1" fontAlgn="auto">
              <a:spcAft>
                <a:spcPts val="0"/>
              </a:spcAft>
              <a:buClrTx/>
              <a:buSzTx/>
              <a:buFont typeface="Courier New" panose="02070309020205020404" pitchFamily="49" charset="0"/>
              <a:buChar char="o"/>
            </a:pPr>
            <a:endParaRPr lang="en-US" sz="2200" dirty="0"/>
          </a:p>
        </p:txBody>
      </p:sp>
    </p:spTree>
    <p:extLst>
      <p:ext uri="{BB962C8B-B14F-4D97-AF65-F5344CB8AC3E}">
        <p14:creationId xmlns:p14="http://schemas.microsoft.com/office/powerpoint/2010/main" val="3890671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000" dirty="0"/>
              <a:t>Network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4A122B5D-D2A0-4D79-84BE-3A9B7E49B2EB}"/>
              </a:ext>
            </a:extLst>
          </p:cNvPr>
          <p:cNvPicPr>
            <a:picLocks noChangeAspect="1"/>
          </p:cNvPicPr>
          <p:nvPr/>
        </p:nvPicPr>
        <p:blipFill>
          <a:blip r:embed="rId3"/>
          <a:stretch>
            <a:fillRect/>
          </a:stretch>
        </p:blipFill>
        <p:spPr>
          <a:xfrm>
            <a:off x="2314144" y="1475332"/>
            <a:ext cx="8060261" cy="4348998"/>
          </a:xfrm>
          <a:prstGeom prst="rect">
            <a:avLst/>
          </a:prstGeom>
        </p:spPr>
      </p:pic>
      <p:sp>
        <p:nvSpPr>
          <p:cNvPr id="4" name="Rectangle 3">
            <a:extLst>
              <a:ext uri="{FF2B5EF4-FFF2-40B4-BE49-F238E27FC236}">
                <a16:creationId xmlns:a16="http://schemas.microsoft.com/office/drawing/2014/main" id="{FEAF0211-8385-4B24-A901-7585FE6A530F}"/>
              </a:ext>
            </a:extLst>
          </p:cNvPr>
          <p:cNvSpPr/>
          <p:nvPr/>
        </p:nvSpPr>
        <p:spPr>
          <a:xfrm>
            <a:off x="2048256" y="2139696"/>
            <a:ext cx="8503920" cy="138074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1605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VPC</a:t>
            </a:r>
          </a:p>
        </p:txBody>
      </p:sp>
      <p:sp>
        <p:nvSpPr>
          <p:cNvPr id="3" name="Content Placeholder 2"/>
          <p:cNvSpPr>
            <a:spLocks noGrp="1"/>
          </p:cNvSpPr>
          <p:nvPr>
            <p:ph idx="1"/>
          </p:nvPr>
        </p:nvSpPr>
        <p:spPr>
          <a:xfrm>
            <a:off x="448236" y="888120"/>
            <a:ext cx="11134164" cy="3398130"/>
          </a:xfrm>
        </p:spPr>
        <p:txBody>
          <a:bodyPr>
            <a:normAutofit/>
          </a:bodyPr>
          <a:lstStyle/>
          <a:p>
            <a:r>
              <a:rPr lang="en-AU" sz="2400" dirty="0"/>
              <a:t>VPC</a:t>
            </a:r>
            <a:r>
              <a:rPr lang="en-US" sz="2400" dirty="0"/>
              <a:t> (virtual private cloud): it is a virtual network dedicated to an AWS account.</a:t>
            </a:r>
          </a:p>
          <a:p>
            <a:pPr lvl="1"/>
            <a:r>
              <a:rPr lang="en-US" dirty="0"/>
              <a:t>It is logically isolated from other virtual networks in the AWS Cloud.</a:t>
            </a:r>
          </a:p>
          <a:p>
            <a:r>
              <a:rPr lang="en-US" sz="2400" dirty="0"/>
              <a:t>Internet gateway: provides VPC with internet access</a:t>
            </a:r>
          </a:p>
          <a:p>
            <a:pPr lvl="1"/>
            <a:r>
              <a:rPr lang="en-US" dirty="0"/>
              <a:t>Manage outbound traffic to the internet and inbound traffic to the AWS resources.</a:t>
            </a:r>
            <a:endParaRPr lang="en-AU" dirty="0"/>
          </a:p>
          <a:p>
            <a:r>
              <a:rPr lang="en-AU" sz="2400" dirty="0"/>
              <a:t>Subnet: it </a:t>
            </a:r>
            <a:r>
              <a:rPr lang="en-US" sz="2400" dirty="0"/>
              <a:t>is a range of IP addresses in a VPC.</a:t>
            </a:r>
            <a:r>
              <a:rPr lang="en-AU" sz="2400" dirty="0"/>
              <a:t> </a:t>
            </a:r>
          </a:p>
          <a:p>
            <a:pPr lvl="1"/>
            <a:r>
              <a:rPr lang="en-AU" dirty="0"/>
              <a:t>It is </a:t>
            </a:r>
            <a:r>
              <a:rPr lang="en-US" dirty="0"/>
              <a:t>used to divide a VPC into multiple logical sub-networks. </a:t>
            </a:r>
          </a:p>
          <a:p>
            <a:pPr lvl="1"/>
            <a:r>
              <a:rPr lang="en-US" sz="2200" dirty="0"/>
              <a:t>It can be either public or private sub-network. </a:t>
            </a:r>
          </a:p>
          <a:p>
            <a:pPr lvl="1"/>
            <a:r>
              <a:rPr lang="en-US" sz="2200" dirty="0"/>
              <a:t>It must reside entirely within one Availability Zone.</a:t>
            </a:r>
          </a:p>
        </p:txBody>
      </p:sp>
    </p:spTree>
    <p:extLst>
      <p:ext uri="{BB962C8B-B14F-4D97-AF65-F5344CB8AC3E}">
        <p14:creationId xmlns:p14="http://schemas.microsoft.com/office/powerpoint/2010/main" val="1054535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778447"/>
            <a:ext cx="7150785" cy="589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43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Security group</a:t>
            </a:r>
          </a:p>
        </p:txBody>
      </p:sp>
      <p:pic>
        <p:nvPicPr>
          <p:cNvPr id="5" name="Picture 4">
            <a:extLst>
              <a:ext uri="{FF2B5EF4-FFF2-40B4-BE49-F238E27FC236}">
                <a16:creationId xmlns:a16="http://schemas.microsoft.com/office/drawing/2014/main" id="{E1A4CB97-9A73-47AE-851A-DD3097187094}"/>
              </a:ext>
            </a:extLst>
          </p:cNvPr>
          <p:cNvPicPr>
            <a:picLocks noChangeAspect="1"/>
          </p:cNvPicPr>
          <p:nvPr/>
        </p:nvPicPr>
        <p:blipFill>
          <a:blip r:embed="rId3"/>
          <a:stretch>
            <a:fillRect/>
          </a:stretch>
        </p:blipFill>
        <p:spPr>
          <a:xfrm>
            <a:off x="448236" y="999826"/>
            <a:ext cx="10742987" cy="2429174"/>
          </a:xfrm>
          <a:prstGeom prst="rect">
            <a:avLst/>
          </a:prstGeom>
        </p:spPr>
      </p:pic>
      <p:cxnSp>
        <p:nvCxnSpPr>
          <p:cNvPr id="8" name="Straight Connector 7">
            <a:extLst>
              <a:ext uri="{FF2B5EF4-FFF2-40B4-BE49-F238E27FC236}">
                <a16:creationId xmlns:a16="http://schemas.microsoft.com/office/drawing/2014/main" id="{C1444F4E-9418-42B9-8CBC-08074CCB0A79}"/>
              </a:ext>
            </a:extLst>
          </p:cNvPr>
          <p:cNvCxnSpPr/>
          <p:nvPr/>
        </p:nvCxnSpPr>
        <p:spPr>
          <a:xfrm>
            <a:off x="8953500" y="17145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390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86883"/>
            <a:ext cx="2843605" cy="541556"/>
          </a:xfrm>
        </p:spPr>
        <p:txBody>
          <a:bodyPr>
            <a:normAutofit/>
          </a:bodyPr>
          <a:lstStyle/>
          <a:p>
            <a:r>
              <a:rPr lang="en-US" sz="3200" b="1" dirty="0"/>
              <a:t>Security group</a:t>
            </a:r>
          </a:p>
        </p:txBody>
      </p:sp>
      <p:pic>
        <p:nvPicPr>
          <p:cNvPr id="7" name="Picture 6">
            <a:extLst>
              <a:ext uri="{FF2B5EF4-FFF2-40B4-BE49-F238E27FC236}">
                <a16:creationId xmlns:a16="http://schemas.microsoft.com/office/drawing/2014/main" id="{4D84842A-58F7-46E5-A365-DF5D84F52E17}"/>
              </a:ext>
            </a:extLst>
          </p:cNvPr>
          <p:cNvPicPr>
            <a:picLocks noChangeAspect="1"/>
          </p:cNvPicPr>
          <p:nvPr/>
        </p:nvPicPr>
        <p:blipFill>
          <a:blip r:embed="rId3"/>
          <a:stretch>
            <a:fillRect/>
          </a:stretch>
        </p:blipFill>
        <p:spPr>
          <a:xfrm>
            <a:off x="448236" y="5515236"/>
            <a:ext cx="11004623" cy="806088"/>
          </a:xfrm>
          <a:prstGeom prst="rect">
            <a:avLst/>
          </a:prstGeom>
        </p:spPr>
      </p:pic>
      <p:pic>
        <p:nvPicPr>
          <p:cNvPr id="9" name="Picture 8">
            <a:extLst>
              <a:ext uri="{FF2B5EF4-FFF2-40B4-BE49-F238E27FC236}">
                <a16:creationId xmlns:a16="http://schemas.microsoft.com/office/drawing/2014/main" id="{AAAE55A7-2EA8-4A5D-A609-E321EB31B31B}"/>
              </a:ext>
            </a:extLst>
          </p:cNvPr>
          <p:cNvPicPr>
            <a:picLocks noChangeAspect="1"/>
          </p:cNvPicPr>
          <p:nvPr/>
        </p:nvPicPr>
        <p:blipFill>
          <a:blip r:embed="rId4"/>
          <a:stretch>
            <a:fillRect/>
          </a:stretch>
        </p:blipFill>
        <p:spPr>
          <a:xfrm>
            <a:off x="448236" y="771264"/>
            <a:ext cx="10431331" cy="4458322"/>
          </a:xfrm>
          <a:prstGeom prst="rect">
            <a:avLst/>
          </a:prstGeom>
        </p:spPr>
      </p:pic>
      <p:cxnSp>
        <p:nvCxnSpPr>
          <p:cNvPr id="10" name="Straight Connector 9">
            <a:extLst>
              <a:ext uri="{FF2B5EF4-FFF2-40B4-BE49-F238E27FC236}">
                <a16:creationId xmlns:a16="http://schemas.microsoft.com/office/drawing/2014/main" id="{49A64B99-6762-4AD1-8388-2B73FB3EACBF}"/>
              </a:ext>
            </a:extLst>
          </p:cNvPr>
          <p:cNvCxnSpPr/>
          <p:nvPr/>
        </p:nvCxnSpPr>
        <p:spPr>
          <a:xfrm>
            <a:off x="1447800" y="6264174"/>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1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62CBCB-5144-4FED-AC09-7685ED21F89A}"/>
              </a:ext>
            </a:extLst>
          </p:cNvPr>
          <p:cNvPicPr>
            <a:picLocks noChangeAspect="1"/>
          </p:cNvPicPr>
          <p:nvPr/>
        </p:nvPicPr>
        <p:blipFill>
          <a:blip r:embed="rId3"/>
          <a:stretch>
            <a:fillRect/>
          </a:stretch>
        </p:blipFill>
        <p:spPr>
          <a:xfrm>
            <a:off x="1751382" y="2769009"/>
            <a:ext cx="8726118" cy="3372321"/>
          </a:xfrm>
          <a:prstGeom prst="rect">
            <a:avLst/>
          </a:prstGeom>
        </p:spPr>
      </p:pic>
      <p:sp>
        <p:nvSpPr>
          <p:cNvPr id="2" name="Title 1"/>
          <p:cNvSpPr>
            <a:spLocks noGrp="1"/>
          </p:cNvSpPr>
          <p:nvPr>
            <p:ph type="title"/>
          </p:nvPr>
        </p:nvSpPr>
        <p:spPr>
          <a:xfrm>
            <a:off x="448236" y="95614"/>
            <a:ext cx="3723714" cy="703401"/>
          </a:xfrm>
        </p:spPr>
        <p:txBody>
          <a:bodyPr>
            <a:normAutofit/>
          </a:bodyPr>
          <a:lstStyle/>
          <a:p>
            <a:r>
              <a:rPr lang="en-US" sz="3200" b="1" dirty="0"/>
              <a:t>Listeners and routing</a:t>
            </a:r>
          </a:p>
        </p:txBody>
      </p:sp>
      <p:sp>
        <p:nvSpPr>
          <p:cNvPr id="11" name="Content Placeholder 2">
            <a:extLst>
              <a:ext uri="{FF2B5EF4-FFF2-40B4-BE49-F238E27FC236}">
                <a16:creationId xmlns:a16="http://schemas.microsoft.com/office/drawing/2014/main" id="{67F8BF2B-60FD-4D71-8C93-E96916C7C202}"/>
              </a:ext>
            </a:extLst>
          </p:cNvPr>
          <p:cNvSpPr>
            <a:spLocks noGrp="1"/>
          </p:cNvSpPr>
          <p:nvPr>
            <p:ph idx="1"/>
          </p:nvPr>
        </p:nvSpPr>
        <p:spPr>
          <a:xfrm>
            <a:off x="448236" y="888120"/>
            <a:ext cx="11134164" cy="1702680"/>
          </a:xfrm>
        </p:spPr>
        <p:txBody>
          <a:bodyPr>
            <a:normAutofit/>
          </a:bodyPr>
          <a:lstStyle/>
          <a:p>
            <a:r>
              <a:rPr lang="en-AU" sz="2400" dirty="0"/>
              <a:t>Listener</a:t>
            </a:r>
            <a:r>
              <a:rPr lang="en-US" sz="2400" dirty="0"/>
              <a:t>: it is a process that checks for connection requests using the protocol and port we configure. </a:t>
            </a:r>
          </a:p>
          <a:p>
            <a:r>
              <a:rPr lang="en-US" sz="2400" b="0" i="0" u="none" strike="noStrike" dirty="0">
                <a:solidFill>
                  <a:srgbClr val="16191F"/>
                </a:solidFill>
                <a:effectLst/>
                <a:latin typeface="+mn-lt"/>
              </a:rPr>
              <a:t>A Listener in ALB supports protocols and ports:</a:t>
            </a:r>
          </a:p>
          <a:p>
            <a:pPr marL="800100" lvl="1" indent="-342900" algn="l">
              <a:buClr>
                <a:schemeClr val="tx1"/>
              </a:buClr>
              <a:buSzPct val="100000"/>
              <a:buFont typeface="Arial" panose="020B0604020202020204" pitchFamily="34" charset="0"/>
              <a:buChar char="•"/>
            </a:pPr>
            <a:r>
              <a:rPr lang="en-US" sz="2400" dirty="0">
                <a:latin typeface="+mn-lt"/>
              </a:rPr>
              <a:t>Protocols: HTTP, HTTPS with Ports: 1-65535</a:t>
            </a:r>
          </a:p>
          <a:p>
            <a:endParaRPr lang="en-US" sz="2400" dirty="0"/>
          </a:p>
        </p:txBody>
      </p:sp>
      <p:cxnSp>
        <p:nvCxnSpPr>
          <p:cNvPr id="14" name="Straight Connector 13">
            <a:extLst>
              <a:ext uri="{FF2B5EF4-FFF2-40B4-BE49-F238E27FC236}">
                <a16:creationId xmlns:a16="http://schemas.microsoft.com/office/drawing/2014/main" id="{9366FDCC-5817-4621-9B55-31127995E3E7}"/>
              </a:ext>
            </a:extLst>
          </p:cNvPr>
          <p:cNvCxnSpPr/>
          <p:nvPr/>
        </p:nvCxnSpPr>
        <p:spPr>
          <a:xfrm>
            <a:off x="4452609" y="46113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0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36" y="152401"/>
            <a:ext cx="3723714" cy="609600"/>
          </a:xfrm>
        </p:spPr>
        <p:txBody>
          <a:bodyPr>
            <a:normAutofit/>
          </a:bodyPr>
          <a:lstStyle/>
          <a:p>
            <a:r>
              <a:rPr lang="en-US" sz="3200" b="1" dirty="0"/>
              <a:t>Create target group</a:t>
            </a:r>
          </a:p>
        </p:txBody>
      </p:sp>
      <p:pic>
        <p:nvPicPr>
          <p:cNvPr id="7" name="Picture 6">
            <a:extLst>
              <a:ext uri="{FF2B5EF4-FFF2-40B4-BE49-F238E27FC236}">
                <a16:creationId xmlns:a16="http://schemas.microsoft.com/office/drawing/2014/main" id="{1908590E-368D-4A6A-88FD-225A3152A99C}"/>
              </a:ext>
            </a:extLst>
          </p:cNvPr>
          <p:cNvPicPr>
            <a:picLocks noChangeAspect="1"/>
          </p:cNvPicPr>
          <p:nvPr/>
        </p:nvPicPr>
        <p:blipFill>
          <a:blip r:embed="rId3"/>
          <a:stretch>
            <a:fillRect/>
          </a:stretch>
        </p:blipFill>
        <p:spPr>
          <a:xfrm>
            <a:off x="2119593" y="1014168"/>
            <a:ext cx="7746712" cy="3223548"/>
          </a:xfrm>
          <a:prstGeom prst="rect">
            <a:avLst/>
          </a:prstGeom>
        </p:spPr>
      </p:pic>
      <p:sp>
        <p:nvSpPr>
          <p:cNvPr id="15" name="Content Placeholder 2">
            <a:extLst>
              <a:ext uri="{FF2B5EF4-FFF2-40B4-BE49-F238E27FC236}">
                <a16:creationId xmlns:a16="http://schemas.microsoft.com/office/drawing/2014/main" id="{ABC358D2-6329-4219-AFC2-381EBB8EA576}"/>
              </a:ext>
            </a:extLst>
          </p:cNvPr>
          <p:cNvSpPr txBox="1">
            <a:spLocks/>
          </p:cNvSpPr>
          <p:nvPr/>
        </p:nvSpPr>
        <p:spPr>
          <a:xfrm>
            <a:off x="1381686" y="4489883"/>
            <a:ext cx="11134164" cy="1758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Instance: specify targets via EC2 instance IDs.</a:t>
            </a:r>
          </a:p>
          <a:p>
            <a:pPr fontAlgn="auto">
              <a:spcAft>
                <a:spcPts val="0"/>
              </a:spcAft>
              <a:buClrTx/>
              <a:buSzTx/>
            </a:pPr>
            <a:r>
              <a:rPr lang="en-US" sz="2400" dirty="0"/>
              <a:t>IP Address: specify targets via IP addresses or IP address ranges.</a:t>
            </a:r>
          </a:p>
          <a:p>
            <a:pPr lvl="1" fontAlgn="auto">
              <a:spcAft>
                <a:spcPts val="0"/>
              </a:spcAft>
              <a:buClrTx/>
              <a:buSzTx/>
            </a:pPr>
            <a:r>
              <a:rPr lang="en-US" dirty="0"/>
              <a:t>IP addresses can be related to other AWS resources such as containers.</a:t>
            </a:r>
          </a:p>
        </p:txBody>
      </p:sp>
    </p:spTree>
    <p:extLst>
      <p:ext uri="{BB962C8B-B14F-4D97-AF65-F5344CB8AC3E}">
        <p14:creationId xmlns:p14="http://schemas.microsoft.com/office/powerpoint/2010/main" val="424910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4E14A3-55AA-46F9-AC0D-AE6A10AB53D6}"/>
              </a:ext>
            </a:extLst>
          </p:cNvPr>
          <p:cNvPicPr>
            <a:picLocks noChangeAspect="1"/>
          </p:cNvPicPr>
          <p:nvPr/>
        </p:nvPicPr>
        <p:blipFill>
          <a:blip r:embed="rId3"/>
          <a:stretch>
            <a:fillRect/>
          </a:stretch>
        </p:blipFill>
        <p:spPr>
          <a:xfrm>
            <a:off x="614293" y="180876"/>
            <a:ext cx="10440593" cy="3067478"/>
          </a:xfrm>
          <a:prstGeom prst="rect">
            <a:avLst/>
          </a:prstGeom>
        </p:spPr>
      </p:pic>
      <p:pic>
        <p:nvPicPr>
          <p:cNvPr id="7" name="Picture 6">
            <a:extLst>
              <a:ext uri="{FF2B5EF4-FFF2-40B4-BE49-F238E27FC236}">
                <a16:creationId xmlns:a16="http://schemas.microsoft.com/office/drawing/2014/main" id="{839A76B7-657D-48EA-BF67-AC8325C8AF43}"/>
              </a:ext>
            </a:extLst>
          </p:cNvPr>
          <p:cNvPicPr>
            <a:picLocks noChangeAspect="1"/>
          </p:cNvPicPr>
          <p:nvPr/>
        </p:nvPicPr>
        <p:blipFill>
          <a:blip r:embed="rId4"/>
          <a:stretch>
            <a:fillRect/>
          </a:stretch>
        </p:blipFill>
        <p:spPr>
          <a:xfrm>
            <a:off x="614293" y="3429000"/>
            <a:ext cx="10440593" cy="3171576"/>
          </a:xfrm>
          <a:prstGeom prst="rect">
            <a:avLst/>
          </a:prstGeom>
        </p:spPr>
      </p:pic>
    </p:spTree>
    <p:extLst>
      <p:ext uri="{BB962C8B-B14F-4D97-AF65-F5344CB8AC3E}">
        <p14:creationId xmlns:p14="http://schemas.microsoft.com/office/powerpoint/2010/main" val="1323341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D16D35-39A6-4904-9EE8-02E451E3962E}"/>
              </a:ext>
            </a:extLst>
          </p:cNvPr>
          <p:cNvPicPr>
            <a:picLocks noChangeAspect="1"/>
          </p:cNvPicPr>
          <p:nvPr/>
        </p:nvPicPr>
        <p:blipFill>
          <a:blip r:embed="rId3"/>
          <a:stretch>
            <a:fillRect/>
          </a:stretch>
        </p:blipFill>
        <p:spPr>
          <a:xfrm>
            <a:off x="386173" y="366012"/>
            <a:ext cx="4389027" cy="1263311"/>
          </a:xfrm>
          <a:prstGeom prst="rect">
            <a:avLst/>
          </a:prstGeom>
        </p:spPr>
      </p:pic>
      <p:pic>
        <p:nvPicPr>
          <p:cNvPr id="8" name="Picture 7">
            <a:extLst>
              <a:ext uri="{FF2B5EF4-FFF2-40B4-BE49-F238E27FC236}">
                <a16:creationId xmlns:a16="http://schemas.microsoft.com/office/drawing/2014/main" id="{72C1E45C-1BF5-4769-83DD-924FBC54264A}"/>
              </a:ext>
            </a:extLst>
          </p:cNvPr>
          <p:cNvPicPr>
            <a:picLocks noChangeAspect="1"/>
          </p:cNvPicPr>
          <p:nvPr/>
        </p:nvPicPr>
        <p:blipFill>
          <a:blip r:embed="rId4"/>
          <a:stretch>
            <a:fillRect/>
          </a:stretch>
        </p:blipFill>
        <p:spPr>
          <a:xfrm>
            <a:off x="1505840" y="2360698"/>
            <a:ext cx="9993120" cy="3450822"/>
          </a:xfrm>
          <a:prstGeom prst="rect">
            <a:avLst/>
          </a:prstGeom>
        </p:spPr>
      </p:pic>
      <p:cxnSp>
        <p:nvCxnSpPr>
          <p:cNvPr id="9" name="Straight Connector 8">
            <a:extLst>
              <a:ext uri="{FF2B5EF4-FFF2-40B4-BE49-F238E27FC236}">
                <a16:creationId xmlns:a16="http://schemas.microsoft.com/office/drawing/2014/main" id="{F28AABD2-C42F-4E80-8623-109DD9C12CD2}"/>
              </a:ext>
            </a:extLst>
          </p:cNvPr>
          <p:cNvCxnSpPr/>
          <p:nvPr/>
        </p:nvCxnSpPr>
        <p:spPr>
          <a:xfrm>
            <a:off x="5409528" y="5610124"/>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9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e.g., IPv4 address "192.168.1.10" with a subnet mask of "255.255.255.0".</a:t>
            </a:r>
          </a:p>
          <a:p>
            <a:pPr lvl="2"/>
            <a:r>
              <a:rPr lang="en-US" sz="2400" dirty="0"/>
              <a:t>Question: </a:t>
            </a:r>
            <a:r>
              <a:rPr lang="en-US" sz="2400" dirty="0">
                <a:solidFill>
                  <a:srgbClr val="FF0000"/>
                </a:solidFill>
              </a:rPr>
              <a:t>what are the network portion and host portion for this IP address?</a:t>
            </a:r>
          </a:p>
          <a:p>
            <a:pPr lvl="3"/>
            <a:r>
              <a:rPr lang="en-US" sz="2400" dirty="0"/>
              <a:t>the network portion: "192.168.1" and the host portion: "10"</a:t>
            </a:r>
          </a:p>
          <a:p>
            <a:pPr lvl="3"/>
            <a:r>
              <a:rPr lang="en-US" sz="2400" dirty="0"/>
              <a:t>A different notation: 192.168.1.10/24</a:t>
            </a:r>
          </a:p>
          <a:p>
            <a:pPr lvl="4"/>
            <a:r>
              <a:rPr lang="en-US" sz="2400" dirty="0"/>
              <a:t>CIDR (Classless Inter-Domain Routing) notation</a:t>
            </a:r>
          </a:p>
        </p:txBody>
      </p:sp>
    </p:spTree>
    <p:extLst>
      <p:ext uri="{BB962C8B-B14F-4D97-AF65-F5344CB8AC3E}">
        <p14:creationId xmlns:p14="http://schemas.microsoft.com/office/powerpoint/2010/main" val="3919884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4"/>
            <a:ext cx="4101776" cy="942975"/>
          </a:xfrm>
        </p:spPr>
        <p:txBody>
          <a:bodyPr>
            <a:normAutofit/>
          </a:bodyPr>
          <a:lstStyle/>
          <a:p>
            <a:r>
              <a:rPr lang="en-AU" sz="3200"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110061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[13 marks] Q1: </a:t>
            </a:r>
            <a:r>
              <a:rPr lang="en-US" sz="2400" dirty="0"/>
              <a:t>Discuss 3 reasons why you would use Application Load Balancing and how this would be set up to load balance a Python Django application. Specifically, describe the configuration of the Listener and Target Group running the Python Django application.</a:t>
            </a:r>
          </a:p>
        </p:txBody>
      </p:sp>
      <p:sp>
        <p:nvSpPr>
          <p:cNvPr id="5" name="Title 3">
            <a:extLst>
              <a:ext uri="{FF2B5EF4-FFF2-40B4-BE49-F238E27FC236}">
                <a16:creationId xmlns:a16="http://schemas.microsoft.com/office/drawing/2014/main" id="{A1A67F97-525F-4098-A0E4-FB5F0E5BAFB1}"/>
              </a:ext>
            </a:extLst>
          </p:cNvPr>
          <p:cNvSpPr txBox="1">
            <a:spLocks/>
          </p:cNvSpPr>
          <p:nvPr/>
        </p:nvSpPr>
        <p:spPr>
          <a:xfrm>
            <a:off x="728132" y="2773844"/>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altLang="zh-CN" sz="3200" b="1" dirty="0">
                <a:solidFill>
                  <a:srgbClr val="C00000"/>
                </a:solidFill>
              </a:rPr>
              <a:t>R</a:t>
            </a:r>
            <a:r>
              <a:rPr lang="en-US" altLang="zh-CN" sz="3200" b="1" dirty="0" err="1">
                <a:solidFill>
                  <a:srgbClr val="C00000"/>
                </a:solidFill>
              </a:rPr>
              <a:t>easons</a:t>
            </a:r>
            <a:r>
              <a:rPr lang="en-US" altLang="zh-CN" sz="3200" b="1" dirty="0">
                <a:solidFill>
                  <a:srgbClr val="C00000"/>
                </a:solidFill>
              </a:rPr>
              <a:t>?</a:t>
            </a:r>
            <a:endParaRPr lang="en-AU" sz="3200" b="1" dirty="0">
              <a:solidFill>
                <a:srgbClr val="C00000"/>
              </a:solidFill>
            </a:endParaRPr>
          </a:p>
        </p:txBody>
      </p:sp>
    </p:spTree>
    <p:extLst>
      <p:ext uri="{BB962C8B-B14F-4D97-AF65-F5344CB8AC3E}">
        <p14:creationId xmlns:p14="http://schemas.microsoft.com/office/powerpoint/2010/main" val="2249381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5"/>
            <a:ext cx="4101776" cy="655156"/>
          </a:xfrm>
        </p:spPr>
        <p:txBody>
          <a:bodyPr>
            <a:normAutofit/>
          </a:bodyPr>
          <a:lstStyle/>
          <a:p>
            <a:r>
              <a:rPr lang="en-AU" sz="3200"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86780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[13 marks] Q1: </a:t>
            </a:r>
            <a:r>
              <a:rPr lang="en-US" sz="2400" dirty="0"/>
              <a:t>Discuss 3 reasons why you would use Application Load Balancing and how this would be set up to load balance a Python Django application. Specifically, describe the configuration of the Listener and Target Group running the Python Django application.</a:t>
            </a:r>
          </a:p>
        </p:txBody>
      </p:sp>
      <p:sp>
        <p:nvSpPr>
          <p:cNvPr id="5" name="Content Placeholder 1">
            <a:extLst>
              <a:ext uri="{FF2B5EF4-FFF2-40B4-BE49-F238E27FC236}">
                <a16:creationId xmlns:a16="http://schemas.microsoft.com/office/drawing/2014/main" id="{15E6312D-6B47-4DBF-8C0B-B16D8756760B}"/>
              </a:ext>
            </a:extLst>
          </p:cNvPr>
          <p:cNvSpPr txBox="1">
            <a:spLocks/>
          </p:cNvSpPr>
          <p:nvPr/>
        </p:nvSpPr>
        <p:spPr>
          <a:xfrm>
            <a:off x="728132" y="2969391"/>
            <a:ext cx="11280988" cy="30631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endParaRPr lang="en-AU" sz="2200" dirty="0"/>
          </a:p>
          <a:p>
            <a:pPr fontAlgn="auto">
              <a:spcAft>
                <a:spcPts val="0"/>
              </a:spcAft>
              <a:buClrTx/>
              <a:buSzTx/>
            </a:pPr>
            <a:r>
              <a:rPr lang="en-US" sz="2400" dirty="0"/>
              <a:t>[2 marks] </a:t>
            </a:r>
            <a:r>
              <a:rPr lang="en-US" altLang="zh-CN" sz="2400" b="1" dirty="0"/>
              <a:t>High fault-tolerance</a:t>
            </a:r>
            <a:r>
              <a:rPr lang="en-US" sz="2400" b="1" dirty="0"/>
              <a:t>: the </a:t>
            </a:r>
            <a:r>
              <a:rPr lang="en-US" sz="2400" dirty="0"/>
              <a:t>ALB can distribute traffic to multiple targets in multiple groups, making the Django application healthy and improving its fault-tolerant.</a:t>
            </a:r>
          </a:p>
          <a:p>
            <a:pPr fontAlgn="auto">
              <a:spcAft>
                <a:spcPts val="0"/>
              </a:spcAft>
              <a:buClrTx/>
              <a:buSzTx/>
            </a:pPr>
            <a:r>
              <a:rPr lang="en-US" sz="2400" dirty="0"/>
              <a:t>[2 marks] </a:t>
            </a:r>
            <a:r>
              <a:rPr lang="en-US" sz="2400" b="1" dirty="0"/>
              <a:t>High scalability</a:t>
            </a:r>
            <a:r>
              <a:rPr lang="en-US" sz="2400" dirty="0"/>
              <a:t>: As the ALB can distribute traffic evenly, the Django application can be scaled horizontally. For example, when traffic increases, more targets can be added, and the ALB can distribute traffic to them.</a:t>
            </a:r>
          </a:p>
          <a:p>
            <a:pPr fontAlgn="auto">
              <a:spcAft>
                <a:spcPts val="0"/>
              </a:spcAft>
              <a:buClrTx/>
              <a:buSzTx/>
            </a:pPr>
            <a:r>
              <a:rPr lang="en-US" sz="2400" dirty="0"/>
              <a:t>[2 marks] </a:t>
            </a:r>
            <a:r>
              <a:rPr lang="en-US" sz="2400" b="1" dirty="0">
                <a:latin typeface="+mn-lt"/>
              </a:rPr>
              <a:t>Good match</a:t>
            </a:r>
            <a:r>
              <a:rPr lang="en-US" sz="2400" dirty="0">
                <a:latin typeface="+mn-lt"/>
              </a:rPr>
              <a:t>: </a:t>
            </a:r>
            <a:r>
              <a:rPr lang="en-US" sz="2400" dirty="0"/>
              <a:t>Django is a web framework accepting http and https requests. The main responsibility of ALB is to optimize http and https traffic. </a:t>
            </a:r>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28133" y="2561211"/>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t>R</a:t>
            </a:r>
            <a:r>
              <a:rPr lang="en-US" altLang="zh-CN" sz="3200" b="1" dirty="0" err="1"/>
              <a:t>easons</a:t>
            </a:r>
            <a:endParaRPr lang="en-AU" sz="3200" b="1" dirty="0"/>
          </a:p>
        </p:txBody>
      </p:sp>
    </p:spTree>
    <p:extLst>
      <p:ext uri="{BB962C8B-B14F-4D97-AF65-F5344CB8AC3E}">
        <p14:creationId xmlns:p14="http://schemas.microsoft.com/office/powerpoint/2010/main" val="2021689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5"/>
            <a:ext cx="4101776" cy="655156"/>
          </a:xfrm>
        </p:spPr>
        <p:txBody>
          <a:bodyPr>
            <a:normAutofit/>
          </a:bodyPr>
          <a:lstStyle/>
          <a:p>
            <a:r>
              <a:rPr lang="en-AU" sz="3200"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86780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[13 marks] Q1: </a:t>
            </a:r>
            <a:r>
              <a:rPr lang="en-US" sz="2400" dirty="0"/>
              <a:t>Discuss 3 reasons why you would use Application Load Balancing and how this would be set up to load balance a Python Django application. Specifically, describe the configuration of the Listener and Target Group running the Python Django application.</a:t>
            </a:r>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28132" y="2773844"/>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solidFill>
                  <a:srgbClr val="C00000"/>
                </a:solidFill>
              </a:rPr>
              <a:t>How?</a:t>
            </a:r>
          </a:p>
        </p:txBody>
      </p:sp>
    </p:spTree>
    <p:extLst>
      <p:ext uri="{BB962C8B-B14F-4D97-AF65-F5344CB8AC3E}">
        <p14:creationId xmlns:p14="http://schemas.microsoft.com/office/powerpoint/2010/main" val="42256705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5"/>
            <a:ext cx="4101776" cy="655156"/>
          </a:xfrm>
        </p:spPr>
        <p:txBody>
          <a:bodyPr>
            <a:normAutofit/>
          </a:bodyPr>
          <a:lstStyle/>
          <a:p>
            <a:r>
              <a:rPr lang="en-AU" sz="3200"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86780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[13 marks] Q1: </a:t>
            </a:r>
            <a:r>
              <a:rPr lang="en-US" sz="2400" dirty="0"/>
              <a:t>Discuss 3 reasons why you would use Application Load Balancing and how this would be set up to load balance a Python Django application. Specifically, describe the configuration of the Listener and Target Group running the Python Django application.</a:t>
            </a:r>
          </a:p>
        </p:txBody>
      </p:sp>
      <p:sp>
        <p:nvSpPr>
          <p:cNvPr id="5" name="Content Placeholder 1">
            <a:extLst>
              <a:ext uri="{FF2B5EF4-FFF2-40B4-BE49-F238E27FC236}">
                <a16:creationId xmlns:a16="http://schemas.microsoft.com/office/drawing/2014/main" id="{15E6312D-6B47-4DBF-8C0B-B16D8756760B}"/>
              </a:ext>
            </a:extLst>
          </p:cNvPr>
          <p:cNvSpPr txBox="1">
            <a:spLocks/>
          </p:cNvSpPr>
          <p:nvPr/>
        </p:nvSpPr>
        <p:spPr>
          <a:xfrm>
            <a:off x="728132" y="3026323"/>
            <a:ext cx="11463868" cy="33406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endParaRPr lang="en-AU" sz="2200" dirty="0"/>
          </a:p>
          <a:p>
            <a:pPr algn="l">
              <a:buClr>
                <a:schemeClr val="tx1"/>
              </a:buClr>
              <a:buSzPct val="100000"/>
            </a:pPr>
            <a:r>
              <a:rPr lang="en-US" sz="2400" dirty="0"/>
              <a:t>[4 marks] </a:t>
            </a:r>
            <a:r>
              <a:rPr lang="en-US" sz="2400" b="1" dirty="0"/>
              <a:t>Configure a Target Group:</a:t>
            </a:r>
          </a:p>
          <a:p>
            <a:pPr lvl="1">
              <a:buClr>
                <a:schemeClr val="tx1"/>
              </a:buClr>
              <a:buSzPct val="100000"/>
            </a:pPr>
            <a:r>
              <a:rPr lang="en-US" sz="2400" dirty="0"/>
              <a:t>Create a target group that will host the targets running the Django application.</a:t>
            </a:r>
          </a:p>
          <a:p>
            <a:pPr lvl="1">
              <a:buClr>
                <a:schemeClr val="tx1"/>
              </a:buClr>
              <a:buSzPct val="100000"/>
            </a:pPr>
            <a:r>
              <a:rPr lang="en-US" sz="2400" dirty="0"/>
              <a:t>Set health check protocol on which Django application is running, e.g., HTTP.</a:t>
            </a:r>
          </a:p>
          <a:p>
            <a:pPr lvl="1">
              <a:buClr>
                <a:schemeClr val="tx1"/>
              </a:buClr>
              <a:buSzPct val="100000"/>
            </a:pPr>
            <a:r>
              <a:rPr lang="en-US" sz="2400" dirty="0"/>
              <a:t>Register targets running the Django application within the target group.</a:t>
            </a:r>
          </a:p>
          <a:p>
            <a:pPr algn="l">
              <a:buClr>
                <a:schemeClr val="tx1"/>
              </a:buClr>
              <a:buSzPct val="100000"/>
            </a:pPr>
            <a:r>
              <a:rPr lang="en-US" sz="2400" dirty="0"/>
              <a:t>[3 marks] </a:t>
            </a:r>
            <a:r>
              <a:rPr lang="en-US" sz="2400" b="1" dirty="0"/>
              <a:t>Configure Listeners:</a:t>
            </a:r>
          </a:p>
          <a:p>
            <a:pPr lvl="1">
              <a:buClr>
                <a:schemeClr val="tx1"/>
              </a:buClr>
              <a:buSzPct val="100000"/>
            </a:pPr>
            <a:r>
              <a:rPr lang="en-US" sz="2400" dirty="0"/>
              <a:t>Create HTTP and/or HTTPS listeners within the ALB. Particularly, port should be specified, e.g., port 80 for HTTP and port 443 for HTTPS.</a:t>
            </a:r>
          </a:p>
          <a:p>
            <a:pPr fontAlgn="auto">
              <a:spcAft>
                <a:spcPts val="0"/>
              </a:spcAft>
              <a:buClrTx/>
              <a:buSzTx/>
            </a:pPr>
            <a:endParaRPr lang="en-AU" sz="2400" dirty="0"/>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28132" y="2371168"/>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solidFill>
                  <a:srgbClr val="C00000"/>
                </a:solidFill>
              </a:rPr>
              <a:t>How?</a:t>
            </a:r>
          </a:p>
        </p:txBody>
      </p:sp>
    </p:spTree>
    <p:extLst>
      <p:ext uri="{BB962C8B-B14F-4D97-AF65-F5344CB8AC3E}">
        <p14:creationId xmlns:p14="http://schemas.microsoft.com/office/powerpoint/2010/main" val="46890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b="1" dirty="0"/>
              <a:t>it is used </a:t>
            </a:r>
            <a:r>
              <a:rPr lang="en-US" sz="2400" b="1"/>
              <a:t>to cluster </a:t>
            </a:r>
            <a:r>
              <a:rPr lang="en-US" sz="2400" b="1" dirty="0"/>
              <a:t>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IP addresses </a:t>
            </a:r>
            <a:r>
              <a:rPr lang="pt-BR" sz="2400" spc="-1" dirty="0">
                <a:solidFill>
                  <a:srgbClr val="FF0000"/>
                </a:solidFill>
                <a:latin typeface="Calibri"/>
              </a:rPr>
              <a:t>does this </a:t>
            </a:r>
            <a:r>
              <a:rPr lang="pt-BR" sz="2400" b="0" strike="noStrike" spc="-1" dirty="0">
                <a:solidFill>
                  <a:srgbClr val="FF0000"/>
                </a:solidFill>
                <a:latin typeface="Calibri"/>
              </a:rPr>
              <a:t>subnet</a:t>
            </a:r>
            <a:r>
              <a:rPr lang="pt-BR" sz="2400" spc="-1" dirty="0">
                <a:solidFill>
                  <a:srgbClr val="FF0000"/>
                </a:solidFill>
                <a:latin typeface="Calibri"/>
              </a:rPr>
              <a:t> have?</a:t>
            </a:r>
            <a:endParaRPr lang="pt-BR" sz="2400" b="0" strike="noStrike" spc="-1" dirty="0">
              <a:solidFill>
                <a:srgbClr val="FF0000"/>
              </a:solidFill>
              <a:latin typeface="Calibri"/>
            </a:endParaRPr>
          </a:p>
          <a:p>
            <a:pPr lvl="3"/>
            <a:endParaRPr lang="en-US" dirty="0"/>
          </a:p>
        </p:txBody>
      </p:sp>
    </p:spTree>
    <p:extLst>
      <p:ext uri="{BB962C8B-B14F-4D97-AF65-F5344CB8AC3E}">
        <p14:creationId xmlns:p14="http://schemas.microsoft.com/office/powerpoint/2010/main" val="291875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manage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pt-BR" sz="2400" spc="-1" dirty="0">
                <a:solidFill>
                  <a:srgbClr val="FF0000"/>
                </a:solidFill>
                <a:latin typeface="Calibri"/>
              </a:rPr>
              <a:t>IP</a:t>
            </a:r>
            <a:r>
              <a:rPr lang="pt-BR" sz="2400" b="0" strike="noStrike" spc="-1" dirty="0">
                <a:solidFill>
                  <a:srgbClr val="FF0000"/>
                </a:solidFill>
                <a:latin typeface="Calibri"/>
              </a:rPr>
              <a:t> addresses does this subnet have? </a:t>
            </a:r>
          </a:p>
          <a:p>
            <a:pPr lvl="4" indent="-228240">
              <a:spcBef>
                <a:spcPts val="499"/>
              </a:spcBef>
              <a:buClr>
                <a:srgbClr val="000000"/>
              </a:buClr>
              <a:buFont typeface="Arial"/>
              <a:buChar char="•"/>
            </a:pPr>
            <a:r>
              <a:rPr lang="pt-BR" sz="2400" b="0" strike="noStrike" spc="-1" dirty="0">
                <a:solidFill>
                  <a:srgbClr val="000000"/>
                </a:solidFill>
                <a:latin typeface="Calibri"/>
              </a:rPr>
              <a:t>CIDR notation: 130.95.141.192/26</a:t>
            </a:r>
          </a:p>
          <a:p>
            <a:pPr lvl="4" indent="-228240">
              <a:spcBef>
                <a:spcPts val="499"/>
              </a:spcBef>
              <a:buClr>
                <a:srgbClr val="000000"/>
              </a:buClr>
              <a:buFont typeface="Arial"/>
              <a:buChar char="•"/>
            </a:pPr>
            <a:r>
              <a:rPr lang="pt-BR" sz="2400" spc="-1" dirty="0">
                <a:solidFill>
                  <a:srgbClr val="000000"/>
                </a:solidFill>
                <a:latin typeface="Calibri"/>
              </a:rPr>
              <a:t>host number: 2^(32-26) = </a:t>
            </a:r>
            <a:r>
              <a:rPr lang="pt-BR" sz="2400" b="0" strike="noStrike" spc="-1" dirty="0">
                <a:solidFill>
                  <a:srgbClr val="000000"/>
                </a:solidFill>
                <a:latin typeface="Calibri"/>
              </a:rPr>
              <a:t>64</a:t>
            </a:r>
            <a:endParaRPr lang="en-US" sz="2400" b="0" strike="noStrike" spc="-1" dirty="0">
              <a:solidFill>
                <a:srgbClr val="000000"/>
              </a:solidFill>
              <a:latin typeface="Calibri"/>
            </a:endParaRPr>
          </a:p>
          <a:p>
            <a:pPr lvl="3"/>
            <a:endParaRPr lang="en-US" dirty="0"/>
          </a:p>
        </p:txBody>
      </p:sp>
    </p:spTree>
    <p:extLst>
      <p:ext uri="{BB962C8B-B14F-4D97-AF65-F5344CB8AC3E}">
        <p14:creationId xmlns:p14="http://schemas.microsoft.com/office/powerpoint/2010/main" val="424727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64C18F-34B5-47C9-9BE5-2FC18E74D209}"/>
              </a:ext>
            </a:extLst>
          </p:cNvPr>
          <p:cNvSpPr txBox="1">
            <a:spLocks/>
          </p:cNvSpPr>
          <p:nvPr/>
        </p:nvSpPr>
        <p:spPr>
          <a:xfrm>
            <a:off x="512004" y="2762572"/>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Classless Inter-Domain Routing)</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14B66ECE-BB7E-4A97-9815-DEB99A902269}"/>
              </a:ext>
            </a:extLst>
          </p:cNvPr>
          <p:cNvSpPr txBox="1">
            <a:spLocks/>
          </p:cNvSpPr>
          <p:nvPr/>
        </p:nvSpPr>
        <p:spPr>
          <a:xfrm>
            <a:off x="512006" y="1060224"/>
            <a:ext cx="11432344" cy="15279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b="0" strike="noStrike" spc="-1" dirty="0">
                <a:solidFill>
                  <a:srgbClr val="000000"/>
                </a:solidFill>
                <a:latin typeface="Calibri"/>
              </a:rPr>
              <a:t>To route a network packet on the Internet, its destination, i.e., IP address, is needed</a:t>
            </a:r>
            <a:r>
              <a:rPr lang="en-US" sz="2400" dirty="0"/>
              <a:t>.</a:t>
            </a:r>
          </a:p>
          <a:p>
            <a:pPr fontAlgn="auto">
              <a:spcAft>
                <a:spcPts val="0"/>
              </a:spcAft>
              <a:buClrTx/>
              <a:buSzTx/>
            </a:pPr>
            <a:r>
              <a:rPr lang="en-US" sz="2400" dirty="0"/>
              <a:t>IP address is </a:t>
            </a:r>
            <a:r>
              <a:rPr lang="en-US" sz="2400" spc="-1" dirty="0">
                <a:solidFill>
                  <a:srgbClr val="000000"/>
                </a:solidFill>
                <a:latin typeface="Calibri"/>
              </a:rPr>
              <a:t>decided</a:t>
            </a:r>
            <a:r>
              <a:rPr lang="en-US" sz="2400" b="0" strike="noStrike" spc="-1" dirty="0">
                <a:solidFill>
                  <a:srgbClr val="000000"/>
                </a:solidFill>
                <a:latin typeface="Calibri"/>
              </a:rPr>
              <a:t> by its network address and host address.</a:t>
            </a:r>
          </a:p>
          <a:p>
            <a:pPr fontAlgn="auto">
              <a:spcAft>
                <a:spcPts val="0"/>
              </a:spcAft>
              <a:buClrTx/>
              <a:buSzTx/>
            </a:pPr>
            <a:r>
              <a:rPr lang="en-US" sz="2400" b="0" strike="noStrike" spc="-1" dirty="0">
                <a:solidFill>
                  <a:srgbClr val="000000"/>
                </a:solidFill>
                <a:latin typeface="Calibri"/>
              </a:rPr>
              <a:t>Subnet mask is used for </a:t>
            </a:r>
            <a:r>
              <a:rPr lang="en-US" sz="2400" spc="-1" dirty="0">
                <a:solidFill>
                  <a:srgbClr val="000000"/>
                </a:solidFill>
                <a:latin typeface="Calibri"/>
              </a:rPr>
              <a:t>IP address management</a:t>
            </a:r>
            <a:r>
              <a:rPr lang="en-US" sz="2400" b="0" strike="noStrike" spc="-1" dirty="0">
                <a:solidFill>
                  <a:srgbClr val="000000"/>
                </a:solidFill>
                <a:latin typeface="Calibri"/>
              </a:rPr>
              <a:t>.</a:t>
            </a:r>
          </a:p>
          <a:p>
            <a:pPr fontAlgn="auto">
              <a:spcAft>
                <a:spcPts val="0"/>
              </a:spcAft>
              <a:buClrTx/>
              <a:buSzTx/>
            </a:pPr>
            <a:endParaRPr lang="en-US" sz="2400" dirty="0"/>
          </a:p>
        </p:txBody>
      </p:sp>
      <p:sp>
        <p:nvSpPr>
          <p:cNvPr id="6" name="Title 1">
            <a:extLst>
              <a:ext uri="{FF2B5EF4-FFF2-40B4-BE49-F238E27FC236}">
                <a16:creationId xmlns:a16="http://schemas.microsoft.com/office/drawing/2014/main" id="{1AA7AB98-D984-4BEE-BF2D-EAA67C820E8D}"/>
              </a:ext>
            </a:extLst>
          </p:cNvPr>
          <p:cNvSpPr txBox="1">
            <a:spLocks/>
          </p:cNvSpPr>
          <p:nvPr/>
        </p:nvSpPr>
        <p:spPr>
          <a:xfrm>
            <a:off x="512004" y="356461"/>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A short summary</a:t>
            </a:r>
            <a:endParaRPr lang="en-US" sz="3200" b="1" dirty="0">
              <a:latin typeface="+mn-lt"/>
              <a:ea typeface="+mn-ea"/>
              <a:cs typeface="+mn-cs"/>
            </a:endParaRPr>
          </a:p>
        </p:txBody>
      </p:sp>
      <p:sp>
        <p:nvSpPr>
          <p:cNvPr id="7" name="Content Placeholder 2">
            <a:extLst>
              <a:ext uri="{FF2B5EF4-FFF2-40B4-BE49-F238E27FC236}">
                <a16:creationId xmlns:a16="http://schemas.microsoft.com/office/drawing/2014/main" id="{BE66830E-56EA-40A3-9619-80DC1A4C7493}"/>
              </a:ext>
            </a:extLst>
          </p:cNvPr>
          <p:cNvSpPr txBox="1">
            <a:spLocks/>
          </p:cNvSpPr>
          <p:nvPr/>
        </p:nvSpPr>
        <p:spPr>
          <a:xfrm>
            <a:off x="512006" y="3563903"/>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latin typeface="Calibri"/>
              </a:rPr>
              <a:t>CIDR is a notation to represent IP addresses and their associated subnet masks.</a:t>
            </a:r>
          </a:p>
          <a:p>
            <a:pPr fontAlgn="auto">
              <a:spcAft>
                <a:spcPts val="0"/>
              </a:spcAft>
              <a:buClrTx/>
              <a:buSzTx/>
            </a:pPr>
            <a:r>
              <a:rPr lang="en-US" sz="2400" spc="-1" dirty="0">
                <a:solidFill>
                  <a:srgbClr val="000000"/>
                </a:solidFill>
                <a:latin typeface="Calibri"/>
              </a:rPr>
              <a:t>In CIDR notation, an IP address is followed by a slash ("/") and a number. This number represents the bit length of the network portion. </a:t>
            </a:r>
          </a:p>
          <a:p>
            <a:pPr fontAlgn="auto">
              <a:spcAft>
                <a:spcPts val="0"/>
              </a:spcAft>
              <a:buClrTx/>
              <a:buSzTx/>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48939</TotalTime>
  <Words>3905</Words>
  <Application>Microsoft Office PowerPoint</Application>
  <PresentationFormat>Widescreen</PresentationFormat>
  <Paragraphs>470</Paragraphs>
  <Slides>63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Amazon Ember</vt:lpstr>
      <vt:lpstr>Helvetica Neue</vt:lpstr>
      <vt:lpstr>Söhne</vt:lpstr>
      <vt:lpstr>Arial</vt:lpstr>
      <vt:lpstr>Calibri</vt:lpstr>
      <vt:lpstr>Calibri Light</vt:lpstr>
      <vt:lpstr>Courier New</vt:lpstr>
      <vt:lpstr>Tahoma</vt:lpstr>
      <vt:lpstr>Times New Roman</vt:lpstr>
      <vt:lpstr>Wingdings</vt:lpstr>
      <vt:lpstr>Office Theme</vt:lpstr>
      <vt:lpstr>Week 7 Networking</vt:lpstr>
      <vt:lpstr>Overview</vt:lpstr>
      <vt:lpstr>Network</vt:lpstr>
      <vt:lpstr>IP Address</vt:lpstr>
      <vt:lpstr>IP Address</vt:lpstr>
      <vt:lpstr>IP Address</vt:lpstr>
      <vt:lpstr>IP Address</vt:lpstr>
      <vt:lpstr>IP Address</vt:lpstr>
      <vt:lpstr>PowerPoint Presentation</vt:lpstr>
      <vt:lpstr>PowerPoint Presentation</vt:lpstr>
      <vt:lpstr>PowerPoint Presentation</vt:lpstr>
      <vt:lpstr>PowerPoint Presentation</vt:lpstr>
      <vt:lpstr>Network</vt:lpstr>
      <vt:lpstr>Domain Name</vt:lpstr>
      <vt:lpstr>Domain Name</vt:lpstr>
      <vt:lpstr>Domain name and URL</vt:lpstr>
      <vt:lpstr>Domain name and URL</vt:lpstr>
      <vt:lpstr>Port</vt:lpstr>
      <vt:lpstr>Protocol</vt:lpstr>
      <vt:lpstr>Protocol</vt:lpstr>
      <vt:lpstr>Protocol</vt:lpstr>
      <vt:lpstr>PowerPoint Presentation</vt:lpstr>
      <vt:lpstr>5-layer TCP/IP model</vt:lpstr>
      <vt:lpstr>5-layer TCP/IP model</vt:lpstr>
      <vt:lpstr>5-layer TCP/IP model</vt:lpstr>
      <vt:lpstr>5-layer TCP/IP model</vt:lpstr>
      <vt:lpstr>5-layer TCP/IP model</vt:lpstr>
      <vt:lpstr>5-layer TCP/IP model</vt:lpstr>
      <vt:lpstr>5-layer TCP/IP model</vt:lpstr>
      <vt:lpstr>5-layer TCP/IP model</vt:lpstr>
      <vt:lpstr>5-layer TCP/IP model</vt:lpstr>
      <vt:lpstr>Transmit Data with TCP/IP model</vt:lpstr>
      <vt:lpstr>Transmit Data with TCP/IP model</vt:lpstr>
      <vt:lpstr>Data transmission in a network </vt:lpstr>
      <vt:lpstr>Data encapsulation/decapsulation in TCP/IP</vt:lpstr>
      <vt:lpstr>ELB (Elastic Load Balancing) </vt:lpstr>
      <vt:lpstr>How ELB works </vt:lpstr>
      <vt:lpstr>ALB (Application Load Balancer) </vt:lpstr>
      <vt:lpstr>How ALB works </vt:lpstr>
      <vt:lpstr>Set up an ALB</vt:lpstr>
      <vt:lpstr>Set up an ALB</vt:lpstr>
      <vt:lpstr>Scheme</vt:lpstr>
      <vt:lpstr>Set up an ALB</vt:lpstr>
      <vt:lpstr>IP address type</vt:lpstr>
      <vt:lpstr>IP address type</vt:lpstr>
      <vt:lpstr>IP address type</vt:lpstr>
      <vt:lpstr>NAT and private IP address range</vt:lpstr>
      <vt:lpstr>PowerPoint Presentation</vt:lpstr>
      <vt:lpstr>IPv6</vt:lpstr>
      <vt:lpstr>IP address type</vt:lpstr>
      <vt:lpstr>Set up an ALB</vt:lpstr>
      <vt:lpstr>VPC</vt:lpstr>
      <vt:lpstr>An example</vt:lpstr>
      <vt:lpstr>Security group</vt:lpstr>
      <vt:lpstr>Security group</vt:lpstr>
      <vt:lpstr>Listeners and routing</vt:lpstr>
      <vt:lpstr>Create target group</vt:lpstr>
      <vt:lpstr>PowerPoint Presentation</vt:lpstr>
      <vt:lpstr>PowerPoint Presentation</vt:lpstr>
      <vt:lpstr>Practice Questions</vt:lpstr>
      <vt:lpstr>Practice Questions</vt:lpstr>
      <vt:lpstr>Practice Questions</vt:lpstr>
      <vt:lpstr>Practice Questions</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 Amazon AWS</dc:title>
  <dc:subject>Scalable and Cloud Computing</dc:subject>
  <dc:creator>Andreas Haeberlen</dc:creator>
  <cp:keywords>NETS 212</cp:keywords>
  <dc:description>http://www.cis.upenn.edu/~nets212/</dc:description>
  <cp:lastModifiedBy>张 智</cp:lastModifiedBy>
  <cp:revision>4110</cp:revision>
  <dcterms:created xsi:type="dcterms:W3CDTF">1999-05-23T11:18:07Z</dcterms:created>
  <dcterms:modified xsi:type="dcterms:W3CDTF">2023-09-12T06:39:43Z</dcterms:modified>
  <cp:category>Lecture</cp:category>
</cp:coreProperties>
</file>