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831" r:id="rId2"/>
    <p:sldId id="832" r:id="rId3"/>
    <p:sldId id="891" r:id="rId4"/>
    <p:sldId id="771" r:id="rId5"/>
    <p:sldId id="772" r:id="rId6"/>
    <p:sldId id="648" r:id="rId7"/>
    <p:sldId id="863" r:id="rId8"/>
    <p:sldId id="866" r:id="rId9"/>
    <p:sldId id="870" r:id="rId10"/>
    <p:sldId id="871" r:id="rId11"/>
    <p:sldId id="872" r:id="rId12"/>
    <p:sldId id="889" r:id="rId13"/>
    <p:sldId id="890" r:id="rId14"/>
    <p:sldId id="887" r:id="rId15"/>
    <p:sldId id="888" r:id="rId16"/>
    <p:sldId id="884" r:id="rId17"/>
    <p:sldId id="886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FFFF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FFFF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FFFF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FFFF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HSC &amp; SJHC" initials="L&amp;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00"/>
    <a:srgbClr val="FFFFFF"/>
    <a:srgbClr val="FF00FF"/>
    <a:srgbClr val="A50021"/>
    <a:srgbClr val="0033CC"/>
    <a:srgbClr val="00B8B4"/>
    <a:srgbClr val="00D1CC"/>
    <a:srgbClr val="00FFFF"/>
    <a:srgbClr val="66FF33"/>
    <a:srgbClr val="DF5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9" autoAdjust="0"/>
    <p:restoredTop sz="79062" autoAdjust="0"/>
  </p:normalViewPr>
  <p:slideViewPr>
    <p:cSldViewPr>
      <p:cViewPr>
        <p:scale>
          <a:sx n="66" d="100"/>
          <a:sy n="66" d="100"/>
        </p:scale>
        <p:origin x="-3108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SJHCFS16\VOL1\GROUPS\HULC%20Bioengineering\Louis\0000000\Thesis\Chapter%203%20data%20plots\fhzsa2%20command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031310468403638"/>
          <c:y val="0.13208171414683353"/>
          <c:w val="0.76873207900226781"/>
          <c:h val="0.64148950349012546"/>
        </c:manualLayout>
      </c:layout>
      <c:scatterChart>
        <c:scatterStyle val="smoothMarker"/>
        <c:varyColors val="0"/>
        <c:ser>
          <c:idx val="5"/>
          <c:order val="0"/>
          <c:tx>
            <c:strRef>
              <c:f>[1]fvlsa2!$AO$1</c:f>
              <c:strCache>
                <c:ptCount val="1"/>
                <c:pt idx="0">
                  <c:v>#REF!</c:v>
                </c:pt>
              </c:strCache>
            </c:strRef>
          </c:tx>
          <c:spPr>
            <a:ln w="12700">
              <a:solidFill>
                <a:srgbClr val="009A00"/>
              </a:solidFill>
              <a:prstDash val="solid"/>
            </a:ln>
          </c:spPr>
          <c:marker>
            <c:symbol val="none"/>
          </c:marker>
          <c:xVal>
            <c:numRef>
              <c:f>fvlsa2!$AO$214:$AO$2361</c:f>
              <c:numCache>
                <c:formatCode>General</c:formatCode>
                <c:ptCount val="2148"/>
                <c:pt idx="0">
                  <c:v>0.13513513513513514</c:v>
                </c:pt>
                <c:pt idx="1">
                  <c:v>0.14189189189189189</c:v>
                </c:pt>
                <c:pt idx="2">
                  <c:v>0.14864864864864863</c:v>
                </c:pt>
                <c:pt idx="3">
                  <c:v>0.15540540540540537</c:v>
                </c:pt>
                <c:pt idx="4">
                  <c:v>0.16216216216216212</c:v>
                </c:pt>
                <c:pt idx="5">
                  <c:v>0.16891891891891886</c:v>
                </c:pt>
                <c:pt idx="6">
                  <c:v>0.1756756756756756</c:v>
                </c:pt>
                <c:pt idx="7">
                  <c:v>0.18243243243243235</c:v>
                </c:pt>
                <c:pt idx="8">
                  <c:v>0.18918918918918909</c:v>
                </c:pt>
                <c:pt idx="9">
                  <c:v>0.19594594594594583</c:v>
                </c:pt>
                <c:pt idx="10">
                  <c:v>0.20270270270270258</c:v>
                </c:pt>
                <c:pt idx="11">
                  <c:v>0.20945945945945932</c:v>
                </c:pt>
                <c:pt idx="12">
                  <c:v>0.21621621621621606</c:v>
                </c:pt>
                <c:pt idx="13">
                  <c:v>0.2229729729729728</c:v>
                </c:pt>
                <c:pt idx="14">
                  <c:v>0.22972972972972955</c:v>
                </c:pt>
                <c:pt idx="15">
                  <c:v>0.23648648648648629</c:v>
                </c:pt>
                <c:pt idx="16">
                  <c:v>0.24324324324324303</c:v>
                </c:pt>
                <c:pt idx="17">
                  <c:v>0.24999999999999978</c:v>
                </c:pt>
                <c:pt idx="18">
                  <c:v>0.25675675675675652</c:v>
                </c:pt>
                <c:pt idx="19">
                  <c:v>0.26351351351351326</c:v>
                </c:pt>
                <c:pt idx="20">
                  <c:v>0.27027027027027001</c:v>
                </c:pt>
                <c:pt idx="21">
                  <c:v>0.27702702702702675</c:v>
                </c:pt>
                <c:pt idx="22">
                  <c:v>0.28378378378378349</c:v>
                </c:pt>
                <c:pt idx="23">
                  <c:v>0.29054054054054024</c:v>
                </c:pt>
                <c:pt idx="24">
                  <c:v>0.29729729729729698</c:v>
                </c:pt>
                <c:pt idx="25">
                  <c:v>0.30405405405405372</c:v>
                </c:pt>
                <c:pt idx="26">
                  <c:v>0.31081081081081047</c:v>
                </c:pt>
                <c:pt idx="27">
                  <c:v>0.31756756756756721</c:v>
                </c:pt>
                <c:pt idx="28">
                  <c:v>0.32432432432432395</c:v>
                </c:pt>
                <c:pt idx="29">
                  <c:v>0.3310810810810807</c:v>
                </c:pt>
                <c:pt idx="30">
                  <c:v>0.33783783783783744</c:v>
                </c:pt>
                <c:pt idx="31">
                  <c:v>0.34459459459459418</c:v>
                </c:pt>
                <c:pt idx="32">
                  <c:v>0.35135135135135093</c:v>
                </c:pt>
                <c:pt idx="33">
                  <c:v>0.35810810810810767</c:v>
                </c:pt>
                <c:pt idx="34">
                  <c:v>0.36486486486486441</c:v>
                </c:pt>
                <c:pt idx="35">
                  <c:v>0.37162162162162116</c:v>
                </c:pt>
                <c:pt idx="36">
                  <c:v>0.3783783783783779</c:v>
                </c:pt>
                <c:pt idx="37">
                  <c:v>0.38513513513513464</c:v>
                </c:pt>
                <c:pt idx="38">
                  <c:v>0.39189189189189139</c:v>
                </c:pt>
                <c:pt idx="39">
                  <c:v>0.39864864864864813</c:v>
                </c:pt>
                <c:pt idx="40">
                  <c:v>0.40540540540540487</c:v>
                </c:pt>
                <c:pt idx="41">
                  <c:v>0.41216216216216162</c:v>
                </c:pt>
                <c:pt idx="42">
                  <c:v>0.41891891891891836</c:v>
                </c:pt>
                <c:pt idx="43">
                  <c:v>0.4256756756756751</c:v>
                </c:pt>
                <c:pt idx="44">
                  <c:v>0.43243243243243185</c:v>
                </c:pt>
                <c:pt idx="45">
                  <c:v>0.43918918918918859</c:v>
                </c:pt>
                <c:pt idx="46">
                  <c:v>0.44594594594594533</c:v>
                </c:pt>
                <c:pt idx="47">
                  <c:v>0.45270270270270208</c:v>
                </c:pt>
                <c:pt idx="48">
                  <c:v>0.45945945945945882</c:v>
                </c:pt>
                <c:pt idx="49">
                  <c:v>0.46621621621621556</c:v>
                </c:pt>
                <c:pt idx="50">
                  <c:v>0.47297297297297231</c:v>
                </c:pt>
                <c:pt idx="51">
                  <c:v>0.47972972972972905</c:v>
                </c:pt>
                <c:pt idx="52">
                  <c:v>0.48648648648648579</c:v>
                </c:pt>
                <c:pt idx="53">
                  <c:v>0.49324324324324254</c:v>
                </c:pt>
                <c:pt idx="54">
                  <c:v>0.49999999999999928</c:v>
                </c:pt>
                <c:pt idx="55">
                  <c:v>0.50675675675675602</c:v>
                </c:pt>
                <c:pt idx="56">
                  <c:v>0.51351351351351282</c:v>
                </c:pt>
                <c:pt idx="57">
                  <c:v>0.52027027027026962</c:v>
                </c:pt>
                <c:pt idx="58">
                  <c:v>0.52702702702702642</c:v>
                </c:pt>
                <c:pt idx="59">
                  <c:v>0.53378378378378322</c:v>
                </c:pt>
                <c:pt idx="60">
                  <c:v>0.54054054054054002</c:v>
                </c:pt>
                <c:pt idx="61">
                  <c:v>0.54729729729729681</c:v>
                </c:pt>
                <c:pt idx="62">
                  <c:v>0.55405405405405361</c:v>
                </c:pt>
                <c:pt idx="63">
                  <c:v>0.56081081081081041</c:v>
                </c:pt>
                <c:pt idx="64">
                  <c:v>0.56756756756756721</c:v>
                </c:pt>
                <c:pt idx="65">
                  <c:v>0.57432432432432401</c:v>
                </c:pt>
                <c:pt idx="66">
                  <c:v>0.58108108108108081</c:v>
                </c:pt>
                <c:pt idx="67">
                  <c:v>0.58783783783783761</c:v>
                </c:pt>
                <c:pt idx="68">
                  <c:v>0.59459459459459441</c:v>
                </c:pt>
                <c:pt idx="69">
                  <c:v>0.6013513513513512</c:v>
                </c:pt>
                <c:pt idx="70">
                  <c:v>0.608108108108108</c:v>
                </c:pt>
                <c:pt idx="71">
                  <c:v>0.6148648648648648</c:v>
                </c:pt>
                <c:pt idx="72">
                  <c:v>0.6216216216216216</c:v>
                </c:pt>
                <c:pt idx="73">
                  <c:v>0.6283783783783784</c:v>
                </c:pt>
                <c:pt idx="74">
                  <c:v>0.6351351351351352</c:v>
                </c:pt>
                <c:pt idx="75">
                  <c:v>0.641891891891892</c:v>
                </c:pt>
                <c:pt idx="76">
                  <c:v>0.6486486486486488</c:v>
                </c:pt>
                <c:pt idx="77">
                  <c:v>0.65540540540540559</c:v>
                </c:pt>
                <c:pt idx="78">
                  <c:v>0.66216216216216239</c:v>
                </c:pt>
                <c:pt idx="79">
                  <c:v>0.66891891891891919</c:v>
                </c:pt>
                <c:pt idx="80">
                  <c:v>0.67567567567567599</c:v>
                </c:pt>
                <c:pt idx="81">
                  <c:v>0.68243243243243279</c:v>
                </c:pt>
                <c:pt idx="82">
                  <c:v>0.68918918918918959</c:v>
                </c:pt>
                <c:pt idx="83">
                  <c:v>0.69594594594594639</c:v>
                </c:pt>
                <c:pt idx="84">
                  <c:v>0.70270270270270319</c:v>
                </c:pt>
                <c:pt idx="85">
                  <c:v>0.70945945945945998</c:v>
                </c:pt>
                <c:pt idx="86">
                  <c:v>0.71621621621621678</c:v>
                </c:pt>
                <c:pt idx="87">
                  <c:v>0.72297297297297358</c:v>
                </c:pt>
                <c:pt idx="88">
                  <c:v>0.72972972972973038</c:v>
                </c:pt>
                <c:pt idx="89">
                  <c:v>0.73648648648648718</c:v>
                </c:pt>
                <c:pt idx="90">
                  <c:v>0.74324324324324398</c:v>
                </c:pt>
                <c:pt idx="91">
                  <c:v>0.75000000000000078</c:v>
                </c:pt>
                <c:pt idx="92">
                  <c:v>0.75675675675675758</c:v>
                </c:pt>
                <c:pt idx="93">
                  <c:v>0.76351351351351437</c:v>
                </c:pt>
                <c:pt idx="94">
                  <c:v>0.77027027027027117</c:v>
                </c:pt>
                <c:pt idx="95">
                  <c:v>0.77702702702702797</c:v>
                </c:pt>
                <c:pt idx="96">
                  <c:v>0.78378378378378477</c:v>
                </c:pt>
                <c:pt idx="97">
                  <c:v>0.79054054054054157</c:v>
                </c:pt>
                <c:pt idx="98">
                  <c:v>0.79729729729729837</c:v>
                </c:pt>
                <c:pt idx="99">
                  <c:v>0.80405405405405517</c:v>
                </c:pt>
                <c:pt idx="100">
                  <c:v>0.81081081081081197</c:v>
                </c:pt>
                <c:pt idx="101">
                  <c:v>0.81756756756756876</c:v>
                </c:pt>
                <c:pt idx="102">
                  <c:v>0.82432432432432556</c:v>
                </c:pt>
                <c:pt idx="103">
                  <c:v>0.83108108108108236</c:v>
                </c:pt>
                <c:pt idx="104">
                  <c:v>0.83783783783783916</c:v>
                </c:pt>
                <c:pt idx="105">
                  <c:v>0.84459459459459596</c:v>
                </c:pt>
                <c:pt idx="106">
                  <c:v>0.85135135135135276</c:v>
                </c:pt>
                <c:pt idx="107">
                  <c:v>0.85810810810810956</c:v>
                </c:pt>
                <c:pt idx="108">
                  <c:v>0.86486486486486636</c:v>
                </c:pt>
                <c:pt idx="109">
                  <c:v>0.87162162162162315</c:v>
                </c:pt>
                <c:pt idx="110">
                  <c:v>0.87837837837837995</c:v>
                </c:pt>
                <c:pt idx="111">
                  <c:v>0.88513513513513675</c:v>
                </c:pt>
                <c:pt idx="112">
                  <c:v>0.89189189189189355</c:v>
                </c:pt>
                <c:pt idx="113">
                  <c:v>0.89864864864865035</c:v>
                </c:pt>
                <c:pt idx="114">
                  <c:v>0.90540540540540715</c:v>
                </c:pt>
                <c:pt idx="115">
                  <c:v>0.91216216216216395</c:v>
                </c:pt>
                <c:pt idx="116">
                  <c:v>0.91891891891892075</c:v>
                </c:pt>
                <c:pt idx="117">
                  <c:v>0.92567567567567755</c:v>
                </c:pt>
                <c:pt idx="118">
                  <c:v>0.93243243243243434</c:v>
                </c:pt>
                <c:pt idx="119">
                  <c:v>0.93918918918919114</c:v>
                </c:pt>
                <c:pt idx="120">
                  <c:v>0.94594594594594794</c:v>
                </c:pt>
                <c:pt idx="121">
                  <c:v>0.95270270270270474</c:v>
                </c:pt>
                <c:pt idx="122">
                  <c:v>0.95945945945946154</c:v>
                </c:pt>
                <c:pt idx="123">
                  <c:v>0.96621621621621834</c:v>
                </c:pt>
                <c:pt idx="124">
                  <c:v>0.97297297297297514</c:v>
                </c:pt>
                <c:pt idx="125">
                  <c:v>0.97972972972973194</c:v>
                </c:pt>
                <c:pt idx="126">
                  <c:v>0.98648648648648873</c:v>
                </c:pt>
                <c:pt idx="127">
                  <c:v>0.99324324324324553</c:v>
                </c:pt>
                <c:pt idx="128">
                  <c:v>1.0000000000000022</c:v>
                </c:pt>
                <c:pt idx="129">
                  <c:v>1.0067796351365477</c:v>
                </c:pt>
                <c:pt idx="130">
                  <c:v>1.01360523372568</c:v>
                </c:pt>
                <c:pt idx="131">
                  <c:v>1.0204771073828351</c:v>
                </c:pt>
                <c:pt idx="132">
                  <c:v>1.0273955698360904</c:v>
                </c:pt>
                <c:pt idx="133">
                  <c:v>1.0343609369404845</c:v>
                </c:pt>
                <c:pt idx="134">
                  <c:v>1.0413735266924387</c:v>
                </c:pt>
                <c:pt idx="135">
                  <c:v>1.0484336592442731</c:v>
                </c:pt>
                <c:pt idx="136">
                  <c:v>1.055541656918825</c:v>
                </c:pt>
                <c:pt idx="137">
                  <c:v>1.0626978442241615</c:v>
                </c:pt>
                <c:pt idx="138">
                  <c:v>1.069902547868397</c:v>
                </c:pt>
                <c:pt idx="139">
                  <c:v>1.0771560967746074</c:v>
                </c:pt>
                <c:pt idx="140">
                  <c:v>1.0844588220958471</c:v>
                </c:pt>
                <c:pt idx="141">
                  <c:v>1.0918110572302673</c:v>
                </c:pt>
                <c:pt idx="142">
                  <c:v>1.0992131378363368</c:v>
                </c:pt>
                <c:pt idx="143">
                  <c:v>1.1066654018481668</c:v>
                </c:pt>
                <c:pt idx="144">
                  <c:v>1.1141681894909383</c:v>
                </c:pt>
                <c:pt idx="145">
                  <c:v>1.1217218432964347</c:v>
                </c:pt>
                <c:pt idx="146">
                  <c:v>1.1293267081186802</c:v>
                </c:pt>
                <c:pt idx="147">
                  <c:v>1.1369831311496834</c:v>
                </c:pt>
                <c:pt idx="148">
                  <c:v>1.1446914619352877</c:v>
                </c:pt>
                <c:pt idx="149">
                  <c:v>1.1524520523911301</c:v>
                </c:pt>
                <c:pt idx="150">
                  <c:v>1.1602652568187075</c:v>
                </c:pt>
                <c:pt idx="151">
                  <c:v>1.1681314319215512</c:v>
                </c:pt>
                <c:pt idx="152">
                  <c:v>1.1760509368215122</c:v>
                </c:pt>
                <c:pt idx="153">
                  <c:v>1.1840241330751571</c:v>
                </c:pt>
                <c:pt idx="154">
                  <c:v>1.1920513846902738</c:v>
                </c:pt>
                <c:pt idx="155">
                  <c:v>1.2001330581424903</c:v>
                </c:pt>
                <c:pt idx="156">
                  <c:v>1.2082695223920055</c:v>
                </c:pt>
                <c:pt idx="157">
                  <c:v>1.2164611489004338</c:v>
                </c:pt>
                <c:pt idx="158">
                  <c:v>1.2247083116477644</c:v>
                </c:pt>
                <c:pt idx="159">
                  <c:v>1.2330113871494335</c:v>
                </c:pt>
                <c:pt idx="160">
                  <c:v>1.2413707544735151</c:v>
                </c:pt>
                <c:pt idx="161">
                  <c:v>1.2497867952580264</c:v>
                </c:pt>
                <c:pt idx="162">
                  <c:v>1.2582598937283509</c:v>
                </c:pt>
                <c:pt idx="163">
                  <c:v>1.2667904367147804</c:v>
                </c:pt>
                <c:pt idx="164">
                  <c:v>1.2753788136701745</c:v>
                </c:pt>
                <c:pt idx="165">
                  <c:v>1.2840254166877412</c:v>
                </c:pt>
                <c:pt idx="166">
                  <c:v>1.2927306405189376</c:v>
                </c:pt>
                <c:pt idx="167">
                  <c:v>1.3014948825914916</c:v>
                </c:pt>
                <c:pt idx="168">
                  <c:v>1.3103185430275457</c:v>
                </c:pt>
                <c:pt idx="169">
                  <c:v>1.3192020246619252</c:v>
                </c:pt>
                <c:pt idx="170">
                  <c:v>1.328145733060528</c:v>
                </c:pt>
                <c:pt idx="171">
                  <c:v>1.3371500765388409</c:v>
                </c:pt>
                <c:pt idx="172">
                  <c:v>1.346215466180581</c:v>
                </c:pt>
                <c:pt idx="173">
                  <c:v>1.3553423158564628</c:v>
                </c:pt>
                <c:pt idx="174">
                  <c:v>1.3645310422430932</c:v>
                </c:pt>
                <c:pt idx="175">
                  <c:v>1.3737820648419943</c:v>
                </c:pt>
                <c:pt idx="176">
                  <c:v>1.3830958059987561</c:v>
                </c:pt>
                <c:pt idx="177">
                  <c:v>1.3924726909223168</c:v>
                </c:pt>
                <c:pt idx="178">
                  <c:v>1.4019131477043769</c:v>
                </c:pt>
                <c:pt idx="179">
                  <c:v>1.4114176073389415</c:v>
                </c:pt>
                <c:pt idx="180">
                  <c:v>1.4209865037419986</c:v>
                </c:pt>
                <c:pt idx="181">
                  <c:v>1.4306202737713278</c:v>
                </c:pt>
                <c:pt idx="182">
                  <c:v>1.4403193572464454</c:v>
                </c:pt>
                <c:pt idx="183">
                  <c:v>1.4500841969686831</c:v>
                </c:pt>
                <c:pt idx="184">
                  <c:v>1.4599152387414045</c:v>
                </c:pt>
                <c:pt idx="185">
                  <c:v>1.469812931390357</c:v>
                </c:pt>
                <c:pt idx="186">
                  <c:v>1.4797777267841632</c:v>
                </c:pt>
                <c:pt idx="187">
                  <c:v>1.4898100798549496</c:v>
                </c:pt>
                <c:pt idx="188">
                  <c:v>1.499910448619117</c:v>
                </c:pt>
                <c:pt idx="189">
                  <c:v>1.5100792941982502</c:v>
                </c:pt>
                <c:pt idx="190">
                  <c:v>1.5203170808401696</c:v>
                </c:pt>
                <c:pt idx="191">
                  <c:v>1.5306242759401272</c:v>
                </c:pt>
                <c:pt idx="192">
                  <c:v>1.5410013500621438</c:v>
                </c:pt>
                <c:pt idx="193">
                  <c:v>1.5514487769604923</c:v>
                </c:pt>
                <c:pt idx="194">
                  <c:v>1.5619670336013276</c:v>
                </c:pt>
                <c:pt idx="195">
                  <c:v>1.5725566001844602</c:v>
                </c:pt>
                <c:pt idx="196">
                  <c:v>1.5832179601652807</c:v>
                </c:pt>
                <c:pt idx="197">
                  <c:v>1.5939516002768304</c:v>
                </c:pt>
                <c:pt idx="198">
                  <c:v>1.6047580105520236</c:v>
                </c:pt>
                <c:pt idx="199">
                  <c:v>1.6156376843460183</c:v>
                </c:pt>
                <c:pt idx="200">
                  <c:v>1.6265911183587412</c:v>
                </c:pt>
                <c:pt idx="201">
                  <c:v>1.6376188126575624</c:v>
                </c:pt>
                <c:pt idx="202">
                  <c:v>1.6487212707001269</c:v>
                </c:pt>
                <c:pt idx="203">
                  <c:v>1.659898999357339</c:v>
                </c:pt>
                <c:pt idx="204">
                  <c:v>1.6711525089365025</c:v>
                </c:pt>
                <c:pt idx="205">
                  <c:v>1.6824823132046181</c:v>
                </c:pt>
                <c:pt idx="206">
                  <c:v>1.6938889294118402</c:v>
                </c:pt>
                <c:pt idx="207">
                  <c:v>1.7053728783150899</c:v>
                </c:pt>
                <c:pt idx="208">
                  <c:v>1.7169346842018303</c:v>
                </c:pt>
                <c:pt idx="209">
                  <c:v>1.7285748749140024</c:v>
                </c:pt>
                <c:pt idx="210">
                  <c:v>1.740293981872123</c:v>
                </c:pt>
                <c:pt idx="211">
                  <c:v>1.7520925400995457</c:v>
                </c:pt>
                <c:pt idx="212">
                  <c:v>1.7639710882468878</c:v>
                </c:pt>
                <c:pt idx="213">
                  <c:v>1.7759301686166205</c:v>
                </c:pt>
                <c:pt idx="214">
                  <c:v>1.7879703271878289</c:v>
                </c:pt>
                <c:pt idx="215">
                  <c:v>1.8000921136411361</c:v>
                </c:pt>
                <c:pt idx="216">
                  <c:v>1.8122960813838001</c:v>
                </c:pt>
                <c:pt idx="217">
                  <c:v>1.8245827875749772</c:v>
                </c:pt>
                <c:pt idx="218">
                  <c:v>1.8369527931511607</c:v>
                </c:pt>
                <c:pt idx="219">
                  <c:v>1.8494066628517878</c:v>
                </c:pt>
                <c:pt idx="220">
                  <c:v>1.8619449652450231</c:v>
                </c:pt>
                <c:pt idx="221">
                  <c:v>1.8745682727537163</c:v>
                </c:pt>
                <c:pt idx="222">
                  <c:v>1.8872771616815349</c:v>
                </c:pt>
                <c:pt idx="223">
                  <c:v>1.900072212239275</c:v>
                </c:pt>
                <c:pt idx="224">
                  <c:v>1.9129540085713503</c:v>
                </c:pt>
                <c:pt idx="225">
                  <c:v>1.9259231387824605</c:v>
                </c:pt>
                <c:pt idx="226">
                  <c:v>1.9389801949644403</c:v>
                </c:pt>
                <c:pt idx="227">
                  <c:v>1.9521257732232913</c:v>
                </c:pt>
                <c:pt idx="228">
                  <c:v>1.9653604737063961</c:v>
                </c:pt>
                <c:pt idx="229">
                  <c:v>1.9786849006299181</c:v>
                </c:pt>
                <c:pt idx="230">
                  <c:v>1.9920996623063851</c:v>
                </c:pt>
                <c:pt idx="231">
                  <c:v>2.0056053711724622</c:v>
                </c:pt>
                <c:pt idx="232">
                  <c:v>2.0192026438169117</c:v>
                </c:pt>
                <c:pt idx="233">
                  <c:v>2.0328921010087431</c:v>
                </c:pt>
                <c:pt idx="234">
                  <c:v>2.0466743677255521</c:v>
                </c:pt>
                <c:pt idx="235">
                  <c:v>2.0605500731820556</c:v>
                </c:pt>
                <c:pt idx="236">
                  <c:v>2.0745198508588167</c:v>
                </c:pt>
                <c:pt idx="237">
                  <c:v>2.0885843385311649</c:v>
                </c:pt>
                <c:pt idx="238">
                  <c:v>2.1027441782983138</c:v>
                </c:pt>
                <c:pt idx="239">
                  <c:v>2.1170000166126761</c:v>
                </c:pt>
                <c:pt idx="240">
                  <c:v>2.1313525043093757</c:v>
                </c:pt>
                <c:pt idx="241">
                  <c:v>2.1458022966359604</c:v>
                </c:pt>
                <c:pt idx="242">
                  <c:v>2.1603500532823183</c:v>
                </c:pt>
                <c:pt idx="243">
                  <c:v>2.1749964384107936</c:v>
                </c:pt>
                <c:pt idx="244">
                  <c:v>2.1897421206865095</c:v>
                </c:pt>
                <c:pt idx="245">
                  <c:v>2.2045877733078942</c:v>
                </c:pt>
                <c:pt idx="246">
                  <c:v>2.2195340740374161</c:v>
                </c:pt>
                <c:pt idx="247">
                  <c:v>2.2345817052325248</c:v>
                </c:pt>
                <c:pt idx="248">
                  <c:v>2.2497313538768062</c:v>
                </c:pt>
                <c:pt idx="249">
                  <c:v>2.2649837116113423</c:v>
                </c:pt>
                <c:pt idx="250">
                  <c:v>2.2803394747662908</c:v>
                </c:pt>
                <c:pt idx="251">
                  <c:v>2.2957993443926727</c:v>
                </c:pt>
                <c:pt idx="252">
                  <c:v>2.3113640262943806</c:v>
                </c:pt>
                <c:pt idx="253">
                  <c:v>2.3270342310603982</c:v>
                </c:pt>
                <c:pt idx="254">
                  <c:v>2.3428106740972447</c:v>
                </c:pt>
                <c:pt idx="255">
                  <c:v>2.3586940756616332</c:v>
                </c:pt>
                <c:pt idx="256">
                  <c:v>2.3746851608933559</c:v>
                </c:pt>
                <c:pt idx="257">
                  <c:v>2.3907846598483871</c:v>
                </c:pt>
                <c:pt idx="258">
                  <c:v>2.4069933075322143</c:v>
                </c:pt>
                <c:pt idx="259">
                  <c:v>2.4233118439333947</c:v>
                </c:pt>
                <c:pt idx="260">
                  <c:v>2.4397410140573377</c:v>
                </c:pt>
                <c:pt idx="261">
                  <c:v>2.4562815679603172</c:v>
                </c:pt>
                <c:pt idx="262">
                  <c:v>2.4729342607837155</c:v>
                </c:pt>
                <c:pt idx="263">
                  <c:v>2.4896998527884975</c:v>
                </c:pt>
                <c:pt idx="264">
                  <c:v>2.5065791093899201</c:v>
                </c:pt>
                <c:pt idx="265">
                  <c:v>2.5235728011924765</c:v>
                </c:pt>
                <c:pt idx="266">
                  <c:v>2.5406817040250771</c:v>
                </c:pt>
                <c:pt idx="267">
                  <c:v>2.5579065989764693</c:v>
                </c:pt>
                <c:pt idx="268">
                  <c:v>2.5752482724308972</c:v>
                </c:pt>
                <c:pt idx="269">
                  <c:v>2.5927075161040034</c:v>
                </c:pt>
                <c:pt idx="270">
                  <c:v>2.6102851270789733</c:v>
                </c:pt>
                <c:pt idx="271">
                  <c:v>2.6279819078429258</c:v>
                </c:pt>
                <c:pt idx="272">
                  <c:v>2.6457986663235493</c:v>
                </c:pt>
                <c:pt idx="273">
                  <c:v>2.6637362159259874</c:v>
                </c:pt>
                <c:pt idx="274">
                  <c:v>2.6817953755699739</c:v>
                </c:pt>
                <c:pt idx="275">
                  <c:v>2.6999769697272193</c:v>
                </c:pt>
                <c:pt idx="276">
                  <c:v>2.7182818284590513</c:v>
                </c:pt>
                <c:pt idx="277">
                  <c:v>2.7367107874543115</c:v>
                </c:pt>
                <c:pt idx="278">
                  <c:v>2.7552646880675056</c:v>
                </c:pt>
                <c:pt idx="279">
                  <c:v>2.7739443773572172</c:v>
                </c:pt>
                <c:pt idx="280">
                  <c:v>2.7927507081247773</c:v>
                </c:pt>
                <c:pt idx="281">
                  <c:v>2.8116845389531981</c:v>
                </c:pt>
                <c:pt idx="282">
                  <c:v>2.8307467342463735</c:v>
                </c:pt>
                <c:pt idx="283">
                  <c:v>2.8499381642685377</c:v>
                </c:pt>
                <c:pt idx="284">
                  <c:v>2.869259705184001</c:v>
                </c:pt>
                <c:pt idx="285">
                  <c:v>2.8887122390971469</c:v>
                </c:pt>
                <c:pt idx="286">
                  <c:v>2.9082966540927053</c:v>
                </c:pt>
                <c:pt idx="287">
                  <c:v>2.9280138442762964</c:v>
                </c:pt>
                <c:pt idx="288">
                  <c:v>2.9478647098152497</c:v>
                </c:pt>
                <c:pt idx="289">
                  <c:v>2.9678501569797024</c:v>
                </c:pt>
                <c:pt idx="290">
                  <c:v>2.9879710981839707</c:v>
                </c:pt>
                <c:pt idx="291">
                  <c:v>3.0082284520282077</c:v>
                </c:pt>
                <c:pt idx="292">
                  <c:v>3.0286231433403406</c:v>
                </c:pt>
                <c:pt idx="293">
                  <c:v>3.0491561032182921</c:v>
                </c:pt>
                <c:pt idx="294">
                  <c:v>3.0698282690724898</c:v>
                </c:pt>
                <c:pt idx="295">
                  <c:v>3.0906405846686611</c:v>
                </c:pt>
                <c:pt idx="296">
                  <c:v>3.1115940001709208</c:v>
                </c:pt>
                <c:pt idx="297">
                  <c:v>3.1326894721851506</c:v>
                </c:pt>
                <c:pt idx="298">
                  <c:v>3.15392796380267</c:v>
                </c:pt>
                <c:pt idx="299">
                  <c:v>3.1753104446442069</c:v>
                </c:pt>
                <c:pt idx="300">
                  <c:v>3.1968378909041637</c:v>
                </c:pt>
                <c:pt idx="301">
                  <c:v>3.2185112853951847</c:v>
                </c:pt>
                <c:pt idx="302">
                  <c:v>3.240331617593025</c:v>
                </c:pt>
                <c:pt idx="303">
                  <c:v>3.2622998836817252</c:v>
                </c:pt>
                <c:pt idx="304">
                  <c:v>3.2844170865990892</c:v>
                </c:pt>
                <c:pt idx="305">
                  <c:v>3.3066842360824742</c:v>
                </c:pt>
                <c:pt idx="306">
                  <c:v>3.329102348714887</c:v>
                </c:pt>
                <c:pt idx="307">
                  <c:v>3.351672447971398</c:v>
                </c:pt>
                <c:pt idx="308">
                  <c:v>3.3743955642658636</c:v>
                </c:pt>
                <c:pt idx="309">
                  <c:v>3.397272734997971</c:v>
                </c:pt>
                <c:pt idx="310">
                  <c:v>3.4203050046005989</c:v>
                </c:pt>
                <c:pt idx="311">
                  <c:v>3.4434934245874991</c:v>
                </c:pt>
                <c:pt idx="312">
                  <c:v>3.4668390536013036</c:v>
                </c:pt>
                <c:pt idx="313">
                  <c:v>3.4903429574618547</c:v>
                </c:pt>
                <c:pt idx="314">
                  <c:v>3.5140062092148647</c:v>
                </c:pt>
                <c:pt idx="315">
                  <c:v>3.5378298891809048</c:v>
                </c:pt>
                <c:pt idx="316">
                  <c:v>3.5618150850047239</c:v>
                </c:pt>
                <c:pt idx="317">
                  <c:v>3.5859628917049076</c:v>
                </c:pt>
                <c:pt idx="318">
                  <c:v>3.6102744117238665</c:v>
                </c:pt>
                <c:pt idx="319">
                  <c:v>3.6347507549781688</c:v>
                </c:pt>
                <c:pt idx="320">
                  <c:v>3.659393038909212</c:v>
                </c:pt>
                <c:pt idx="321">
                  <c:v>3.684202388534239</c:v>
                </c:pt>
                <c:pt idx="322">
                  <c:v>3.7091799364976983</c:v>
                </c:pt>
                <c:pt idx="323">
                  <c:v>3.7343268231229558</c:v>
                </c:pt>
                <c:pt idx="324">
                  <c:v>3.759644196464353</c:v>
                </c:pt>
                <c:pt idx="325">
                  <c:v>3.7851332123596202</c:v>
                </c:pt>
                <c:pt idx="326">
                  <c:v>3.8107950344826471</c:v>
                </c:pt>
                <c:pt idx="327">
                  <c:v>3.8366308343966073</c:v>
                </c:pt>
                <c:pt idx="328">
                  <c:v>3.8626417916074445</c:v>
                </c:pt>
                <c:pt idx="329">
                  <c:v>3.8888290936177241</c:v>
                </c:pt>
                <c:pt idx="330">
                  <c:v>3.9151939359808439</c:v>
                </c:pt>
                <c:pt idx="331">
                  <c:v>3.9417375223556177</c:v>
                </c:pt>
                <c:pt idx="332">
                  <c:v>3.9684610645612284</c:v>
                </c:pt>
                <c:pt idx="333">
                  <c:v>3.995365782632549</c:v>
                </c:pt>
                <c:pt idx="334">
                  <c:v>4.0224529048758448</c:v>
                </c:pt>
                <c:pt idx="335">
                  <c:v>4.0497236679248498</c:v>
                </c:pt>
                <c:pt idx="336">
                  <c:v>4.0771793167972215</c:v>
                </c:pt>
                <c:pt idx="337">
                  <c:v>4.1048211049513856</c:v>
                </c:pt>
                <c:pt idx="338">
                  <c:v>4.1326502943437564</c:v>
                </c:pt>
                <c:pt idx="339">
                  <c:v>4.1606681554863538</c:v>
                </c:pt>
                <c:pt idx="340">
                  <c:v>4.1888759675048046</c:v>
                </c:pt>
                <c:pt idx="341">
                  <c:v>4.21727501819674</c:v>
                </c:pt>
                <c:pt idx="342">
                  <c:v>4.2458666040905912</c:v>
                </c:pt>
                <c:pt idx="343">
                  <c:v>4.2746520305047788</c:v>
                </c:pt>
                <c:pt idx="344">
                  <c:v>4.3036326116073038</c:v>
                </c:pt>
                <c:pt idx="345">
                  <c:v>4.3328096704757488</c:v>
                </c:pt>
                <c:pt idx="346">
                  <c:v>4.3621845391576803</c:v>
                </c:pt>
                <c:pt idx="347">
                  <c:v>4.3917585587314587</c:v>
                </c:pt>
                <c:pt idx="348">
                  <c:v>4.4215330793674683</c:v>
                </c:pt>
                <c:pt idx="349">
                  <c:v>4.4515094603897563</c:v>
                </c:pt>
                <c:pt idx="350">
                  <c:v>4.4816890703380885</c:v>
                </c:pt>
                <c:pt idx="351">
                  <c:v>4.512073287030435</c:v>
                </c:pt>
                <c:pt idx="352">
                  <c:v>4.5426634976258642</c:v>
                </c:pt>
                <c:pt idx="353">
                  <c:v>4.573461098687881</c:v>
                </c:pt>
                <c:pt idx="354">
                  <c:v>4.60446749624818</c:v>
                </c:pt>
                <c:pt idx="355">
                  <c:v>4.635684105870836</c:v>
                </c:pt>
                <c:pt idx="356">
                  <c:v>4.6671123527169334</c:v>
                </c:pt>
                <c:pt idx="357">
                  <c:v>4.6987536716096283</c:v>
                </c:pt>
                <c:pt idx="358">
                  <c:v>4.7306095070996559</c:v>
                </c:pt>
                <c:pt idx="359">
                  <c:v>4.7626813135312753</c:v>
                </c:pt>
                <c:pt idx="360">
                  <c:v>4.7949705551086712</c:v>
                </c:pt>
                <c:pt idx="361">
                  <c:v>4.8274787059627968</c:v>
                </c:pt>
                <c:pt idx="362">
                  <c:v>4.8602072502186786</c:v>
                </c:pt>
                <c:pt idx="363">
                  <c:v>4.8931576820631646</c:v>
                </c:pt>
                <c:pt idx="364">
                  <c:v>4.926331505813148</c:v>
                </c:pt>
                <c:pt idx="365">
                  <c:v>4.9597302359842415</c:v>
                </c:pt>
                <c:pt idx="366">
                  <c:v>4.9933553973599176</c:v>
                </c:pt>
                <c:pt idx="367">
                  <c:v>5.0272085250611296</c:v>
                </c:pt>
                <c:pt idx="368">
                  <c:v>5.0612911646163861</c:v>
                </c:pt>
                <c:pt idx="369">
                  <c:v>5.0956048720323173</c:v>
                </c:pt>
                <c:pt idx="370">
                  <c:v>5.1301512138647114</c:v>
                </c:pt>
                <c:pt idx="371">
                  <c:v>5.1649317672900317</c:v>
                </c:pt>
                <c:pt idx="372">
                  <c:v>5.1999481201774218</c:v>
                </c:pt>
                <c:pt idx="373">
                  <c:v>5.2352018711612018</c:v>
                </c:pt>
                <c:pt idx="374">
                  <c:v>5.2706946297138471</c:v>
                </c:pt>
                <c:pt idx="375">
                  <c:v>5.3064280162194679</c:v>
                </c:pt>
                <c:pt idx="376">
                  <c:v>5.3424036620477908</c:v>
                </c:pt>
                <c:pt idx="377">
                  <c:v>5.3786232096286311</c:v>
                </c:pt>
                <c:pt idx="378">
                  <c:v>5.4150883125268798</c:v>
                </c:pt>
                <c:pt idx="379">
                  <c:v>5.451800635517996</c:v>
                </c:pt>
                <c:pt idx="380">
                  <c:v>5.4887618546640065</c:v>
                </c:pt>
                <c:pt idx="381">
                  <c:v>5.52597365739003</c:v>
                </c:pt>
                <c:pt idx="382">
                  <c:v>5.563437742561308</c:v>
                </c:pt>
                <c:pt idx="383">
                  <c:v>5.6011558205607725</c:v>
                </c:pt>
                <c:pt idx="384">
                  <c:v>5.6391296133671247</c:v>
                </c:pt>
                <c:pt idx="385">
                  <c:v>5.6773608546334549</c:v>
                </c:pt>
                <c:pt idx="386">
                  <c:v>5.7158512897663885</c:v>
                </c:pt>
                <c:pt idx="387">
                  <c:v>5.7546026760057698</c:v>
                </c:pt>
                <c:pt idx="388">
                  <c:v>5.7936167825048903</c:v>
                </c:pt>
                <c:pt idx="389">
                  <c:v>5.8328953904112524</c:v>
                </c:pt>
                <c:pt idx="390">
                  <c:v>5.8724402929478918</c:v>
                </c:pt>
                <c:pt idx="391">
                  <c:v>5.9122532954952396</c:v>
                </c:pt>
                <c:pt idx="392">
                  <c:v>5.9523362156735491</c:v>
                </c:pt>
                <c:pt idx="393">
                  <c:v>5.9926908834258752</c:v>
                </c:pt>
                <c:pt idx="394">
                  <c:v>6.033319141101618</c:v>
                </c:pt>
                <c:pt idx="395">
                  <c:v>6.0742228435406362</c:v>
                </c:pt>
                <c:pt idx="396">
                  <c:v>6.1154038581579249</c:v>
                </c:pt>
                <c:pt idx="397">
                  <c:v>6.1568640650288717</c:v>
                </c:pt>
                <c:pt idx="398">
                  <c:v>6.1986053569750892</c:v>
                </c:pt>
                <c:pt idx="399">
                  <c:v>6.2406296396508303</c:v>
                </c:pt>
                <c:pt idx="400">
                  <c:v>6.2829388316299886</c:v>
                </c:pt>
                <c:pt idx="401">
                  <c:v>6.3255348644936866</c:v>
                </c:pt>
                <c:pt idx="402">
                  <c:v>6.3684196829184652</c:v>
                </c:pt>
                <c:pt idx="403">
                  <c:v>6.4115952447650617</c:v>
                </c:pt>
                <c:pt idx="404">
                  <c:v>6.4550635211677925</c:v>
                </c:pt>
                <c:pt idx="405">
                  <c:v>6.4988264966245488</c:v>
                </c:pt>
                <c:pt idx="406">
                  <c:v>6.5428861690873923</c:v>
                </c:pt>
                <c:pt idx="407">
                  <c:v>6.5872445500537689</c:v>
                </c:pt>
                <c:pt idx="408">
                  <c:v>6.6319036646583456</c:v>
                </c:pt>
                <c:pt idx="409">
                  <c:v>6.6768655517654629</c:v>
                </c:pt>
                <c:pt idx="410">
                  <c:v>6.7221322640622168</c:v>
                </c:pt>
                <c:pt idx="411">
                  <c:v>6.7677058681521736</c:v>
                </c:pt>
                <c:pt idx="412">
                  <c:v>6.8135884446497181</c:v>
                </c:pt>
                <c:pt idx="413">
                  <c:v>6.8597820882750407</c:v>
                </c:pt>
                <c:pt idx="414">
                  <c:v>6.9062889079497713</c:v>
                </c:pt>
                <c:pt idx="415">
                  <c:v>6.9531110268932572</c:v>
                </c:pt>
                <c:pt idx="416">
                  <c:v>7.0002505827194996</c:v>
                </c:pt>
                <c:pt idx="417">
                  <c:v>7.0477097275347429</c:v>
                </c:pt>
                <c:pt idx="418">
                  <c:v>7.0954906280357264</c:v>
                </c:pt>
                <c:pt idx="419">
                  <c:v>7.1435954656086027</c:v>
                </c:pt>
                <c:pt idx="420">
                  <c:v>7.1920264364285256</c:v>
                </c:pt>
                <c:pt idx="421">
                  <c:v>7.2407857515599163</c:v>
                </c:pt>
                <c:pt idx="422">
                  <c:v>7.2898756370574054</c:v>
                </c:pt>
                <c:pt idx="423">
                  <c:v>7.3392983340674629</c:v>
                </c:pt>
                <c:pt idx="424">
                  <c:v>7.3890560989307126</c:v>
                </c:pt>
                <c:pt idx="425">
                  <c:v>7.4391512032849434</c:v>
                </c:pt>
                <c:pt idx="426">
                  <c:v>7.489585934168824</c:v>
                </c:pt>
                <c:pt idx="427">
                  <c:v>7.5403625941263064</c:v>
                </c:pt>
                <c:pt idx="428">
                  <c:v>7.5914835013117532</c:v>
                </c:pt>
                <c:pt idx="429">
                  <c:v>7.642950989595767</c:v>
                </c:pt>
                <c:pt idx="430">
                  <c:v>7.6947674086717406</c:v>
                </c:pt>
                <c:pt idx="431">
                  <c:v>7.7469351241631319</c:v>
                </c:pt>
                <c:pt idx="432">
                  <c:v>7.7994565177314614</c:v>
                </c:pt>
                <c:pt idx="433">
                  <c:v>7.8523339871850482</c:v>
                </c:pt>
                <c:pt idx="434">
                  <c:v>7.9055699465884741</c:v>
                </c:pt>
                <c:pt idx="435">
                  <c:v>7.9591668263727984</c:v>
                </c:pt>
                <c:pt idx="436">
                  <c:v>8.013127073446519</c:v>
                </c:pt>
                <c:pt idx="437">
                  <c:v>8.0674531513072765</c:v>
                </c:pt>
                <c:pt idx="438">
                  <c:v>8.1221475401543302</c:v>
                </c:pt>
                <c:pt idx="439">
                  <c:v>8.1772127370017831</c:v>
                </c:pt>
                <c:pt idx="440">
                  <c:v>8.2326512557925842</c:v>
                </c:pt>
                <c:pt idx="441">
                  <c:v>8.2884656275132969</c:v>
                </c:pt>
                <c:pt idx="442">
                  <c:v>8.3446584003096511</c:v>
                </c:pt>
                <c:pt idx="443">
                  <c:v>8.4012321396028771</c:v>
                </c:pt>
                <c:pt idx="444">
                  <c:v>8.4581894282068202</c:v>
                </c:pt>
                <c:pt idx="445">
                  <c:v>8.5155328664458665</c:v>
                </c:pt>
                <c:pt idx="446">
                  <c:v>8.5732650722736476</c:v>
                </c:pt>
                <c:pt idx="447">
                  <c:v>8.6313886813925684</c:v>
                </c:pt>
                <c:pt idx="448">
                  <c:v>8.6899063473741354</c:v>
                </c:pt>
                <c:pt idx="449">
                  <c:v>8.7488207417801007</c:v>
                </c:pt>
                <c:pt idx="450">
                  <c:v>8.8081345542844272</c:v>
                </c:pt>
                <c:pt idx="451">
                  <c:v>8.8678504927960926</c:v>
                </c:pt>
                <c:pt idx="452">
                  <c:v>8.9279712835827034</c:v>
                </c:pt>
                <c:pt idx="453">
                  <c:v>8.9884996713949672</c:v>
                </c:pt>
                <c:pt idx="454">
                  <c:v>9.0494384195920006</c:v>
                </c:pt>
                <c:pt idx="455">
                  <c:v>9.1107903102674896</c:v>
                </c:pt>
                <c:pt idx="456">
                  <c:v>9.1725581443766959</c:v>
                </c:pt>
                <c:pt idx="457">
                  <c:v>9.2347447418643362</c:v>
                </c:pt>
                <c:pt idx="458">
                  <c:v>9.2973529417933261</c:v>
                </c:pt>
                <c:pt idx="459">
                  <c:v>9.3603856024743912</c:v>
                </c:pt>
                <c:pt idx="460">
                  <c:v>9.423845601596561</c:v>
                </c:pt>
                <c:pt idx="461">
                  <c:v>9.4877358363585422</c:v>
                </c:pt>
                <c:pt idx="462">
                  <c:v>9.5520592236009989</c:v>
                </c:pt>
                <c:pt idx="463">
                  <c:v>9.6168186999397065</c:v>
                </c:pt>
                <c:pt idx="464">
                  <c:v>9.6820172218996259</c:v>
                </c:pt>
                <c:pt idx="465">
                  <c:v>9.7476577660498727</c:v>
                </c:pt>
                <c:pt idx="466">
                  <c:v>9.8137433291396245</c:v>
                </c:pt>
                <c:pt idx="467">
                  <c:v>9.8802769282349185</c:v>
                </c:pt>
                <c:pt idx="468">
                  <c:v>9.9472616008563985</c:v>
                </c:pt>
                <c:pt idx="469">
                  <c:v>10.014700405117994</c:v>
                </c:pt>
                <c:pt idx="470">
                  <c:v>10.082267972685562</c:v>
                </c:pt>
                <c:pt idx="471">
                  <c:v>10.149835540253131</c:v>
                </c:pt>
                <c:pt idx="472">
                  <c:v>10.217403107820699</c:v>
                </c:pt>
                <c:pt idx="473">
                  <c:v>10.284970675388267</c:v>
                </c:pt>
                <c:pt idx="474">
                  <c:v>10.352538242955836</c:v>
                </c:pt>
                <c:pt idx="475">
                  <c:v>10.420105810523404</c:v>
                </c:pt>
                <c:pt idx="476">
                  <c:v>10.487673378090973</c:v>
                </c:pt>
                <c:pt idx="477">
                  <c:v>10.555240945658541</c:v>
                </c:pt>
                <c:pt idx="478">
                  <c:v>10.62280851322611</c:v>
                </c:pt>
                <c:pt idx="479">
                  <c:v>10.690376080793678</c:v>
                </c:pt>
                <c:pt idx="480">
                  <c:v>10.757943648361247</c:v>
                </c:pt>
                <c:pt idx="481">
                  <c:v>10.825511215928815</c:v>
                </c:pt>
                <c:pt idx="482">
                  <c:v>10.893078783496383</c:v>
                </c:pt>
                <c:pt idx="483">
                  <c:v>10.960646351063952</c:v>
                </c:pt>
                <c:pt idx="484">
                  <c:v>11.02821391863152</c:v>
                </c:pt>
                <c:pt idx="485">
                  <c:v>11.095781486199089</c:v>
                </c:pt>
                <c:pt idx="486">
                  <c:v>11.163349053766657</c:v>
                </c:pt>
                <c:pt idx="487">
                  <c:v>11.230916621334226</c:v>
                </c:pt>
                <c:pt idx="488">
                  <c:v>11.298484188901794</c:v>
                </c:pt>
                <c:pt idx="489">
                  <c:v>11.366051756469362</c:v>
                </c:pt>
                <c:pt idx="490">
                  <c:v>11.433619324036931</c:v>
                </c:pt>
                <c:pt idx="491">
                  <c:v>11.501186891604499</c:v>
                </c:pt>
                <c:pt idx="492">
                  <c:v>11.568754459172068</c:v>
                </c:pt>
                <c:pt idx="493">
                  <c:v>11.636322026739636</c:v>
                </c:pt>
                <c:pt idx="494">
                  <c:v>11.703889594307205</c:v>
                </c:pt>
                <c:pt idx="495">
                  <c:v>11.771457161874773</c:v>
                </c:pt>
                <c:pt idx="496">
                  <c:v>11.839024729442341</c:v>
                </c:pt>
                <c:pt idx="497">
                  <c:v>11.90659229700991</c:v>
                </c:pt>
                <c:pt idx="498">
                  <c:v>11.974159864577478</c:v>
                </c:pt>
                <c:pt idx="499">
                  <c:v>12.041727432145047</c:v>
                </c:pt>
                <c:pt idx="500">
                  <c:v>12.109294999712615</c:v>
                </c:pt>
                <c:pt idx="501">
                  <c:v>12.176862567280184</c:v>
                </c:pt>
                <c:pt idx="502">
                  <c:v>12.244430134847752</c:v>
                </c:pt>
                <c:pt idx="503">
                  <c:v>12.31199770241532</c:v>
                </c:pt>
                <c:pt idx="504">
                  <c:v>12.379565269982889</c:v>
                </c:pt>
                <c:pt idx="505">
                  <c:v>12.447132837550457</c:v>
                </c:pt>
                <c:pt idx="506">
                  <c:v>12.514700405118026</c:v>
                </c:pt>
                <c:pt idx="507">
                  <c:v>12.582267972685594</c:v>
                </c:pt>
                <c:pt idx="508">
                  <c:v>12.649835540253163</c:v>
                </c:pt>
                <c:pt idx="509">
                  <c:v>12.717403107820731</c:v>
                </c:pt>
                <c:pt idx="510">
                  <c:v>12.784970675388299</c:v>
                </c:pt>
                <c:pt idx="511">
                  <c:v>12.852538242955868</c:v>
                </c:pt>
                <c:pt idx="512">
                  <c:v>12.920105810523436</c:v>
                </c:pt>
                <c:pt idx="513">
                  <c:v>12.987673378091005</c:v>
                </c:pt>
                <c:pt idx="514">
                  <c:v>13.055240945658573</c:v>
                </c:pt>
                <c:pt idx="515">
                  <c:v>13.122808513226142</c:v>
                </c:pt>
                <c:pt idx="516">
                  <c:v>13.19037608079371</c:v>
                </c:pt>
                <c:pt idx="517">
                  <c:v>13.257943648361278</c:v>
                </c:pt>
                <c:pt idx="518">
                  <c:v>13.325511215928847</c:v>
                </c:pt>
                <c:pt idx="519">
                  <c:v>13.393078783496415</c:v>
                </c:pt>
                <c:pt idx="520">
                  <c:v>13.460646351063984</c:v>
                </c:pt>
                <c:pt idx="521">
                  <c:v>13.528213918631552</c:v>
                </c:pt>
                <c:pt idx="522">
                  <c:v>13.595781486199121</c:v>
                </c:pt>
                <c:pt idx="523">
                  <c:v>13.663349053766689</c:v>
                </c:pt>
                <c:pt idx="524">
                  <c:v>13.730916621334257</c:v>
                </c:pt>
                <c:pt idx="525">
                  <c:v>13.798484188901826</c:v>
                </c:pt>
                <c:pt idx="526">
                  <c:v>13.866051756469394</c:v>
                </c:pt>
                <c:pt idx="527">
                  <c:v>13.933619324036963</c:v>
                </c:pt>
                <c:pt idx="528">
                  <c:v>14.001186891604531</c:v>
                </c:pt>
                <c:pt idx="529">
                  <c:v>14.0687544591721</c:v>
                </c:pt>
                <c:pt idx="530">
                  <c:v>14.136322026739668</c:v>
                </c:pt>
                <c:pt idx="531">
                  <c:v>14.203889594307237</c:v>
                </c:pt>
                <c:pt idx="532">
                  <c:v>14.271457161874805</c:v>
                </c:pt>
                <c:pt idx="533">
                  <c:v>14.339024729442373</c:v>
                </c:pt>
                <c:pt idx="534">
                  <c:v>14.406592297009942</c:v>
                </c:pt>
                <c:pt idx="535">
                  <c:v>14.47415986457751</c:v>
                </c:pt>
                <c:pt idx="536">
                  <c:v>14.541727432145079</c:v>
                </c:pt>
                <c:pt idx="537">
                  <c:v>14.609294999712647</c:v>
                </c:pt>
                <c:pt idx="538">
                  <c:v>14.676862567280216</c:v>
                </c:pt>
                <c:pt idx="539">
                  <c:v>14.744430134847784</c:v>
                </c:pt>
                <c:pt idx="540">
                  <c:v>14.811997702415352</c:v>
                </c:pt>
                <c:pt idx="541">
                  <c:v>14.879565269982921</c:v>
                </c:pt>
                <c:pt idx="542">
                  <c:v>14.947132837550489</c:v>
                </c:pt>
                <c:pt idx="543">
                  <c:v>15.014700405118058</c:v>
                </c:pt>
                <c:pt idx="544">
                  <c:v>15.082267972685626</c:v>
                </c:pt>
                <c:pt idx="545">
                  <c:v>15.149835540253195</c:v>
                </c:pt>
                <c:pt idx="546">
                  <c:v>15.217403107820763</c:v>
                </c:pt>
                <c:pt idx="547">
                  <c:v>15.284970675388331</c:v>
                </c:pt>
                <c:pt idx="548">
                  <c:v>15.3525382429559</c:v>
                </c:pt>
                <c:pt idx="549">
                  <c:v>15.420105810523468</c:v>
                </c:pt>
                <c:pt idx="550">
                  <c:v>15.487673378091037</c:v>
                </c:pt>
                <c:pt idx="551">
                  <c:v>15.555240945658605</c:v>
                </c:pt>
                <c:pt idx="552">
                  <c:v>15.622808513226174</c:v>
                </c:pt>
                <c:pt idx="553">
                  <c:v>15.690376080793742</c:v>
                </c:pt>
                <c:pt idx="554">
                  <c:v>15.75794364836131</c:v>
                </c:pt>
                <c:pt idx="555">
                  <c:v>15.825511215928879</c:v>
                </c:pt>
                <c:pt idx="556">
                  <c:v>15.893078783496447</c:v>
                </c:pt>
                <c:pt idx="557">
                  <c:v>15.960646351064016</c:v>
                </c:pt>
                <c:pt idx="558">
                  <c:v>16.028213918631582</c:v>
                </c:pt>
                <c:pt idx="559">
                  <c:v>16.095781486199151</c:v>
                </c:pt>
                <c:pt idx="560">
                  <c:v>16.163349053766719</c:v>
                </c:pt>
                <c:pt idx="561">
                  <c:v>16.230916621334288</c:v>
                </c:pt>
                <c:pt idx="562">
                  <c:v>16.298484188901856</c:v>
                </c:pt>
                <c:pt idx="563">
                  <c:v>16.366051756469425</c:v>
                </c:pt>
                <c:pt idx="564">
                  <c:v>16.433619324036993</c:v>
                </c:pt>
                <c:pt idx="565">
                  <c:v>16.501186891604561</c:v>
                </c:pt>
                <c:pt idx="566">
                  <c:v>16.56875445917213</c:v>
                </c:pt>
                <c:pt idx="567">
                  <c:v>16.636322026739698</c:v>
                </c:pt>
                <c:pt idx="568">
                  <c:v>16.703889594307267</c:v>
                </c:pt>
                <c:pt idx="569">
                  <c:v>16.771457161874835</c:v>
                </c:pt>
                <c:pt idx="570">
                  <c:v>16.839024729442404</c:v>
                </c:pt>
                <c:pt idx="571">
                  <c:v>16.906592297009972</c:v>
                </c:pt>
                <c:pt idx="572">
                  <c:v>16.97415986457754</c:v>
                </c:pt>
                <c:pt idx="573">
                  <c:v>17.041727432145109</c:v>
                </c:pt>
                <c:pt idx="574">
                  <c:v>17.109294999712677</c:v>
                </c:pt>
                <c:pt idx="575">
                  <c:v>17.176862567280246</c:v>
                </c:pt>
                <c:pt idx="576">
                  <c:v>17.244430134847814</c:v>
                </c:pt>
                <c:pt idx="577">
                  <c:v>17.311997702415383</c:v>
                </c:pt>
                <c:pt idx="578">
                  <c:v>17.379565269982951</c:v>
                </c:pt>
                <c:pt idx="579">
                  <c:v>17.447132837550519</c:v>
                </c:pt>
                <c:pt idx="580">
                  <c:v>17.514700405118088</c:v>
                </c:pt>
                <c:pt idx="581">
                  <c:v>17.582267972685656</c:v>
                </c:pt>
                <c:pt idx="582">
                  <c:v>17.649835540253225</c:v>
                </c:pt>
                <c:pt idx="583">
                  <c:v>17.717403107820793</c:v>
                </c:pt>
                <c:pt idx="584">
                  <c:v>17.784970675388362</c:v>
                </c:pt>
                <c:pt idx="585">
                  <c:v>17.85253824295593</c:v>
                </c:pt>
                <c:pt idx="586">
                  <c:v>17.920105810523498</c:v>
                </c:pt>
                <c:pt idx="587">
                  <c:v>17.987673378091067</c:v>
                </c:pt>
                <c:pt idx="588">
                  <c:v>18.055240945658635</c:v>
                </c:pt>
                <c:pt idx="589">
                  <c:v>18.122808513226204</c:v>
                </c:pt>
                <c:pt idx="590">
                  <c:v>18.190376080793772</c:v>
                </c:pt>
                <c:pt idx="591">
                  <c:v>18.257943648361341</c:v>
                </c:pt>
                <c:pt idx="592">
                  <c:v>18.325511215928909</c:v>
                </c:pt>
                <c:pt idx="593">
                  <c:v>18.393078783496478</c:v>
                </c:pt>
                <c:pt idx="594">
                  <c:v>18.460646351064046</c:v>
                </c:pt>
                <c:pt idx="595">
                  <c:v>18.528213918631614</c:v>
                </c:pt>
                <c:pt idx="596">
                  <c:v>18.595781486199183</c:v>
                </c:pt>
                <c:pt idx="597">
                  <c:v>18.663349053766751</c:v>
                </c:pt>
                <c:pt idx="598">
                  <c:v>18.73091662133432</c:v>
                </c:pt>
                <c:pt idx="599">
                  <c:v>18.798484188901888</c:v>
                </c:pt>
                <c:pt idx="600">
                  <c:v>18.866051756469457</c:v>
                </c:pt>
                <c:pt idx="601">
                  <c:v>18.933619324037025</c:v>
                </c:pt>
                <c:pt idx="602">
                  <c:v>19.001186891604593</c:v>
                </c:pt>
                <c:pt idx="603">
                  <c:v>19.068754459172162</c:v>
                </c:pt>
                <c:pt idx="604">
                  <c:v>19.13632202673973</c:v>
                </c:pt>
                <c:pt idx="605">
                  <c:v>19.203889594307299</c:v>
                </c:pt>
                <c:pt idx="606">
                  <c:v>19.271457161874867</c:v>
                </c:pt>
                <c:pt idx="607">
                  <c:v>19.339024729442436</c:v>
                </c:pt>
                <c:pt idx="608">
                  <c:v>19.406592297010004</c:v>
                </c:pt>
                <c:pt idx="609">
                  <c:v>19.474159864577572</c:v>
                </c:pt>
                <c:pt idx="610">
                  <c:v>19.541727432145141</c:v>
                </c:pt>
                <c:pt idx="611">
                  <c:v>19.609294999712709</c:v>
                </c:pt>
                <c:pt idx="612">
                  <c:v>19.676862567280278</c:v>
                </c:pt>
                <c:pt idx="613">
                  <c:v>19.744430134847846</c:v>
                </c:pt>
                <c:pt idx="614">
                  <c:v>19.811997702415415</c:v>
                </c:pt>
                <c:pt idx="615">
                  <c:v>19.879565269982983</c:v>
                </c:pt>
                <c:pt idx="616">
                  <c:v>19.947132837550551</c:v>
                </c:pt>
                <c:pt idx="617">
                  <c:v>20.01470040511812</c:v>
                </c:pt>
                <c:pt idx="618">
                  <c:v>20.082267972685688</c:v>
                </c:pt>
                <c:pt idx="619">
                  <c:v>20.149835540253257</c:v>
                </c:pt>
                <c:pt idx="620">
                  <c:v>20.217403107820825</c:v>
                </c:pt>
                <c:pt idx="621">
                  <c:v>20.284970675388394</c:v>
                </c:pt>
                <c:pt idx="622">
                  <c:v>20.352538242955962</c:v>
                </c:pt>
                <c:pt idx="623">
                  <c:v>20.42010581052353</c:v>
                </c:pt>
                <c:pt idx="624">
                  <c:v>20.487673378091099</c:v>
                </c:pt>
                <c:pt idx="625">
                  <c:v>20.555240945658667</c:v>
                </c:pt>
                <c:pt idx="626">
                  <c:v>20.622808513226236</c:v>
                </c:pt>
                <c:pt idx="627">
                  <c:v>20.690376080793804</c:v>
                </c:pt>
                <c:pt idx="628">
                  <c:v>20.757943648361373</c:v>
                </c:pt>
                <c:pt idx="629">
                  <c:v>20.825511215928941</c:v>
                </c:pt>
                <c:pt idx="630">
                  <c:v>20.893078783496509</c:v>
                </c:pt>
                <c:pt idx="631">
                  <c:v>20.960646351064078</c:v>
                </c:pt>
                <c:pt idx="632">
                  <c:v>21.028213918631646</c:v>
                </c:pt>
                <c:pt idx="633">
                  <c:v>21.095781486199215</c:v>
                </c:pt>
                <c:pt idx="634">
                  <c:v>21.163349053766783</c:v>
                </c:pt>
                <c:pt idx="635">
                  <c:v>21.230916621334352</c:v>
                </c:pt>
                <c:pt idx="636">
                  <c:v>21.29848418890192</c:v>
                </c:pt>
                <c:pt idx="637">
                  <c:v>21.366051756469489</c:v>
                </c:pt>
                <c:pt idx="638">
                  <c:v>21.433619324037057</c:v>
                </c:pt>
                <c:pt idx="639">
                  <c:v>21.501186891604625</c:v>
                </c:pt>
                <c:pt idx="640">
                  <c:v>21.568754459172194</c:v>
                </c:pt>
                <c:pt idx="641">
                  <c:v>21.636322026739762</c:v>
                </c:pt>
                <c:pt idx="642">
                  <c:v>21.703889594307331</c:v>
                </c:pt>
                <c:pt idx="643">
                  <c:v>21.771457161874899</c:v>
                </c:pt>
                <c:pt idx="644">
                  <c:v>21.839024729442468</c:v>
                </c:pt>
                <c:pt idx="645">
                  <c:v>21.906592297010036</c:v>
                </c:pt>
                <c:pt idx="646">
                  <c:v>21.974159864577604</c:v>
                </c:pt>
                <c:pt idx="647">
                  <c:v>22.041727432145173</c:v>
                </c:pt>
                <c:pt idx="648">
                  <c:v>22.109294999712741</c:v>
                </c:pt>
                <c:pt idx="649">
                  <c:v>22.17686256728031</c:v>
                </c:pt>
                <c:pt idx="650">
                  <c:v>22.244430134847878</c:v>
                </c:pt>
                <c:pt idx="651">
                  <c:v>22.311997702415447</c:v>
                </c:pt>
                <c:pt idx="652">
                  <c:v>22.379565269983015</c:v>
                </c:pt>
                <c:pt idx="653">
                  <c:v>22.447132837550583</c:v>
                </c:pt>
                <c:pt idx="654">
                  <c:v>22.514700405118152</c:v>
                </c:pt>
                <c:pt idx="655">
                  <c:v>22.58226797268572</c:v>
                </c:pt>
                <c:pt idx="656">
                  <c:v>22.649835540253289</c:v>
                </c:pt>
                <c:pt idx="657">
                  <c:v>22.717403107820857</c:v>
                </c:pt>
                <c:pt idx="658">
                  <c:v>22.784970675388426</c:v>
                </c:pt>
                <c:pt idx="659">
                  <c:v>22.852538242955994</c:v>
                </c:pt>
                <c:pt idx="660">
                  <c:v>22.920105810523562</c:v>
                </c:pt>
                <c:pt idx="661">
                  <c:v>22.987673378091131</c:v>
                </c:pt>
                <c:pt idx="662">
                  <c:v>23.055240945658699</c:v>
                </c:pt>
                <c:pt idx="663">
                  <c:v>23.122808513226268</c:v>
                </c:pt>
                <c:pt idx="664">
                  <c:v>23.190376080793836</c:v>
                </c:pt>
                <c:pt idx="665">
                  <c:v>23.257943648361405</c:v>
                </c:pt>
                <c:pt idx="666">
                  <c:v>23.325511215928973</c:v>
                </c:pt>
                <c:pt idx="667">
                  <c:v>23.393078783496541</c:v>
                </c:pt>
                <c:pt idx="668">
                  <c:v>23.46064635106411</c:v>
                </c:pt>
                <c:pt idx="669">
                  <c:v>23.528213918631678</c:v>
                </c:pt>
                <c:pt idx="670">
                  <c:v>23.595781486199247</c:v>
                </c:pt>
                <c:pt idx="671">
                  <c:v>23.663349053766815</c:v>
                </c:pt>
                <c:pt idx="672">
                  <c:v>23.730916621334384</c:v>
                </c:pt>
                <c:pt idx="673">
                  <c:v>23.798484188901952</c:v>
                </c:pt>
                <c:pt idx="674">
                  <c:v>23.86605175646952</c:v>
                </c:pt>
                <c:pt idx="675">
                  <c:v>23.933619324037089</c:v>
                </c:pt>
                <c:pt idx="676">
                  <c:v>24.001186891604657</c:v>
                </c:pt>
                <c:pt idx="677">
                  <c:v>24.068754459172226</c:v>
                </c:pt>
                <c:pt idx="678">
                  <c:v>24.136322026739794</c:v>
                </c:pt>
                <c:pt idx="679">
                  <c:v>24.203889594307363</c:v>
                </c:pt>
                <c:pt idx="680">
                  <c:v>24.271457161874931</c:v>
                </c:pt>
                <c:pt idx="681">
                  <c:v>24.3390247294425</c:v>
                </c:pt>
                <c:pt idx="682">
                  <c:v>24.406592297010068</c:v>
                </c:pt>
                <c:pt idx="683">
                  <c:v>24.474159864577636</c:v>
                </c:pt>
                <c:pt idx="684">
                  <c:v>24.541727432145205</c:v>
                </c:pt>
                <c:pt idx="685">
                  <c:v>24.609294999712773</c:v>
                </c:pt>
                <c:pt idx="686">
                  <c:v>24.676862567280342</c:v>
                </c:pt>
                <c:pt idx="687">
                  <c:v>24.74443013484791</c:v>
                </c:pt>
                <c:pt idx="688">
                  <c:v>24.811997702415479</c:v>
                </c:pt>
                <c:pt idx="689">
                  <c:v>24.879565269983047</c:v>
                </c:pt>
                <c:pt idx="690">
                  <c:v>24.947132837550615</c:v>
                </c:pt>
                <c:pt idx="691">
                  <c:v>25.014700405118184</c:v>
                </c:pt>
                <c:pt idx="692">
                  <c:v>25.082267972685752</c:v>
                </c:pt>
                <c:pt idx="693">
                  <c:v>25.149835540253321</c:v>
                </c:pt>
                <c:pt idx="694">
                  <c:v>25.217403107820889</c:v>
                </c:pt>
                <c:pt idx="695">
                  <c:v>25.284970675388458</c:v>
                </c:pt>
                <c:pt idx="696">
                  <c:v>25.352538242956026</c:v>
                </c:pt>
                <c:pt idx="697">
                  <c:v>25.420105810523594</c:v>
                </c:pt>
                <c:pt idx="698">
                  <c:v>25.487673378091163</c:v>
                </c:pt>
                <c:pt idx="699">
                  <c:v>25.555240945658731</c:v>
                </c:pt>
                <c:pt idx="700">
                  <c:v>25.6228085132263</c:v>
                </c:pt>
                <c:pt idx="701">
                  <c:v>25.690376080793868</c:v>
                </c:pt>
                <c:pt idx="702">
                  <c:v>25.757943648361437</c:v>
                </c:pt>
                <c:pt idx="703">
                  <c:v>25.825511215929005</c:v>
                </c:pt>
                <c:pt idx="704">
                  <c:v>25.893078783496573</c:v>
                </c:pt>
                <c:pt idx="705">
                  <c:v>25.960646351064142</c:v>
                </c:pt>
                <c:pt idx="706">
                  <c:v>26.02821391863171</c:v>
                </c:pt>
                <c:pt idx="707">
                  <c:v>26.095781486199279</c:v>
                </c:pt>
                <c:pt idx="708">
                  <c:v>26.163349053766847</c:v>
                </c:pt>
                <c:pt idx="709">
                  <c:v>26.230916621334416</c:v>
                </c:pt>
                <c:pt idx="710">
                  <c:v>26.298484188901984</c:v>
                </c:pt>
                <c:pt idx="711">
                  <c:v>26.366051756469552</c:v>
                </c:pt>
                <c:pt idx="712">
                  <c:v>26.433619324037121</c:v>
                </c:pt>
                <c:pt idx="713">
                  <c:v>26.501186891604689</c:v>
                </c:pt>
                <c:pt idx="714">
                  <c:v>26.568754459172258</c:v>
                </c:pt>
                <c:pt idx="715">
                  <c:v>26.636322026739826</c:v>
                </c:pt>
                <c:pt idx="716">
                  <c:v>26.703889594307395</c:v>
                </c:pt>
                <c:pt idx="717">
                  <c:v>26.771457161874963</c:v>
                </c:pt>
                <c:pt idx="718">
                  <c:v>26.839024729442531</c:v>
                </c:pt>
                <c:pt idx="719">
                  <c:v>26.9065922970101</c:v>
                </c:pt>
                <c:pt idx="720">
                  <c:v>26.974159864577668</c:v>
                </c:pt>
                <c:pt idx="721">
                  <c:v>27.041727432145237</c:v>
                </c:pt>
                <c:pt idx="722">
                  <c:v>27.109294999712805</c:v>
                </c:pt>
                <c:pt idx="723">
                  <c:v>27.176862567280374</c:v>
                </c:pt>
                <c:pt idx="724">
                  <c:v>27.244430134847942</c:v>
                </c:pt>
                <c:pt idx="725">
                  <c:v>27.311997702415511</c:v>
                </c:pt>
                <c:pt idx="726">
                  <c:v>27.379565269983079</c:v>
                </c:pt>
                <c:pt idx="727">
                  <c:v>27.447132837550647</c:v>
                </c:pt>
                <c:pt idx="728">
                  <c:v>27.514700405118216</c:v>
                </c:pt>
                <c:pt idx="729">
                  <c:v>27.582267972685784</c:v>
                </c:pt>
                <c:pt idx="730">
                  <c:v>27.649835540253353</c:v>
                </c:pt>
                <c:pt idx="731">
                  <c:v>27.717403107820921</c:v>
                </c:pt>
                <c:pt idx="732">
                  <c:v>27.78497067538849</c:v>
                </c:pt>
                <c:pt idx="733">
                  <c:v>27.852538242956058</c:v>
                </c:pt>
                <c:pt idx="734">
                  <c:v>27.920105810523626</c:v>
                </c:pt>
                <c:pt idx="735">
                  <c:v>27.987673378091195</c:v>
                </c:pt>
                <c:pt idx="736">
                  <c:v>28.055240945658763</c:v>
                </c:pt>
                <c:pt idx="737">
                  <c:v>28.122808513226332</c:v>
                </c:pt>
                <c:pt idx="738">
                  <c:v>28.1903760807939</c:v>
                </c:pt>
                <c:pt idx="739">
                  <c:v>28.257943648361469</c:v>
                </c:pt>
                <c:pt idx="740">
                  <c:v>28.325511215929037</c:v>
                </c:pt>
                <c:pt idx="741">
                  <c:v>28.393078783496605</c:v>
                </c:pt>
                <c:pt idx="742">
                  <c:v>28.460646351064174</c:v>
                </c:pt>
                <c:pt idx="743">
                  <c:v>28.528213918631742</c:v>
                </c:pt>
                <c:pt idx="744">
                  <c:v>28.595781486199311</c:v>
                </c:pt>
                <c:pt idx="745">
                  <c:v>28.663349053766879</c:v>
                </c:pt>
                <c:pt idx="746">
                  <c:v>28.730916621334448</c:v>
                </c:pt>
                <c:pt idx="747">
                  <c:v>28.798484188902016</c:v>
                </c:pt>
                <c:pt idx="748">
                  <c:v>28.866051756469584</c:v>
                </c:pt>
                <c:pt idx="749">
                  <c:v>28.933619324037153</c:v>
                </c:pt>
                <c:pt idx="750">
                  <c:v>29.001186891604721</c:v>
                </c:pt>
                <c:pt idx="751">
                  <c:v>29.06875445917229</c:v>
                </c:pt>
                <c:pt idx="752">
                  <c:v>29.136322026739858</c:v>
                </c:pt>
                <c:pt idx="753">
                  <c:v>29.203889594307427</c:v>
                </c:pt>
                <c:pt idx="754">
                  <c:v>29.271457161874995</c:v>
                </c:pt>
                <c:pt idx="755">
                  <c:v>29.339024729442563</c:v>
                </c:pt>
                <c:pt idx="756">
                  <c:v>29.406592297010132</c:v>
                </c:pt>
                <c:pt idx="757">
                  <c:v>29.4741598645777</c:v>
                </c:pt>
                <c:pt idx="758">
                  <c:v>29.541727432145269</c:v>
                </c:pt>
                <c:pt idx="759">
                  <c:v>29.609294999712837</c:v>
                </c:pt>
                <c:pt idx="760">
                  <c:v>29.676862567280406</c:v>
                </c:pt>
                <c:pt idx="761">
                  <c:v>29.744430134847974</c:v>
                </c:pt>
                <c:pt idx="762">
                  <c:v>29.811997702415542</c:v>
                </c:pt>
                <c:pt idx="763">
                  <c:v>29.879565269983111</c:v>
                </c:pt>
                <c:pt idx="764">
                  <c:v>29.947132837550679</c:v>
                </c:pt>
                <c:pt idx="765">
                  <c:v>30.014700405118248</c:v>
                </c:pt>
                <c:pt idx="766">
                  <c:v>30.082267972685816</c:v>
                </c:pt>
                <c:pt idx="767">
                  <c:v>30.149835540253385</c:v>
                </c:pt>
                <c:pt idx="768">
                  <c:v>30.217403107820953</c:v>
                </c:pt>
                <c:pt idx="769">
                  <c:v>30.284970675388521</c:v>
                </c:pt>
                <c:pt idx="770">
                  <c:v>30.35253824295609</c:v>
                </c:pt>
                <c:pt idx="771">
                  <c:v>30.420105810523658</c:v>
                </c:pt>
                <c:pt idx="772">
                  <c:v>30.487673378091227</c:v>
                </c:pt>
                <c:pt idx="773">
                  <c:v>30.555240945658795</c:v>
                </c:pt>
                <c:pt idx="774">
                  <c:v>30.622808513226364</c:v>
                </c:pt>
                <c:pt idx="775">
                  <c:v>30.690376080793932</c:v>
                </c:pt>
                <c:pt idx="776">
                  <c:v>30.757943648361501</c:v>
                </c:pt>
                <c:pt idx="777">
                  <c:v>30.825511215929069</c:v>
                </c:pt>
                <c:pt idx="778">
                  <c:v>30.893078783496637</c:v>
                </c:pt>
                <c:pt idx="779">
                  <c:v>30.960646351064206</c:v>
                </c:pt>
                <c:pt idx="780">
                  <c:v>31.028213918631774</c:v>
                </c:pt>
                <c:pt idx="781">
                  <c:v>31.095781486199343</c:v>
                </c:pt>
                <c:pt idx="782">
                  <c:v>31.163349053766911</c:v>
                </c:pt>
                <c:pt idx="783">
                  <c:v>31.23091662133448</c:v>
                </c:pt>
                <c:pt idx="784">
                  <c:v>31.298484188902048</c:v>
                </c:pt>
                <c:pt idx="785">
                  <c:v>31.366051756469616</c:v>
                </c:pt>
                <c:pt idx="786">
                  <c:v>31.433619324037185</c:v>
                </c:pt>
                <c:pt idx="787">
                  <c:v>31.501186891604753</c:v>
                </c:pt>
                <c:pt idx="788">
                  <c:v>31.568754459172322</c:v>
                </c:pt>
                <c:pt idx="789">
                  <c:v>31.63632202673989</c:v>
                </c:pt>
                <c:pt idx="790">
                  <c:v>31.703889594307459</c:v>
                </c:pt>
                <c:pt idx="791">
                  <c:v>31.771457161875027</c:v>
                </c:pt>
                <c:pt idx="792">
                  <c:v>31.839024729442595</c:v>
                </c:pt>
                <c:pt idx="793">
                  <c:v>31.906592297010164</c:v>
                </c:pt>
                <c:pt idx="794">
                  <c:v>31.974159864577732</c:v>
                </c:pt>
                <c:pt idx="795">
                  <c:v>32.041727432145301</c:v>
                </c:pt>
                <c:pt idx="796">
                  <c:v>32.109294999712866</c:v>
                </c:pt>
                <c:pt idx="797">
                  <c:v>32.17686256728043</c:v>
                </c:pt>
                <c:pt idx="798">
                  <c:v>32.244430134847995</c:v>
                </c:pt>
                <c:pt idx="799">
                  <c:v>32.31199770241556</c:v>
                </c:pt>
                <c:pt idx="800">
                  <c:v>32.379565269983125</c:v>
                </c:pt>
                <c:pt idx="801">
                  <c:v>32.44713283755069</c:v>
                </c:pt>
                <c:pt idx="802">
                  <c:v>32.514700405118255</c:v>
                </c:pt>
                <c:pt idx="803">
                  <c:v>32.58226797268582</c:v>
                </c:pt>
                <c:pt idx="804">
                  <c:v>32.649835540253385</c:v>
                </c:pt>
                <c:pt idx="805">
                  <c:v>32.71740310782095</c:v>
                </c:pt>
                <c:pt idx="806">
                  <c:v>32.784970675388514</c:v>
                </c:pt>
                <c:pt idx="807">
                  <c:v>32.852538242956079</c:v>
                </c:pt>
                <c:pt idx="808">
                  <c:v>32.920105810523644</c:v>
                </c:pt>
                <c:pt idx="809">
                  <c:v>32.987673378091209</c:v>
                </c:pt>
                <c:pt idx="810">
                  <c:v>33.055240945658774</c:v>
                </c:pt>
                <c:pt idx="811">
                  <c:v>33.122808513226339</c:v>
                </c:pt>
                <c:pt idx="812">
                  <c:v>33.190376080793904</c:v>
                </c:pt>
                <c:pt idx="813">
                  <c:v>33.257943648361469</c:v>
                </c:pt>
                <c:pt idx="814">
                  <c:v>33.325511215929033</c:v>
                </c:pt>
                <c:pt idx="815">
                  <c:v>33.393078783496598</c:v>
                </c:pt>
                <c:pt idx="816">
                  <c:v>33.460646351064163</c:v>
                </c:pt>
                <c:pt idx="817">
                  <c:v>33.528213918631728</c:v>
                </c:pt>
                <c:pt idx="818">
                  <c:v>33.595781486199293</c:v>
                </c:pt>
                <c:pt idx="819">
                  <c:v>33.663349053766858</c:v>
                </c:pt>
                <c:pt idx="820">
                  <c:v>33.730916621334423</c:v>
                </c:pt>
                <c:pt idx="821">
                  <c:v>33.798484188901988</c:v>
                </c:pt>
                <c:pt idx="822">
                  <c:v>33.866051756469552</c:v>
                </c:pt>
                <c:pt idx="823">
                  <c:v>33.933619324037117</c:v>
                </c:pt>
                <c:pt idx="824">
                  <c:v>34.001186891604682</c:v>
                </c:pt>
                <c:pt idx="825">
                  <c:v>34.068754459172247</c:v>
                </c:pt>
                <c:pt idx="826">
                  <c:v>34.136322026739812</c:v>
                </c:pt>
                <c:pt idx="827">
                  <c:v>34.203889594307377</c:v>
                </c:pt>
                <c:pt idx="828">
                  <c:v>34.271457161874942</c:v>
                </c:pt>
                <c:pt idx="829">
                  <c:v>34.339024729442507</c:v>
                </c:pt>
                <c:pt idx="830">
                  <c:v>34.406592297010071</c:v>
                </c:pt>
                <c:pt idx="831">
                  <c:v>34.474159864577636</c:v>
                </c:pt>
                <c:pt idx="832">
                  <c:v>34.541727432145201</c:v>
                </c:pt>
                <c:pt idx="833">
                  <c:v>34.609294999712766</c:v>
                </c:pt>
                <c:pt idx="834">
                  <c:v>34.676862567280331</c:v>
                </c:pt>
                <c:pt idx="835">
                  <c:v>34.744430134847896</c:v>
                </c:pt>
                <c:pt idx="836">
                  <c:v>34.811997702415461</c:v>
                </c:pt>
                <c:pt idx="837">
                  <c:v>34.879565269983026</c:v>
                </c:pt>
                <c:pt idx="838">
                  <c:v>34.947132837550591</c:v>
                </c:pt>
                <c:pt idx="839">
                  <c:v>35.014700405118155</c:v>
                </c:pt>
                <c:pt idx="840">
                  <c:v>35.08226797268572</c:v>
                </c:pt>
                <c:pt idx="841">
                  <c:v>35.149835540253285</c:v>
                </c:pt>
                <c:pt idx="842">
                  <c:v>35.21740310782085</c:v>
                </c:pt>
                <c:pt idx="843">
                  <c:v>35.284970675388415</c:v>
                </c:pt>
                <c:pt idx="844">
                  <c:v>35.35253824295598</c:v>
                </c:pt>
                <c:pt idx="845">
                  <c:v>35.420105810523545</c:v>
                </c:pt>
                <c:pt idx="846">
                  <c:v>35.48767337809111</c:v>
                </c:pt>
                <c:pt idx="847">
                  <c:v>35.555240945658674</c:v>
                </c:pt>
                <c:pt idx="848">
                  <c:v>35.622808513226239</c:v>
                </c:pt>
                <c:pt idx="849">
                  <c:v>35.690376080793804</c:v>
                </c:pt>
                <c:pt idx="850">
                  <c:v>35.757943648361369</c:v>
                </c:pt>
                <c:pt idx="851">
                  <c:v>35.825511215928934</c:v>
                </c:pt>
                <c:pt idx="852">
                  <c:v>35.893078783496499</c:v>
                </c:pt>
                <c:pt idx="853">
                  <c:v>35.960646351064064</c:v>
                </c:pt>
                <c:pt idx="854">
                  <c:v>36.028213918631629</c:v>
                </c:pt>
                <c:pt idx="855">
                  <c:v>36.095781486199193</c:v>
                </c:pt>
                <c:pt idx="856">
                  <c:v>36.163349053766758</c:v>
                </c:pt>
                <c:pt idx="857">
                  <c:v>36.230916621334323</c:v>
                </c:pt>
                <c:pt idx="858">
                  <c:v>36.298484188901888</c:v>
                </c:pt>
                <c:pt idx="859">
                  <c:v>36.366051756469453</c:v>
                </c:pt>
                <c:pt idx="860">
                  <c:v>36.433619324037018</c:v>
                </c:pt>
                <c:pt idx="861">
                  <c:v>36.501186891604583</c:v>
                </c:pt>
                <c:pt idx="862">
                  <c:v>36.568754459172148</c:v>
                </c:pt>
                <c:pt idx="863">
                  <c:v>36.636322026739712</c:v>
                </c:pt>
                <c:pt idx="864">
                  <c:v>36.703889594307277</c:v>
                </c:pt>
                <c:pt idx="865">
                  <c:v>36.771457161874842</c:v>
                </c:pt>
                <c:pt idx="866">
                  <c:v>36.839024729442407</c:v>
                </c:pt>
                <c:pt idx="867">
                  <c:v>36.906592297009972</c:v>
                </c:pt>
                <c:pt idx="868">
                  <c:v>36.974159864577537</c:v>
                </c:pt>
                <c:pt idx="869">
                  <c:v>37.041727432145102</c:v>
                </c:pt>
                <c:pt idx="870">
                  <c:v>37.109294999712667</c:v>
                </c:pt>
                <c:pt idx="871">
                  <c:v>37.176862567280232</c:v>
                </c:pt>
                <c:pt idx="872">
                  <c:v>37.244430134847796</c:v>
                </c:pt>
                <c:pt idx="873">
                  <c:v>37.311997702415361</c:v>
                </c:pt>
                <c:pt idx="874">
                  <c:v>37.379565269982926</c:v>
                </c:pt>
                <c:pt idx="875">
                  <c:v>37.447132837550491</c:v>
                </c:pt>
                <c:pt idx="876">
                  <c:v>37.514700405118056</c:v>
                </c:pt>
                <c:pt idx="877">
                  <c:v>37.582267972685621</c:v>
                </c:pt>
                <c:pt idx="878">
                  <c:v>37.649835540253186</c:v>
                </c:pt>
                <c:pt idx="879">
                  <c:v>37.717403107820751</c:v>
                </c:pt>
                <c:pt idx="880">
                  <c:v>37.784970675388315</c:v>
                </c:pt>
                <c:pt idx="881">
                  <c:v>37.85253824295588</c:v>
                </c:pt>
                <c:pt idx="882">
                  <c:v>37.920105810523445</c:v>
                </c:pt>
                <c:pt idx="883">
                  <c:v>37.98767337809101</c:v>
                </c:pt>
                <c:pt idx="884">
                  <c:v>38.055240945658575</c:v>
                </c:pt>
                <c:pt idx="885">
                  <c:v>38.12280851322614</c:v>
                </c:pt>
                <c:pt idx="886">
                  <c:v>38.190376080793705</c:v>
                </c:pt>
                <c:pt idx="887">
                  <c:v>38.25794364836127</c:v>
                </c:pt>
                <c:pt idx="888">
                  <c:v>38.325511215928834</c:v>
                </c:pt>
                <c:pt idx="889">
                  <c:v>38.393078783496399</c:v>
                </c:pt>
                <c:pt idx="890">
                  <c:v>38.460646351063964</c:v>
                </c:pt>
                <c:pt idx="891">
                  <c:v>38.528213918631529</c:v>
                </c:pt>
                <c:pt idx="892">
                  <c:v>38.595781486199094</c:v>
                </c:pt>
                <c:pt idx="893">
                  <c:v>38.663349053766659</c:v>
                </c:pt>
                <c:pt idx="894">
                  <c:v>38.730916621334224</c:v>
                </c:pt>
                <c:pt idx="895">
                  <c:v>38.798484188901789</c:v>
                </c:pt>
                <c:pt idx="896">
                  <c:v>38.866051756469354</c:v>
                </c:pt>
                <c:pt idx="897">
                  <c:v>38.933619324036918</c:v>
                </c:pt>
                <c:pt idx="898">
                  <c:v>39.001186891604483</c:v>
                </c:pt>
                <c:pt idx="899">
                  <c:v>39.068754459172048</c:v>
                </c:pt>
                <c:pt idx="900">
                  <c:v>39.136322026739613</c:v>
                </c:pt>
                <c:pt idx="901">
                  <c:v>39.203889594307178</c:v>
                </c:pt>
                <c:pt idx="902">
                  <c:v>39.271457161874743</c:v>
                </c:pt>
                <c:pt idx="903">
                  <c:v>39.339024729442308</c:v>
                </c:pt>
                <c:pt idx="904">
                  <c:v>39.406592297009873</c:v>
                </c:pt>
                <c:pt idx="905">
                  <c:v>39.474159864577437</c:v>
                </c:pt>
                <c:pt idx="906">
                  <c:v>39.541727432145002</c:v>
                </c:pt>
                <c:pt idx="907">
                  <c:v>39.609294999712567</c:v>
                </c:pt>
                <c:pt idx="908">
                  <c:v>39.676862567280132</c:v>
                </c:pt>
                <c:pt idx="909">
                  <c:v>39.744430134847697</c:v>
                </c:pt>
                <c:pt idx="910">
                  <c:v>39.811997702415262</c:v>
                </c:pt>
                <c:pt idx="911">
                  <c:v>39.879565269982827</c:v>
                </c:pt>
                <c:pt idx="912">
                  <c:v>39.947132837550392</c:v>
                </c:pt>
                <c:pt idx="913">
                  <c:v>40.014700405117956</c:v>
                </c:pt>
                <c:pt idx="914">
                  <c:v>40.082267972685521</c:v>
                </c:pt>
                <c:pt idx="915">
                  <c:v>40.149835540253086</c:v>
                </c:pt>
                <c:pt idx="916">
                  <c:v>40.217403107820651</c:v>
                </c:pt>
                <c:pt idx="917">
                  <c:v>40.284970675388216</c:v>
                </c:pt>
                <c:pt idx="918">
                  <c:v>40.352538242955781</c:v>
                </c:pt>
                <c:pt idx="919">
                  <c:v>40.420105810523346</c:v>
                </c:pt>
                <c:pt idx="920">
                  <c:v>40.487673378090911</c:v>
                </c:pt>
                <c:pt idx="921">
                  <c:v>40.555240945658475</c:v>
                </c:pt>
                <c:pt idx="922">
                  <c:v>40.62280851322604</c:v>
                </c:pt>
                <c:pt idx="923">
                  <c:v>40.690376080793605</c:v>
                </c:pt>
                <c:pt idx="924">
                  <c:v>40.75794364836117</c:v>
                </c:pt>
                <c:pt idx="925">
                  <c:v>40.825511215928735</c:v>
                </c:pt>
                <c:pt idx="926">
                  <c:v>40.8930787834963</c:v>
                </c:pt>
                <c:pt idx="927">
                  <c:v>40.960646351063865</c:v>
                </c:pt>
                <c:pt idx="928">
                  <c:v>41.02821391863143</c:v>
                </c:pt>
                <c:pt idx="929">
                  <c:v>41.095781486198995</c:v>
                </c:pt>
                <c:pt idx="930">
                  <c:v>41.163349053766559</c:v>
                </c:pt>
                <c:pt idx="931">
                  <c:v>41.230916621334124</c:v>
                </c:pt>
                <c:pt idx="932">
                  <c:v>41.298484188901689</c:v>
                </c:pt>
                <c:pt idx="933">
                  <c:v>41.366051756469254</c:v>
                </c:pt>
                <c:pt idx="934">
                  <c:v>41.433619324036819</c:v>
                </c:pt>
                <c:pt idx="935">
                  <c:v>41.501186891604384</c:v>
                </c:pt>
                <c:pt idx="936">
                  <c:v>41.568754459171949</c:v>
                </c:pt>
                <c:pt idx="937">
                  <c:v>41.636322026739514</c:v>
                </c:pt>
                <c:pt idx="938">
                  <c:v>41.703889594307078</c:v>
                </c:pt>
                <c:pt idx="939">
                  <c:v>41.771457161874643</c:v>
                </c:pt>
                <c:pt idx="940">
                  <c:v>41.839024729442208</c:v>
                </c:pt>
                <c:pt idx="941">
                  <c:v>41.906592297009773</c:v>
                </c:pt>
                <c:pt idx="942">
                  <c:v>41.974159864577338</c:v>
                </c:pt>
                <c:pt idx="943">
                  <c:v>42.041727432144903</c:v>
                </c:pt>
                <c:pt idx="944">
                  <c:v>42.109294999712468</c:v>
                </c:pt>
                <c:pt idx="945">
                  <c:v>42.176862567280033</c:v>
                </c:pt>
                <c:pt idx="946">
                  <c:v>42.244430134847597</c:v>
                </c:pt>
                <c:pt idx="947">
                  <c:v>42.311997702415162</c:v>
                </c:pt>
                <c:pt idx="948">
                  <c:v>42.379565269982727</c:v>
                </c:pt>
                <c:pt idx="949">
                  <c:v>42.447132837550292</c:v>
                </c:pt>
                <c:pt idx="950">
                  <c:v>42.514700405117857</c:v>
                </c:pt>
                <c:pt idx="951">
                  <c:v>42.582267972685422</c:v>
                </c:pt>
                <c:pt idx="952">
                  <c:v>42.649835540252987</c:v>
                </c:pt>
                <c:pt idx="953">
                  <c:v>42.717403107820552</c:v>
                </c:pt>
                <c:pt idx="954">
                  <c:v>42.784970675388116</c:v>
                </c:pt>
                <c:pt idx="955">
                  <c:v>42.852538242955681</c:v>
                </c:pt>
                <c:pt idx="956">
                  <c:v>42.920105810523246</c:v>
                </c:pt>
                <c:pt idx="957">
                  <c:v>42.987673378090811</c:v>
                </c:pt>
                <c:pt idx="958">
                  <c:v>43.055240945658376</c:v>
                </c:pt>
                <c:pt idx="959">
                  <c:v>43.122808513225941</c:v>
                </c:pt>
                <c:pt idx="960">
                  <c:v>43.190376080793506</c:v>
                </c:pt>
                <c:pt idx="961">
                  <c:v>43.257943648361071</c:v>
                </c:pt>
                <c:pt idx="962">
                  <c:v>43.325511215928636</c:v>
                </c:pt>
                <c:pt idx="963">
                  <c:v>43.3930787834962</c:v>
                </c:pt>
                <c:pt idx="964">
                  <c:v>43.460646351063765</c:v>
                </c:pt>
                <c:pt idx="965">
                  <c:v>43.52821391863133</c:v>
                </c:pt>
                <c:pt idx="966">
                  <c:v>43.595781486198895</c:v>
                </c:pt>
                <c:pt idx="967">
                  <c:v>43.66334905376646</c:v>
                </c:pt>
                <c:pt idx="968">
                  <c:v>43.730916621334025</c:v>
                </c:pt>
                <c:pt idx="969">
                  <c:v>43.79848418890159</c:v>
                </c:pt>
                <c:pt idx="970">
                  <c:v>43.866051756469155</c:v>
                </c:pt>
                <c:pt idx="971">
                  <c:v>43.933619324036719</c:v>
                </c:pt>
                <c:pt idx="972">
                  <c:v>44.001186891604284</c:v>
                </c:pt>
                <c:pt idx="973">
                  <c:v>44.068754459171849</c:v>
                </c:pt>
                <c:pt idx="974">
                  <c:v>44.136322026739414</c:v>
                </c:pt>
                <c:pt idx="975">
                  <c:v>44.203889594306979</c:v>
                </c:pt>
                <c:pt idx="976">
                  <c:v>44.271457161874544</c:v>
                </c:pt>
                <c:pt idx="977">
                  <c:v>44.339024729442109</c:v>
                </c:pt>
                <c:pt idx="978">
                  <c:v>44.406592297009674</c:v>
                </c:pt>
                <c:pt idx="979">
                  <c:v>44.474159864577238</c:v>
                </c:pt>
                <c:pt idx="980">
                  <c:v>44.541727432144803</c:v>
                </c:pt>
                <c:pt idx="981">
                  <c:v>44.609294999712368</c:v>
                </c:pt>
                <c:pt idx="982">
                  <c:v>44.676862567279933</c:v>
                </c:pt>
                <c:pt idx="983">
                  <c:v>44.744430134847498</c:v>
                </c:pt>
                <c:pt idx="984">
                  <c:v>44.811997702415063</c:v>
                </c:pt>
                <c:pt idx="985">
                  <c:v>44.879565269982628</c:v>
                </c:pt>
                <c:pt idx="986">
                  <c:v>44.947132837550193</c:v>
                </c:pt>
                <c:pt idx="987">
                  <c:v>45.014700405117757</c:v>
                </c:pt>
                <c:pt idx="988">
                  <c:v>45.082267972685322</c:v>
                </c:pt>
                <c:pt idx="989">
                  <c:v>45.149835540252887</c:v>
                </c:pt>
                <c:pt idx="990">
                  <c:v>45.217403107820452</c:v>
                </c:pt>
                <c:pt idx="991">
                  <c:v>45.284970675388017</c:v>
                </c:pt>
                <c:pt idx="992">
                  <c:v>45.352538242955582</c:v>
                </c:pt>
                <c:pt idx="993">
                  <c:v>45.420105810523147</c:v>
                </c:pt>
                <c:pt idx="994">
                  <c:v>45.487673378090712</c:v>
                </c:pt>
                <c:pt idx="995">
                  <c:v>45.555240945658277</c:v>
                </c:pt>
                <c:pt idx="996">
                  <c:v>45.622808513225841</c:v>
                </c:pt>
                <c:pt idx="997">
                  <c:v>45.690376080793406</c:v>
                </c:pt>
                <c:pt idx="998">
                  <c:v>45.757943648360971</c:v>
                </c:pt>
                <c:pt idx="999">
                  <c:v>45.825511215928536</c:v>
                </c:pt>
                <c:pt idx="1000">
                  <c:v>45.893078783496101</c:v>
                </c:pt>
                <c:pt idx="1001">
                  <c:v>45.960646351063666</c:v>
                </c:pt>
                <c:pt idx="1002">
                  <c:v>46.028213918631231</c:v>
                </c:pt>
                <c:pt idx="1003">
                  <c:v>46.095781486198796</c:v>
                </c:pt>
                <c:pt idx="1004">
                  <c:v>46.16334905376636</c:v>
                </c:pt>
                <c:pt idx="1005">
                  <c:v>46.230916621333925</c:v>
                </c:pt>
                <c:pt idx="1006">
                  <c:v>46.29848418890149</c:v>
                </c:pt>
                <c:pt idx="1007">
                  <c:v>46.366051756469055</c:v>
                </c:pt>
                <c:pt idx="1008">
                  <c:v>46.43361932403662</c:v>
                </c:pt>
                <c:pt idx="1009">
                  <c:v>46.501186891604185</c:v>
                </c:pt>
                <c:pt idx="1010">
                  <c:v>46.56875445917175</c:v>
                </c:pt>
                <c:pt idx="1011">
                  <c:v>46.636322026739315</c:v>
                </c:pt>
                <c:pt idx="1012">
                  <c:v>46.703889594306879</c:v>
                </c:pt>
                <c:pt idx="1013">
                  <c:v>46.771457161874444</c:v>
                </c:pt>
                <c:pt idx="1014">
                  <c:v>46.839024729442009</c:v>
                </c:pt>
                <c:pt idx="1015">
                  <c:v>46.906592297009574</c:v>
                </c:pt>
                <c:pt idx="1016">
                  <c:v>46.974159864577139</c:v>
                </c:pt>
                <c:pt idx="1017">
                  <c:v>47.041727432144704</c:v>
                </c:pt>
                <c:pt idx="1018">
                  <c:v>47.109294999712269</c:v>
                </c:pt>
                <c:pt idx="1019">
                  <c:v>47.176862567279834</c:v>
                </c:pt>
                <c:pt idx="1020">
                  <c:v>47.244430134847399</c:v>
                </c:pt>
                <c:pt idx="1021">
                  <c:v>47.311997702414963</c:v>
                </c:pt>
                <c:pt idx="1022">
                  <c:v>47.379565269982528</c:v>
                </c:pt>
                <c:pt idx="1023">
                  <c:v>47.447132837550093</c:v>
                </c:pt>
                <c:pt idx="1024">
                  <c:v>47.514700405117658</c:v>
                </c:pt>
                <c:pt idx="1025">
                  <c:v>47.582267972685223</c:v>
                </c:pt>
                <c:pt idx="1026">
                  <c:v>47.649835540252788</c:v>
                </c:pt>
                <c:pt idx="1027">
                  <c:v>47.717403107820353</c:v>
                </c:pt>
                <c:pt idx="1028">
                  <c:v>47.784970675387918</c:v>
                </c:pt>
                <c:pt idx="1029">
                  <c:v>47.852538242955482</c:v>
                </c:pt>
                <c:pt idx="1030">
                  <c:v>47.920105810523047</c:v>
                </c:pt>
                <c:pt idx="1031">
                  <c:v>47.987673378090612</c:v>
                </c:pt>
                <c:pt idx="1032">
                  <c:v>48.055240945658177</c:v>
                </c:pt>
                <c:pt idx="1033">
                  <c:v>48.122808513225742</c:v>
                </c:pt>
                <c:pt idx="1034">
                  <c:v>48.190376080793307</c:v>
                </c:pt>
                <c:pt idx="1035">
                  <c:v>48.257943648360872</c:v>
                </c:pt>
                <c:pt idx="1036">
                  <c:v>48.325511215928437</c:v>
                </c:pt>
                <c:pt idx="1037">
                  <c:v>48.393078783496001</c:v>
                </c:pt>
                <c:pt idx="1038">
                  <c:v>48.460646351063566</c:v>
                </c:pt>
                <c:pt idx="1039">
                  <c:v>48.528213918631131</c:v>
                </c:pt>
                <c:pt idx="1040">
                  <c:v>48.595781486198696</c:v>
                </c:pt>
                <c:pt idx="1041">
                  <c:v>48.663349053766261</c:v>
                </c:pt>
                <c:pt idx="1042">
                  <c:v>48.730916621333826</c:v>
                </c:pt>
                <c:pt idx="1043">
                  <c:v>48.798484188901391</c:v>
                </c:pt>
                <c:pt idx="1044">
                  <c:v>48.866051756468956</c:v>
                </c:pt>
                <c:pt idx="1045">
                  <c:v>48.93361932403652</c:v>
                </c:pt>
                <c:pt idx="1046">
                  <c:v>49.001186891604085</c:v>
                </c:pt>
                <c:pt idx="1047">
                  <c:v>49.06875445917165</c:v>
                </c:pt>
                <c:pt idx="1048">
                  <c:v>49.136322026739215</c:v>
                </c:pt>
                <c:pt idx="1049">
                  <c:v>49.20388959430678</c:v>
                </c:pt>
                <c:pt idx="1050">
                  <c:v>49.271457161874345</c:v>
                </c:pt>
                <c:pt idx="1051">
                  <c:v>49.33902472944191</c:v>
                </c:pt>
                <c:pt idx="1052">
                  <c:v>49.406592297009475</c:v>
                </c:pt>
                <c:pt idx="1053">
                  <c:v>49.47415986457704</c:v>
                </c:pt>
                <c:pt idx="1054">
                  <c:v>49.541727432144604</c:v>
                </c:pt>
                <c:pt idx="1055">
                  <c:v>49.609294999712169</c:v>
                </c:pt>
                <c:pt idx="1056">
                  <c:v>49.676862567279734</c:v>
                </c:pt>
                <c:pt idx="1057">
                  <c:v>49.744430134847299</c:v>
                </c:pt>
                <c:pt idx="1058">
                  <c:v>49.811997702414864</c:v>
                </c:pt>
                <c:pt idx="1059">
                  <c:v>49.879565269982429</c:v>
                </c:pt>
                <c:pt idx="1060">
                  <c:v>49.947132837549994</c:v>
                </c:pt>
                <c:pt idx="1061">
                  <c:v>50.014700405117559</c:v>
                </c:pt>
                <c:pt idx="1062">
                  <c:v>50.082267972685123</c:v>
                </c:pt>
                <c:pt idx="1063">
                  <c:v>50.149835540252688</c:v>
                </c:pt>
                <c:pt idx="1064">
                  <c:v>50.217403107820253</c:v>
                </c:pt>
                <c:pt idx="1065">
                  <c:v>50.284970675387818</c:v>
                </c:pt>
                <c:pt idx="1066">
                  <c:v>50.352538242955383</c:v>
                </c:pt>
                <c:pt idx="1067">
                  <c:v>50.420105810522948</c:v>
                </c:pt>
                <c:pt idx="1068">
                  <c:v>50.487673378090513</c:v>
                </c:pt>
                <c:pt idx="1069">
                  <c:v>50.555240945658078</c:v>
                </c:pt>
                <c:pt idx="1070">
                  <c:v>50.622808513225642</c:v>
                </c:pt>
                <c:pt idx="1071">
                  <c:v>50.690376080793207</c:v>
                </c:pt>
                <c:pt idx="1072">
                  <c:v>50.757943648360772</c:v>
                </c:pt>
                <c:pt idx="1073">
                  <c:v>50.825511215928337</c:v>
                </c:pt>
                <c:pt idx="1074">
                  <c:v>50.893078783495902</c:v>
                </c:pt>
                <c:pt idx="1075">
                  <c:v>50.960646351063467</c:v>
                </c:pt>
                <c:pt idx="1076">
                  <c:v>51.028213918631032</c:v>
                </c:pt>
                <c:pt idx="1077">
                  <c:v>51.095781486198597</c:v>
                </c:pt>
                <c:pt idx="1078">
                  <c:v>51.163349053766161</c:v>
                </c:pt>
                <c:pt idx="1079">
                  <c:v>51.230916621333726</c:v>
                </c:pt>
                <c:pt idx="1080">
                  <c:v>51.298484188901291</c:v>
                </c:pt>
                <c:pt idx="1081">
                  <c:v>51.366051756468856</c:v>
                </c:pt>
                <c:pt idx="1082">
                  <c:v>51.433619324036421</c:v>
                </c:pt>
                <c:pt idx="1083">
                  <c:v>51.501186891603986</c:v>
                </c:pt>
                <c:pt idx="1084">
                  <c:v>51.568754459171551</c:v>
                </c:pt>
                <c:pt idx="1085">
                  <c:v>51.636322026739116</c:v>
                </c:pt>
                <c:pt idx="1086">
                  <c:v>51.703889594306681</c:v>
                </c:pt>
                <c:pt idx="1087">
                  <c:v>51.771457161874245</c:v>
                </c:pt>
                <c:pt idx="1088">
                  <c:v>51.83902472944181</c:v>
                </c:pt>
                <c:pt idx="1089">
                  <c:v>51.906592297009375</c:v>
                </c:pt>
                <c:pt idx="1090">
                  <c:v>51.97415986457694</c:v>
                </c:pt>
                <c:pt idx="1091">
                  <c:v>52.041727432144505</c:v>
                </c:pt>
                <c:pt idx="1092">
                  <c:v>52.10929499971207</c:v>
                </c:pt>
                <c:pt idx="1093">
                  <c:v>52.176862567279635</c:v>
                </c:pt>
                <c:pt idx="1094">
                  <c:v>52.2444301348472</c:v>
                </c:pt>
                <c:pt idx="1095">
                  <c:v>52.311997702414764</c:v>
                </c:pt>
                <c:pt idx="1096">
                  <c:v>52.379565269982329</c:v>
                </c:pt>
                <c:pt idx="1097">
                  <c:v>52.447132837549894</c:v>
                </c:pt>
                <c:pt idx="1098">
                  <c:v>52.514700405117459</c:v>
                </c:pt>
                <c:pt idx="1099">
                  <c:v>52.582267972685024</c:v>
                </c:pt>
                <c:pt idx="1100">
                  <c:v>52.649835540252589</c:v>
                </c:pt>
                <c:pt idx="1101">
                  <c:v>52.717403107820154</c:v>
                </c:pt>
                <c:pt idx="1102">
                  <c:v>52.784970675387719</c:v>
                </c:pt>
                <c:pt idx="1103">
                  <c:v>52.852538242955283</c:v>
                </c:pt>
                <c:pt idx="1104">
                  <c:v>52.920105810522848</c:v>
                </c:pt>
                <c:pt idx="1105">
                  <c:v>52.987673378090413</c:v>
                </c:pt>
                <c:pt idx="1106">
                  <c:v>53.055240945657978</c:v>
                </c:pt>
                <c:pt idx="1107">
                  <c:v>53.122808513225543</c:v>
                </c:pt>
                <c:pt idx="1108">
                  <c:v>53.190376080793108</c:v>
                </c:pt>
                <c:pt idx="1109">
                  <c:v>53.257943648360673</c:v>
                </c:pt>
                <c:pt idx="1110">
                  <c:v>53.325511215928238</c:v>
                </c:pt>
                <c:pt idx="1111">
                  <c:v>53.393078783495802</c:v>
                </c:pt>
                <c:pt idx="1112">
                  <c:v>53.460646351063367</c:v>
                </c:pt>
                <c:pt idx="1113">
                  <c:v>53.528213918630932</c:v>
                </c:pt>
                <c:pt idx="1114">
                  <c:v>53.595781486198497</c:v>
                </c:pt>
                <c:pt idx="1115">
                  <c:v>53.663349053766062</c:v>
                </c:pt>
                <c:pt idx="1116">
                  <c:v>53.730916621333627</c:v>
                </c:pt>
                <c:pt idx="1117">
                  <c:v>53.798484188901192</c:v>
                </c:pt>
                <c:pt idx="1118">
                  <c:v>53.866051756468757</c:v>
                </c:pt>
                <c:pt idx="1119">
                  <c:v>53.933619324036322</c:v>
                </c:pt>
                <c:pt idx="1120">
                  <c:v>54.001186891603886</c:v>
                </c:pt>
                <c:pt idx="1121">
                  <c:v>54.068754459171451</c:v>
                </c:pt>
                <c:pt idx="1122">
                  <c:v>54.136322026739016</c:v>
                </c:pt>
                <c:pt idx="1123">
                  <c:v>54.203889594306581</c:v>
                </c:pt>
                <c:pt idx="1124">
                  <c:v>54.271457161874146</c:v>
                </c:pt>
                <c:pt idx="1125">
                  <c:v>54.339024729441711</c:v>
                </c:pt>
                <c:pt idx="1126">
                  <c:v>54.406592297009276</c:v>
                </c:pt>
                <c:pt idx="1127">
                  <c:v>54.474159864576841</c:v>
                </c:pt>
                <c:pt idx="1128">
                  <c:v>54.541727432144405</c:v>
                </c:pt>
                <c:pt idx="1129">
                  <c:v>54.60929499971197</c:v>
                </c:pt>
                <c:pt idx="1130">
                  <c:v>54.676862567279535</c:v>
                </c:pt>
                <c:pt idx="1131">
                  <c:v>54.7444301348471</c:v>
                </c:pt>
                <c:pt idx="1132">
                  <c:v>54.811997702414665</c:v>
                </c:pt>
                <c:pt idx="1133">
                  <c:v>54.87956526998223</c:v>
                </c:pt>
                <c:pt idx="1134">
                  <c:v>54.947132837549795</c:v>
                </c:pt>
                <c:pt idx="1135">
                  <c:v>55.01470040511736</c:v>
                </c:pt>
                <c:pt idx="1136">
                  <c:v>55.082267972684924</c:v>
                </c:pt>
                <c:pt idx="1137">
                  <c:v>55.149835540252489</c:v>
                </c:pt>
                <c:pt idx="1138">
                  <c:v>55.217403107820054</c:v>
                </c:pt>
                <c:pt idx="1139">
                  <c:v>55.284970675387619</c:v>
                </c:pt>
                <c:pt idx="1140">
                  <c:v>55.352538242955184</c:v>
                </c:pt>
                <c:pt idx="1141">
                  <c:v>55.420105810522749</c:v>
                </c:pt>
                <c:pt idx="1142">
                  <c:v>55.487673378090314</c:v>
                </c:pt>
                <c:pt idx="1143">
                  <c:v>55.555240945657879</c:v>
                </c:pt>
                <c:pt idx="1144">
                  <c:v>55.622808513225444</c:v>
                </c:pt>
                <c:pt idx="1145">
                  <c:v>55.690376080793008</c:v>
                </c:pt>
                <c:pt idx="1146">
                  <c:v>55.757943648360573</c:v>
                </c:pt>
                <c:pt idx="1147">
                  <c:v>55.825511215928138</c:v>
                </c:pt>
                <c:pt idx="1148">
                  <c:v>55.893078783495703</c:v>
                </c:pt>
                <c:pt idx="1149">
                  <c:v>55.960646351063268</c:v>
                </c:pt>
                <c:pt idx="1150">
                  <c:v>56.028213918630833</c:v>
                </c:pt>
                <c:pt idx="1151">
                  <c:v>56.095781486198398</c:v>
                </c:pt>
                <c:pt idx="1152">
                  <c:v>56.163349053765963</c:v>
                </c:pt>
                <c:pt idx="1153">
                  <c:v>56.230916621333527</c:v>
                </c:pt>
                <c:pt idx="1154">
                  <c:v>56.298484188901092</c:v>
                </c:pt>
                <c:pt idx="1155">
                  <c:v>56.366051756468657</c:v>
                </c:pt>
                <c:pt idx="1156">
                  <c:v>56.433619324036222</c:v>
                </c:pt>
                <c:pt idx="1157">
                  <c:v>56.501186891603787</c:v>
                </c:pt>
                <c:pt idx="1158">
                  <c:v>56.568754459171352</c:v>
                </c:pt>
                <c:pt idx="1159">
                  <c:v>56.636322026738917</c:v>
                </c:pt>
                <c:pt idx="1160">
                  <c:v>56.703889594306482</c:v>
                </c:pt>
                <c:pt idx="1161">
                  <c:v>56.771457161874046</c:v>
                </c:pt>
                <c:pt idx="1162">
                  <c:v>56.839024729441611</c:v>
                </c:pt>
                <c:pt idx="1163">
                  <c:v>56.906592297009176</c:v>
                </c:pt>
                <c:pt idx="1164">
                  <c:v>56.974159864576741</c:v>
                </c:pt>
                <c:pt idx="1165">
                  <c:v>57.041727432144306</c:v>
                </c:pt>
                <c:pt idx="1166">
                  <c:v>57.109294999711871</c:v>
                </c:pt>
                <c:pt idx="1167">
                  <c:v>57.176862567279436</c:v>
                </c:pt>
                <c:pt idx="1168">
                  <c:v>57.244430134847001</c:v>
                </c:pt>
                <c:pt idx="1169">
                  <c:v>57.311997702414565</c:v>
                </c:pt>
                <c:pt idx="1170">
                  <c:v>57.37956526998213</c:v>
                </c:pt>
                <c:pt idx="1171">
                  <c:v>57.447132837549695</c:v>
                </c:pt>
                <c:pt idx="1172">
                  <c:v>57.51470040511726</c:v>
                </c:pt>
                <c:pt idx="1173">
                  <c:v>57.582267972684825</c:v>
                </c:pt>
                <c:pt idx="1174">
                  <c:v>57.64983554025239</c:v>
                </c:pt>
                <c:pt idx="1175">
                  <c:v>57.717403107819955</c:v>
                </c:pt>
                <c:pt idx="1176">
                  <c:v>57.78497067538752</c:v>
                </c:pt>
                <c:pt idx="1177">
                  <c:v>57.852538242955085</c:v>
                </c:pt>
                <c:pt idx="1178">
                  <c:v>57.920105810522649</c:v>
                </c:pt>
                <c:pt idx="1179">
                  <c:v>57.987673378090214</c:v>
                </c:pt>
                <c:pt idx="1180">
                  <c:v>58.055240945657779</c:v>
                </c:pt>
                <c:pt idx="1181">
                  <c:v>58.122808513225344</c:v>
                </c:pt>
                <c:pt idx="1182">
                  <c:v>58.190376080792909</c:v>
                </c:pt>
                <c:pt idx="1183">
                  <c:v>58.257943648360474</c:v>
                </c:pt>
                <c:pt idx="1184">
                  <c:v>58.325511215928039</c:v>
                </c:pt>
                <c:pt idx="1185">
                  <c:v>58.393078783495604</c:v>
                </c:pt>
                <c:pt idx="1186">
                  <c:v>58.460646351063168</c:v>
                </c:pt>
                <c:pt idx="1187">
                  <c:v>58.528213918630733</c:v>
                </c:pt>
                <c:pt idx="1188">
                  <c:v>58.595781486198298</c:v>
                </c:pt>
                <c:pt idx="1189">
                  <c:v>58.663349053765863</c:v>
                </c:pt>
                <c:pt idx="1190">
                  <c:v>58.730916621333428</c:v>
                </c:pt>
                <c:pt idx="1191">
                  <c:v>58.798484188900993</c:v>
                </c:pt>
                <c:pt idx="1192">
                  <c:v>58.866051756468558</c:v>
                </c:pt>
                <c:pt idx="1193">
                  <c:v>58.933619324036123</c:v>
                </c:pt>
                <c:pt idx="1194">
                  <c:v>59.001186891603687</c:v>
                </c:pt>
                <c:pt idx="1195">
                  <c:v>59.068754459171252</c:v>
                </c:pt>
                <c:pt idx="1196">
                  <c:v>59.136322026738817</c:v>
                </c:pt>
                <c:pt idx="1197">
                  <c:v>59.203889594306382</c:v>
                </c:pt>
                <c:pt idx="1198">
                  <c:v>59.271457161873947</c:v>
                </c:pt>
                <c:pt idx="1199">
                  <c:v>59.339024729441512</c:v>
                </c:pt>
                <c:pt idx="1200">
                  <c:v>59.406592297009077</c:v>
                </c:pt>
                <c:pt idx="1201">
                  <c:v>59.474159864576642</c:v>
                </c:pt>
                <c:pt idx="1202">
                  <c:v>59.541727432144206</c:v>
                </c:pt>
                <c:pt idx="1203">
                  <c:v>59.609294999711771</c:v>
                </c:pt>
                <c:pt idx="1204">
                  <c:v>59.676862567279336</c:v>
                </c:pt>
                <c:pt idx="1205">
                  <c:v>59.744430134846901</c:v>
                </c:pt>
                <c:pt idx="1206">
                  <c:v>59.811997702414466</c:v>
                </c:pt>
                <c:pt idx="1207">
                  <c:v>59.879565269982031</c:v>
                </c:pt>
                <c:pt idx="1208">
                  <c:v>59.947132837549596</c:v>
                </c:pt>
                <c:pt idx="1209">
                  <c:v>60.014700405117161</c:v>
                </c:pt>
                <c:pt idx="1210">
                  <c:v>60.082267972684726</c:v>
                </c:pt>
                <c:pt idx="1211">
                  <c:v>60.14983554025229</c:v>
                </c:pt>
                <c:pt idx="1212">
                  <c:v>60.217403107819855</c:v>
                </c:pt>
                <c:pt idx="1213">
                  <c:v>60.28497067538742</c:v>
                </c:pt>
                <c:pt idx="1214">
                  <c:v>60.352538242954985</c:v>
                </c:pt>
                <c:pt idx="1215">
                  <c:v>60.42010581052255</c:v>
                </c:pt>
                <c:pt idx="1216">
                  <c:v>60.487673378090115</c:v>
                </c:pt>
                <c:pt idx="1217">
                  <c:v>60.55524094565768</c:v>
                </c:pt>
                <c:pt idx="1218">
                  <c:v>60.622808513225245</c:v>
                </c:pt>
                <c:pt idx="1219">
                  <c:v>60.690376080792809</c:v>
                </c:pt>
                <c:pt idx="1220">
                  <c:v>60.757943648360374</c:v>
                </c:pt>
                <c:pt idx="1221">
                  <c:v>60.825511215927939</c:v>
                </c:pt>
                <c:pt idx="1222">
                  <c:v>60.893078783495504</c:v>
                </c:pt>
                <c:pt idx="1223">
                  <c:v>60.960646351063069</c:v>
                </c:pt>
                <c:pt idx="1224">
                  <c:v>61.028213918630634</c:v>
                </c:pt>
                <c:pt idx="1225">
                  <c:v>61.095781486198199</c:v>
                </c:pt>
                <c:pt idx="1226">
                  <c:v>61.163349053765764</c:v>
                </c:pt>
                <c:pt idx="1227">
                  <c:v>61.230916621333328</c:v>
                </c:pt>
                <c:pt idx="1228">
                  <c:v>61.298484188900893</c:v>
                </c:pt>
                <c:pt idx="1229">
                  <c:v>61.366051756468458</c:v>
                </c:pt>
                <c:pt idx="1230">
                  <c:v>61.433619324036023</c:v>
                </c:pt>
                <c:pt idx="1231">
                  <c:v>61.501186891603588</c:v>
                </c:pt>
                <c:pt idx="1232">
                  <c:v>61.568754459171153</c:v>
                </c:pt>
                <c:pt idx="1233">
                  <c:v>61.636322026738718</c:v>
                </c:pt>
                <c:pt idx="1234">
                  <c:v>61.703889594306283</c:v>
                </c:pt>
                <c:pt idx="1235">
                  <c:v>61.771457161873847</c:v>
                </c:pt>
                <c:pt idx="1236">
                  <c:v>61.839024729441412</c:v>
                </c:pt>
                <c:pt idx="1237">
                  <c:v>61.906592297008977</c:v>
                </c:pt>
                <c:pt idx="1238">
                  <c:v>61.974159864576542</c:v>
                </c:pt>
                <c:pt idx="1239">
                  <c:v>62.041727432144107</c:v>
                </c:pt>
                <c:pt idx="1240">
                  <c:v>62.109294999711672</c:v>
                </c:pt>
                <c:pt idx="1241">
                  <c:v>62.176862567279237</c:v>
                </c:pt>
                <c:pt idx="1242">
                  <c:v>62.244430134846802</c:v>
                </c:pt>
                <c:pt idx="1243">
                  <c:v>62.311997702414367</c:v>
                </c:pt>
                <c:pt idx="1244">
                  <c:v>62.379565269981931</c:v>
                </c:pt>
                <c:pt idx="1245">
                  <c:v>62.447132837549496</c:v>
                </c:pt>
                <c:pt idx="1246">
                  <c:v>62.514700405117061</c:v>
                </c:pt>
                <c:pt idx="1247">
                  <c:v>62.582267972684626</c:v>
                </c:pt>
                <c:pt idx="1248">
                  <c:v>62.649835540252191</c:v>
                </c:pt>
                <c:pt idx="1249">
                  <c:v>62.717403107819756</c:v>
                </c:pt>
                <c:pt idx="1250">
                  <c:v>62.784970675387321</c:v>
                </c:pt>
                <c:pt idx="1251">
                  <c:v>62.852538242954886</c:v>
                </c:pt>
                <c:pt idx="1252">
                  <c:v>62.92010581052245</c:v>
                </c:pt>
                <c:pt idx="1253">
                  <c:v>62.987673378090015</c:v>
                </c:pt>
                <c:pt idx="1254">
                  <c:v>63.05524094565758</c:v>
                </c:pt>
                <c:pt idx="1255">
                  <c:v>63.122808513225145</c:v>
                </c:pt>
                <c:pt idx="1256">
                  <c:v>63.19037608079271</c:v>
                </c:pt>
                <c:pt idx="1257">
                  <c:v>63.257943648360275</c:v>
                </c:pt>
                <c:pt idx="1258">
                  <c:v>63.32551121592784</c:v>
                </c:pt>
                <c:pt idx="1259">
                  <c:v>63.393078783495405</c:v>
                </c:pt>
                <c:pt idx="1260">
                  <c:v>63.460646351062969</c:v>
                </c:pt>
                <c:pt idx="1261">
                  <c:v>63.528213918630534</c:v>
                </c:pt>
                <c:pt idx="1262">
                  <c:v>63.595781486198099</c:v>
                </c:pt>
                <c:pt idx="1263">
                  <c:v>63.663349053765664</c:v>
                </c:pt>
                <c:pt idx="1264">
                  <c:v>63.730916621333229</c:v>
                </c:pt>
                <c:pt idx="1265">
                  <c:v>63.798484188900794</c:v>
                </c:pt>
                <c:pt idx="1266">
                  <c:v>63.866051756468359</c:v>
                </c:pt>
                <c:pt idx="1267">
                  <c:v>63.933619324035924</c:v>
                </c:pt>
                <c:pt idx="1268">
                  <c:v>64.001186891603496</c:v>
                </c:pt>
                <c:pt idx="1269">
                  <c:v>64.06875445917106</c:v>
                </c:pt>
                <c:pt idx="1270">
                  <c:v>64.136322026738625</c:v>
                </c:pt>
                <c:pt idx="1271">
                  <c:v>64.20388959430619</c:v>
                </c:pt>
                <c:pt idx="1272">
                  <c:v>64.271457161873755</c:v>
                </c:pt>
                <c:pt idx="1273">
                  <c:v>64.33902472944132</c:v>
                </c:pt>
                <c:pt idx="1274">
                  <c:v>64.406592297008885</c:v>
                </c:pt>
                <c:pt idx="1275">
                  <c:v>64.47415986457645</c:v>
                </c:pt>
                <c:pt idx="1276">
                  <c:v>64.541727432144015</c:v>
                </c:pt>
                <c:pt idx="1277">
                  <c:v>64.60929499971158</c:v>
                </c:pt>
                <c:pt idx="1278">
                  <c:v>64.676862567279144</c:v>
                </c:pt>
                <c:pt idx="1279">
                  <c:v>64.744430134846709</c:v>
                </c:pt>
                <c:pt idx="1280">
                  <c:v>64.811997702414274</c:v>
                </c:pt>
                <c:pt idx="1281">
                  <c:v>64.879565269981839</c:v>
                </c:pt>
                <c:pt idx="1282">
                  <c:v>64.947132837549404</c:v>
                </c:pt>
                <c:pt idx="1283">
                  <c:v>65.014700405116969</c:v>
                </c:pt>
                <c:pt idx="1284">
                  <c:v>65.082267972684534</c:v>
                </c:pt>
                <c:pt idx="1285">
                  <c:v>65.149835540252099</c:v>
                </c:pt>
                <c:pt idx="1286">
                  <c:v>65.217403107819663</c:v>
                </c:pt>
                <c:pt idx="1287">
                  <c:v>65.284970675387228</c:v>
                </c:pt>
                <c:pt idx="1288">
                  <c:v>65.352538242954793</c:v>
                </c:pt>
                <c:pt idx="1289">
                  <c:v>65.420105810522358</c:v>
                </c:pt>
                <c:pt idx="1290">
                  <c:v>65.487673378089923</c:v>
                </c:pt>
                <c:pt idx="1291">
                  <c:v>65.555240945657488</c:v>
                </c:pt>
                <c:pt idx="1292">
                  <c:v>65.622808513225053</c:v>
                </c:pt>
                <c:pt idx="1293">
                  <c:v>65.690376080792618</c:v>
                </c:pt>
                <c:pt idx="1294">
                  <c:v>65.757943648360182</c:v>
                </c:pt>
                <c:pt idx="1295">
                  <c:v>65.825511215927747</c:v>
                </c:pt>
                <c:pt idx="1296">
                  <c:v>65.893078783495312</c:v>
                </c:pt>
                <c:pt idx="1297">
                  <c:v>65.960646351062877</c:v>
                </c:pt>
                <c:pt idx="1298">
                  <c:v>66.028213918630442</c:v>
                </c:pt>
                <c:pt idx="1299">
                  <c:v>66.095781486198007</c:v>
                </c:pt>
                <c:pt idx="1300">
                  <c:v>66.163349053765572</c:v>
                </c:pt>
                <c:pt idx="1301">
                  <c:v>66.230916621333137</c:v>
                </c:pt>
                <c:pt idx="1302">
                  <c:v>66.298484188900701</c:v>
                </c:pt>
                <c:pt idx="1303">
                  <c:v>66.366051756468266</c:v>
                </c:pt>
                <c:pt idx="1304">
                  <c:v>66.433619324035831</c:v>
                </c:pt>
                <c:pt idx="1305">
                  <c:v>66.501186891603396</c:v>
                </c:pt>
                <c:pt idx="1306">
                  <c:v>66.568754459170961</c:v>
                </c:pt>
                <c:pt idx="1307">
                  <c:v>66.636322026738526</c:v>
                </c:pt>
                <c:pt idx="1308">
                  <c:v>66.703889594306091</c:v>
                </c:pt>
                <c:pt idx="1309">
                  <c:v>66.771457161873656</c:v>
                </c:pt>
                <c:pt idx="1310">
                  <c:v>66.839024729441221</c:v>
                </c:pt>
                <c:pt idx="1311">
                  <c:v>66.906592297008785</c:v>
                </c:pt>
                <c:pt idx="1312">
                  <c:v>66.97415986457635</c:v>
                </c:pt>
                <c:pt idx="1313">
                  <c:v>67.041727432143915</c:v>
                </c:pt>
                <c:pt idx="1314">
                  <c:v>67.10929499971148</c:v>
                </c:pt>
                <c:pt idx="1315">
                  <c:v>67.176862567279045</c:v>
                </c:pt>
                <c:pt idx="1316">
                  <c:v>67.24443013484661</c:v>
                </c:pt>
                <c:pt idx="1317">
                  <c:v>67.311997702414175</c:v>
                </c:pt>
                <c:pt idx="1318">
                  <c:v>67.37956526998174</c:v>
                </c:pt>
                <c:pt idx="1319">
                  <c:v>67.447132837549304</c:v>
                </c:pt>
                <c:pt idx="1320">
                  <c:v>67.514700405116869</c:v>
                </c:pt>
                <c:pt idx="1321">
                  <c:v>67.582267972684434</c:v>
                </c:pt>
                <c:pt idx="1322">
                  <c:v>67.649835540251999</c:v>
                </c:pt>
                <c:pt idx="1323">
                  <c:v>67.717403107819564</c:v>
                </c:pt>
                <c:pt idx="1324">
                  <c:v>67.784970675387129</c:v>
                </c:pt>
                <c:pt idx="1325">
                  <c:v>67.852538242954694</c:v>
                </c:pt>
                <c:pt idx="1326">
                  <c:v>67.920105810522259</c:v>
                </c:pt>
                <c:pt idx="1327">
                  <c:v>67.987673378089823</c:v>
                </c:pt>
                <c:pt idx="1328">
                  <c:v>68.055240945657388</c:v>
                </c:pt>
                <c:pt idx="1329">
                  <c:v>68.122808513224953</c:v>
                </c:pt>
                <c:pt idx="1330">
                  <c:v>68.190376080792518</c:v>
                </c:pt>
                <c:pt idx="1331">
                  <c:v>68.257943648360083</c:v>
                </c:pt>
                <c:pt idx="1332">
                  <c:v>68.325511215927648</c:v>
                </c:pt>
                <c:pt idx="1333">
                  <c:v>68.393078783495213</c:v>
                </c:pt>
                <c:pt idx="1334">
                  <c:v>68.460646351062778</c:v>
                </c:pt>
                <c:pt idx="1335">
                  <c:v>68.528213918630343</c:v>
                </c:pt>
                <c:pt idx="1336">
                  <c:v>68.595781486197907</c:v>
                </c:pt>
                <c:pt idx="1337">
                  <c:v>68.663349053765472</c:v>
                </c:pt>
                <c:pt idx="1338">
                  <c:v>68.730916621333037</c:v>
                </c:pt>
                <c:pt idx="1339">
                  <c:v>68.798484188900602</c:v>
                </c:pt>
                <c:pt idx="1340">
                  <c:v>68.866051756468167</c:v>
                </c:pt>
                <c:pt idx="1341">
                  <c:v>68.933619324035732</c:v>
                </c:pt>
                <c:pt idx="1342">
                  <c:v>69.001186891603297</c:v>
                </c:pt>
                <c:pt idx="1343">
                  <c:v>69.068754459170862</c:v>
                </c:pt>
                <c:pt idx="1344">
                  <c:v>69.136322026738426</c:v>
                </c:pt>
                <c:pt idx="1345">
                  <c:v>69.203889594305991</c:v>
                </c:pt>
                <c:pt idx="1346">
                  <c:v>69.271457161873556</c:v>
                </c:pt>
                <c:pt idx="1347">
                  <c:v>69.339024729441121</c:v>
                </c:pt>
                <c:pt idx="1348">
                  <c:v>69.406592297008686</c:v>
                </c:pt>
                <c:pt idx="1349">
                  <c:v>69.474159864576251</c:v>
                </c:pt>
                <c:pt idx="1350">
                  <c:v>69.541727432143816</c:v>
                </c:pt>
                <c:pt idx="1351">
                  <c:v>69.609294999711381</c:v>
                </c:pt>
                <c:pt idx="1352">
                  <c:v>69.676862567278945</c:v>
                </c:pt>
                <c:pt idx="1353">
                  <c:v>69.74443013484651</c:v>
                </c:pt>
                <c:pt idx="1354">
                  <c:v>69.811997702414075</c:v>
                </c:pt>
                <c:pt idx="1355">
                  <c:v>69.87956526998164</c:v>
                </c:pt>
                <c:pt idx="1356">
                  <c:v>69.947132837549205</c:v>
                </c:pt>
                <c:pt idx="1357">
                  <c:v>70.01470040511677</c:v>
                </c:pt>
                <c:pt idx="1358">
                  <c:v>70.082267972684335</c:v>
                </c:pt>
                <c:pt idx="1359">
                  <c:v>70.1498355402519</c:v>
                </c:pt>
                <c:pt idx="1360">
                  <c:v>70.217403107819464</c:v>
                </c:pt>
                <c:pt idx="1361">
                  <c:v>70.284970675387029</c:v>
                </c:pt>
                <c:pt idx="1362">
                  <c:v>70.352538242954594</c:v>
                </c:pt>
                <c:pt idx="1363">
                  <c:v>70.420105810522159</c:v>
                </c:pt>
                <c:pt idx="1364">
                  <c:v>70.487673378089724</c:v>
                </c:pt>
                <c:pt idx="1365">
                  <c:v>70.555240945657289</c:v>
                </c:pt>
                <c:pt idx="1366">
                  <c:v>70.622808513224854</c:v>
                </c:pt>
                <c:pt idx="1367">
                  <c:v>70.690376080792419</c:v>
                </c:pt>
                <c:pt idx="1368">
                  <c:v>70.757943648359984</c:v>
                </c:pt>
                <c:pt idx="1369">
                  <c:v>70.825511215927548</c:v>
                </c:pt>
                <c:pt idx="1370">
                  <c:v>70.893078783495113</c:v>
                </c:pt>
                <c:pt idx="1371">
                  <c:v>70.960646351062678</c:v>
                </c:pt>
                <c:pt idx="1372">
                  <c:v>71.028213918630243</c:v>
                </c:pt>
                <c:pt idx="1373">
                  <c:v>71.095781486197808</c:v>
                </c:pt>
                <c:pt idx="1374">
                  <c:v>71.163349053765373</c:v>
                </c:pt>
                <c:pt idx="1375">
                  <c:v>71.230916621332938</c:v>
                </c:pt>
                <c:pt idx="1376">
                  <c:v>71.298484188900503</c:v>
                </c:pt>
                <c:pt idx="1377">
                  <c:v>71.366051756468067</c:v>
                </c:pt>
                <c:pt idx="1378">
                  <c:v>71.433619324035632</c:v>
                </c:pt>
                <c:pt idx="1379">
                  <c:v>71.501186891603197</c:v>
                </c:pt>
                <c:pt idx="1380">
                  <c:v>71.568754459170762</c:v>
                </c:pt>
                <c:pt idx="1381">
                  <c:v>71.636322026738327</c:v>
                </c:pt>
                <c:pt idx="1382">
                  <c:v>71.703889594305892</c:v>
                </c:pt>
                <c:pt idx="1383">
                  <c:v>71.771457161873457</c:v>
                </c:pt>
                <c:pt idx="1384">
                  <c:v>71.839024729441022</c:v>
                </c:pt>
                <c:pt idx="1385">
                  <c:v>71.906592297008586</c:v>
                </c:pt>
                <c:pt idx="1386">
                  <c:v>71.974159864576151</c:v>
                </c:pt>
                <c:pt idx="1387">
                  <c:v>72.041727432143716</c:v>
                </c:pt>
                <c:pt idx="1388">
                  <c:v>72.109294999711281</c:v>
                </c:pt>
                <c:pt idx="1389">
                  <c:v>72.176862567278846</c:v>
                </c:pt>
                <c:pt idx="1390">
                  <c:v>72.244430134846411</c:v>
                </c:pt>
                <c:pt idx="1391">
                  <c:v>72.311997702413976</c:v>
                </c:pt>
                <c:pt idx="1392">
                  <c:v>72.379565269981541</c:v>
                </c:pt>
                <c:pt idx="1393">
                  <c:v>72.447132837549105</c:v>
                </c:pt>
                <c:pt idx="1394">
                  <c:v>72.51470040511667</c:v>
                </c:pt>
                <c:pt idx="1395">
                  <c:v>72.582267972684235</c:v>
                </c:pt>
                <c:pt idx="1396">
                  <c:v>72.6498355402518</c:v>
                </c:pt>
                <c:pt idx="1397">
                  <c:v>72.717403107819365</c:v>
                </c:pt>
                <c:pt idx="1398">
                  <c:v>72.78497067538693</c:v>
                </c:pt>
                <c:pt idx="1399">
                  <c:v>72.852538242954495</c:v>
                </c:pt>
                <c:pt idx="1400">
                  <c:v>72.92010581052206</c:v>
                </c:pt>
                <c:pt idx="1401">
                  <c:v>72.987673378089625</c:v>
                </c:pt>
                <c:pt idx="1402">
                  <c:v>73.055240945657189</c:v>
                </c:pt>
                <c:pt idx="1403">
                  <c:v>73.122808513224754</c:v>
                </c:pt>
                <c:pt idx="1404">
                  <c:v>73.190376080792319</c:v>
                </c:pt>
                <c:pt idx="1405">
                  <c:v>73.257943648359884</c:v>
                </c:pt>
                <c:pt idx="1406">
                  <c:v>73.325511215927449</c:v>
                </c:pt>
                <c:pt idx="1407">
                  <c:v>73.393078783495014</c:v>
                </c:pt>
                <c:pt idx="1408">
                  <c:v>73.460646351062579</c:v>
                </c:pt>
                <c:pt idx="1409">
                  <c:v>73.528213918630144</c:v>
                </c:pt>
                <c:pt idx="1410">
                  <c:v>73.595781486197708</c:v>
                </c:pt>
                <c:pt idx="1411">
                  <c:v>73.663349053765273</c:v>
                </c:pt>
                <c:pt idx="1412">
                  <c:v>73.730916621332838</c:v>
                </c:pt>
                <c:pt idx="1413">
                  <c:v>73.798484188900403</c:v>
                </c:pt>
                <c:pt idx="1414">
                  <c:v>73.866051756467968</c:v>
                </c:pt>
                <c:pt idx="1415">
                  <c:v>73.933619324035533</c:v>
                </c:pt>
                <c:pt idx="1416">
                  <c:v>74.001186891603098</c:v>
                </c:pt>
                <c:pt idx="1417">
                  <c:v>74.068754459170663</c:v>
                </c:pt>
                <c:pt idx="1418">
                  <c:v>74.136322026738227</c:v>
                </c:pt>
                <c:pt idx="1419">
                  <c:v>74.203889594305792</c:v>
                </c:pt>
                <c:pt idx="1420">
                  <c:v>74.271457161873357</c:v>
                </c:pt>
                <c:pt idx="1421">
                  <c:v>74.339024729440922</c:v>
                </c:pt>
                <c:pt idx="1422">
                  <c:v>74.406592297008487</c:v>
                </c:pt>
                <c:pt idx="1423">
                  <c:v>74.474159864576052</c:v>
                </c:pt>
                <c:pt idx="1424">
                  <c:v>74.541727432143617</c:v>
                </c:pt>
                <c:pt idx="1425">
                  <c:v>74.609294999711182</c:v>
                </c:pt>
                <c:pt idx="1426">
                  <c:v>74.676862567278746</c:v>
                </c:pt>
                <c:pt idx="1427">
                  <c:v>74.744430134846311</c:v>
                </c:pt>
                <c:pt idx="1428">
                  <c:v>74.811997702413876</c:v>
                </c:pt>
                <c:pt idx="1429">
                  <c:v>74.879565269981441</c:v>
                </c:pt>
                <c:pt idx="1430">
                  <c:v>74.947132837549006</c:v>
                </c:pt>
                <c:pt idx="1431">
                  <c:v>75.014700405116571</c:v>
                </c:pt>
                <c:pt idx="1432">
                  <c:v>75.082267972684136</c:v>
                </c:pt>
                <c:pt idx="1433">
                  <c:v>75.149835540251701</c:v>
                </c:pt>
                <c:pt idx="1434">
                  <c:v>75.217403107819266</c:v>
                </c:pt>
                <c:pt idx="1435">
                  <c:v>75.28497067538683</c:v>
                </c:pt>
                <c:pt idx="1436">
                  <c:v>75.352538242954395</c:v>
                </c:pt>
                <c:pt idx="1437">
                  <c:v>75.42010581052196</c:v>
                </c:pt>
                <c:pt idx="1438">
                  <c:v>75.487673378089525</c:v>
                </c:pt>
                <c:pt idx="1439">
                  <c:v>75.55524094565709</c:v>
                </c:pt>
                <c:pt idx="1440">
                  <c:v>75.622808513224655</c:v>
                </c:pt>
                <c:pt idx="1441">
                  <c:v>75.69037608079222</c:v>
                </c:pt>
                <c:pt idx="1442">
                  <c:v>75.757943648359785</c:v>
                </c:pt>
                <c:pt idx="1443">
                  <c:v>75.825511215927349</c:v>
                </c:pt>
                <c:pt idx="1444">
                  <c:v>75.893078783494914</c:v>
                </c:pt>
                <c:pt idx="1445">
                  <c:v>75.960646351062479</c:v>
                </c:pt>
                <c:pt idx="1446">
                  <c:v>76.028213918630044</c:v>
                </c:pt>
                <c:pt idx="1447">
                  <c:v>76.095781486197609</c:v>
                </c:pt>
                <c:pt idx="1448">
                  <c:v>76.163349053765174</c:v>
                </c:pt>
                <c:pt idx="1449">
                  <c:v>76.230916621332739</c:v>
                </c:pt>
                <c:pt idx="1450">
                  <c:v>76.298484188900304</c:v>
                </c:pt>
                <c:pt idx="1451">
                  <c:v>76.366051756467868</c:v>
                </c:pt>
                <c:pt idx="1452">
                  <c:v>76.433619324035433</c:v>
                </c:pt>
                <c:pt idx="1453">
                  <c:v>76.501186891602998</c:v>
                </c:pt>
                <c:pt idx="1454">
                  <c:v>76.568754459170563</c:v>
                </c:pt>
                <c:pt idx="1455">
                  <c:v>76.636322026738128</c:v>
                </c:pt>
                <c:pt idx="1456">
                  <c:v>76.703889594305693</c:v>
                </c:pt>
                <c:pt idx="1457">
                  <c:v>76.771457161873258</c:v>
                </c:pt>
                <c:pt idx="1458">
                  <c:v>76.839024729440823</c:v>
                </c:pt>
                <c:pt idx="1459">
                  <c:v>76.906592297008388</c:v>
                </c:pt>
                <c:pt idx="1460">
                  <c:v>76.974159864575952</c:v>
                </c:pt>
                <c:pt idx="1461">
                  <c:v>77.041727432143517</c:v>
                </c:pt>
                <c:pt idx="1462">
                  <c:v>77.109294999711082</c:v>
                </c:pt>
                <c:pt idx="1463">
                  <c:v>77.176862567278647</c:v>
                </c:pt>
                <c:pt idx="1464">
                  <c:v>77.244430134846212</c:v>
                </c:pt>
                <c:pt idx="1465">
                  <c:v>77.311997702413777</c:v>
                </c:pt>
                <c:pt idx="1466">
                  <c:v>77.379565269981342</c:v>
                </c:pt>
                <c:pt idx="1467">
                  <c:v>77.447132837548907</c:v>
                </c:pt>
                <c:pt idx="1468">
                  <c:v>77.514700405116471</c:v>
                </c:pt>
                <c:pt idx="1469">
                  <c:v>77.582267972684036</c:v>
                </c:pt>
                <c:pt idx="1470">
                  <c:v>77.649835540251601</c:v>
                </c:pt>
                <c:pt idx="1471">
                  <c:v>77.717403107819166</c:v>
                </c:pt>
                <c:pt idx="1472">
                  <c:v>77.784970675386731</c:v>
                </c:pt>
                <c:pt idx="1473">
                  <c:v>77.852538242954296</c:v>
                </c:pt>
                <c:pt idx="1474">
                  <c:v>77.920105810521861</c:v>
                </c:pt>
                <c:pt idx="1475">
                  <c:v>77.987673378089426</c:v>
                </c:pt>
                <c:pt idx="1476">
                  <c:v>78.05524094565699</c:v>
                </c:pt>
                <c:pt idx="1477">
                  <c:v>78.122808513224555</c:v>
                </c:pt>
                <c:pt idx="1478">
                  <c:v>78.19037608079212</c:v>
                </c:pt>
                <c:pt idx="1479">
                  <c:v>78.257943648359685</c:v>
                </c:pt>
                <c:pt idx="1480">
                  <c:v>78.32551121592725</c:v>
                </c:pt>
                <c:pt idx="1481">
                  <c:v>78.393078783494815</c:v>
                </c:pt>
                <c:pt idx="1482">
                  <c:v>78.46064635106238</c:v>
                </c:pt>
                <c:pt idx="1483">
                  <c:v>78.528213918629945</c:v>
                </c:pt>
                <c:pt idx="1484">
                  <c:v>78.595781486197509</c:v>
                </c:pt>
                <c:pt idx="1485">
                  <c:v>78.663349053765074</c:v>
                </c:pt>
                <c:pt idx="1486">
                  <c:v>78.730916621332639</c:v>
                </c:pt>
                <c:pt idx="1487">
                  <c:v>78.798484188900204</c:v>
                </c:pt>
                <c:pt idx="1488">
                  <c:v>78.866051756467769</c:v>
                </c:pt>
                <c:pt idx="1489">
                  <c:v>78.933619324035334</c:v>
                </c:pt>
                <c:pt idx="1490">
                  <c:v>79.001186891602899</c:v>
                </c:pt>
                <c:pt idx="1491">
                  <c:v>79.068754459170464</c:v>
                </c:pt>
                <c:pt idx="1492">
                  <c:v>79.136322026738029</c:v>
                </c:pt>
                <c:pt idx="1493">
                  <c:v>79.203889594305593</c:v>
                </c:pt>
                <c:pt idx="1494">
                  <c:v>79.271457161873158</c:v>
                </c:pt>
                <c:pt idx="1495">
                  <c:v>79.339024729440723</c:v>
                </c:pt>
                <c:pt idx="1496">
                  <c:v>79.406592297008288</c:v>
                </c:pt>
                <c:pt idx="1497">
                  <c:v>79.474159864575853</c:v>
                </c:pt>
                <c:pt idx="1498">
                  <c:v>79.541727432143418</c:v>
                </c:pt>
                <c:pt idx="1499">
                  <c:v>79.609294999710983</c:v>
                </c:pt>
                <c:pt idx="1500">
                  <c:v>79.676862567278548</c:v>
                </c:pt>
                <c:pt idx="1501">
                  <c:v>79.744430134846112</c:v>
                </c:pt>
                <c:pt idx="1502">
                  <c:v>79.811997702413677</c:v>
                </c:pt>
                <c:pt idx="1503">
                  <c:v>79.879565269981242</c:v>
                </c:pt>
                <c:pt idx="1504">
                  <c:v>79.947132837548807</c:v>
                </c:pt>
                <c:pt idx="1505">
                  <c:v>80.014700405116372</c:v>
                </c:pt>
                <c:pt idx="1506">
                  <c:v>80.082267972683937</c:v>
                </c:pt>
                <c:pt idx="1507">
                  <c:v>80.149835540251502</c:v>
                </c:pt>
                <c:pt idx="1508">
                  <c:v>80.217403107819067</c:v>
                </c:pt>
                <c:pt idx="1509">
                  <c:v>80.284970675386631</c:v>
                </c:pt>
                <c:pt idx="1510">
                  <c:v>80.352538242954196</c:v>
                </c:pt>
                <c:pt idx="1511">
                  <c:v>80.420105810521761</c:v>
                </c:pt>
                <c:pt idx="1512">
                  <c:v>80.487673378089326</c:v>
                </c:pt>
                <c:pt idx="1513">
                  <c:v>80.555240945656891</c:v>
                </c:pt>
                <c:pt idx="1514">
                  <c:v>80.622808513224456</c:v>
                </c:pt>
                <c:pt idx="1515">
                  <c:v>80.690376080792021</c:v>
                </c:pt>
                <c:pt idx="1516">
                  <c:v>80.757943648359586</c:v>
                </c:pt>
                <c:pt idx="1517">
                  <c:v>80.82551121592715</c:v>
                </c:pt>
                <c:pt idx="1518">
                  <c:v>80.893078783494715</c:v>
                </c:pt>
                <c:pt idx="1519">
                  <c:v>80.96064635106228</c:v>
                </c:pt>
                <c:pt idx="1520">
                  <c:v>81.028213918629845</c:v>
                </c:pt>
                <c:pt idx="1521">
                  <c:v>81.09578148619741</c:v>
                </c:pt>
                <c:pt idx="1522">
                  <c:v>81.163349053764975</c:v>
                </c:pt>
                <c:pt idx="1523">
                  <c:v>81.23091662133254</c:v>
                </c:pt>
                <c:pt idx="1524">
                  <c:v>81.298484188900105</c:v>
                </c:pt>
                <c:pt idx="1525">
                  <c:v>81.36605175646767</c:v>
                </c:pt>
                <c:pt idx="1526">
                  <c:v>81.433619324035234</c:v>
                </c:pt>
                <c:pt idx="1527">
                  <c:v>81.501186891602799</c:v>
                </c:pt>
                <c:pt idx="1528">
                  <c:v>81.568754459170364</c:v>
                </c:pt>
                <c:pt idx="1529">
                  <c:v>81.636322026737929</c:v>
                </c:pt>
                <c:pt idx="1530">
                  <c:v>81.703889594305494</c:v>
                </c:pt>
                <c:pt idx="1531">
                  <c:v>81.771457161873059</c:v>
                </c:pt>
                <c:pt idx="1532">
                  <c:v>81.839024729440624</c:v>
                </c:pt>
                <c:pt idx="1533">
                  <c:v>81.906592297008189</c:v>
                </c:pt>
                <c:pt idx="1534">
                  <c:v>81.974159864575753</c:v>
                </c:pt>
                <c:pt idx="1535">
                  <c:v>82.041727432143318</c:v>
                </c:pt>
                <c:pt idx="1536">
                  <c:v>82.109294999710883</c:v>
                </c:pt>
                <c:pt idx="1537">
                  <c:v>82.176862567278448</c:v>
                </c:pt>
                <c:pt idx="1538">
                  <c:v>82.244430134846013</c:v>
                </c:pt>
                <c:pt idx="1539">
                  <c:v>82.311997702413578</c:v>
                </c:pt>
                <c:pt idx="1540">
                  <c:v>82.379565269981143</c:v>
                </c:pt>
                <c:pt idx="1541">
                  <c:v>82.447132837548708</c:v>
                </c:pt>
                <c:pt idx="1542">
                  <c:v>82.514700405116272</c:v>
                </c:pt>
                <c:pt idx="1543">
                  <c:v>82.582267972683837</c:v>
                </c:pt>
                <c:pt idx="1544">
                  <c:v>82.649835540251402</c:v>
                </c:pt>
                <c:pt idx="1545">
                  <c:v>82.717403107818967</c:v>
                </c:pt>
                <c:pt idx="1546">
                  <c:v>82.784970675386532</c:v>
                </c:pt>
                <c:pt idx="1547">
                  <c:v>82.852538242954097</c:v>
                </c:pt>
                <c:pt idx="1548">
                  <c:v>82.920105810521662</c:v>
                </c:pt>
                <c:pt idx="1549">
                  <c:v>82.987673378089227</c:v>
                </c:pt>
                <c:pt idx="1550">
                  <c:v>83.055240945656791</c:v>
                </c:pt>
                <c:pt idx="1551">
                  <c:v>83.122808513224356</c:v>
                </c:pt>
                <c:pt idx="1552">
                  <c:v>83.190376080791921</c:v>
                </c:pt>
                <c:pt idx="1553">
                  <c:v>83.257943648359486</c:v>
                </c:pt>
                <c:pt idx="1554">
                  <c:v>83.325511215927051</c:v>
                </c:pt>
                <c:pt idx="1555">
                  <c:v>83.393078783494616</c:v>
                </c:pt>
                <c:pt idx="1556">
                  <c:v>83.460646351062181</c:v>
                </c:pt>
                <c:pt idx="1557">
                  <c:v>83.528213918629746</c:v>
                </c:pt>
                <c:pt idx="1558">
                  <c:v>83.595781486197311</c:v>
                </c:pt>
                <c:pt idx="1559">
                  <c:v>83.663349053764875</c:v>
                </c:pt>
                <c:pt idx="1560">
                  <c:v>83.73091662133244</c:v>
                </c:pt>
                <c:pt idx="1561">
                  <c:v>83.798484188900005</c:v>
                </c:pt>
                <c:pt idx="1562">
                  <c:v>83.86605175646757</c:v>
                </c:pt>
                <c:pt idx="1563">
                  <c:v>83.933619324035135</c:v>
                </c:pt>
                <c:pt idx="1564">
                  <c:v>84.0011868916027</c:v>
                </c:pt>
                <c:pt idx="1565">
                  <c:v>84.068754459170265</c:v>
                </c:pt>
                <c:pt idx="1566">
                  <c:v>84.13632202673783</c:v>
                </c:pt>
                <c:pt idx="1567">
                  <c:v>84.203889594305394</c:v>
                </c:pt>
                <c:pt idx="1568">
                  <c:v>84.271457161872959</c:v>
                </c:pt>
                <c:pt idx="1569">
                  <c:v>84.339024729440524</c:v>
                </c:pt>
                <c:pt idx="1570">
                  <c:v>84.406592297008089</c:v>
                </c:pt>
                <c:pt idx="1571">
                  <c:v>84.474159864575654</c:v>
                </c:pt>
                <c:pt idx="1572">
                  <c:v>84.541727432143219</c:v>
                </c:pt>
                <c:pt idx="1573">
                  <c:v>84.609294999710784</c:v>
                </c:pt>
                <c:pt idx="1574">
                  <c:v>84.676862567278349</c:v>
                </c:pt>
                <c:pt idx="1575">
                  <c:v>84.744430134845913</c:v>
                </c:pt>
                <c:pt idx="1576">
                  <c:v>84.811997702413478</c:v>
                </c:pt>
                <c:pt idx="1577">
                  <c:v>84.879565269981043</c:v>
                </c:pt>
                <c:pt idx="1578">
                  <c:v>84.947132837548608</c:v>
                </c:pt>
                <c:pt idx="1579">
                  <c:v>85.014700405116173</c:v>
                </c:pt>
                <c:pt idx="1580">
                  <c:v>85.082267972683738</c:v>
                </c:pt>
                <c:pt idx="1581">
                  <c:v>85.149835540251303</c:v>
                </c:pt>
                <c:pt idx="1582">
                  <c:v>85.217403107818868</c:v>
                </c:pt>
                <c:pt idx="1583">
                  <c:v>85.284970675386433</c:v>
                </c:pt>
                <c:pt idx="1584">
                  <c:v>85.352538242953997</c:v>
                </c:pt>
                <c:pt idx="1585">
                  <c:v>85.420105810521562</c:v>
                </c:pt>
                <c:pt idx="1586">
                  <c:v>85.487673378089127</c:v>
                </c:pt>
                <c:pt idx="1587">
                  <c:v>85.555240945656692</c:v>
                </c:pt>
                <c:pt idx="1588">
                  <c:v>85.622808513224257</c:v>
                </c:pt>
                <c:pt idx="1589">
                  <c:v>85.690376080791822</c:v>
                </c:pt>
                <c:pt idx="1590">
                  <c:v>85.757943648359387</c:v>
                </c:pt>
                <c:pt idx="1591">
                  <c:v>85.825511215926952</c:v>
                </c:pt>
                <c:pt idx="1592">
                  <c:v>85.893078783494516</c:v>
                </c:pt>
                <c:pt idx="1593">
                  <c:v>85.960646351062081</c:v>
                </c:pt>
                <c:pt idx="1594">
                  <c:v>86.028213918629646</c:v>
                </c:pt>
                <c:pt idx="1595">
                  <c:v>86.095781486197211</c:v>
                </c:pt>
                <c:pt idx="1596">
                  <c:v>86.163349053764776</c:v>
                </c:pt>
                <c:pt idx="1597">
                  <c:v>86.230916621332341</c:v>
                </c:pt>
                <c:pt idx="1598">
                  <c:v>86.298484188899906</c:v>
                </c:pt>
                <c:pt idx="1599">
                  <c:v>86.366051756467471</c:v>
                </c:pt>
                <c:pt idx="1600">
                  <c:v>86.433619324035035</c:v>
                </c:pt>
                <c:pt idx="1601">
                  <c:v>86.5011868916026</c:v>
                </c:pt>
                <c:pt idx="1602">
                  <c:v>86.568754459170165</c:v>
                </c:pt>
                <c:pt idx="1603">
                  <c:v>86.63632202673773</c:v>
                </c:pt>
                <c:pt idx="1604">
                  <c:v>86.703889594305295</c:v>
                </c:pt>
                <c:pt idx="1605">
                  <c:v>86.77145716187286</c:v>
                </c:pt>
                <c:pt idx="1606">
                  <c:v>86.839024729440425</c:v>
                </c:pt>
                <c:pt idx="1607">
                  <c:v>86.90659229700799</c:v>
                </c:pt>
                <c:pt idx="1608">
                  <c:v>86.974159864575554</c:v>
                </c:pt>
                <c:pt idx="1609">
                  <c:v>87.041727432143119</c:v>
                </c:pt>
                <c:pt idx="1610">
                  <c:v>87.109294999710684</c:v>
                </c:pt>
                <c:pt idx="1611">
                  <c:v>87.176862567278249</c:v>
                </c:pt>
                <c:pt idx="1612">
                  <c:v>87.244430134845814</c:v>
                </c:pt>
                <c:pt idx="1613">
                  <c:v>87.311997702413379</c:v>
                </c:pt>
                <c:pt idx="1614">
                  <c:v>87.379565269980944</c:v>
                </c:pt>
                <c:pt idx="1615">
                  <c:v>87.447132837548509</c:v>
                </c:pt>
                <c:pt idx="1616">
                  <c:v>87.514700405116074</c:v>
                </c:pt>
                <c:pt idx="1617">
                  <c:v>87.582267972683638</c:v>
                </c:pt>
                <c:pt idx="1618">
                  <c:v>87.649835540251203</c:v>
                </c:pt>
                <c:pt idx="1619">
                  <c:v>87.717403107818768</c:v>
                </c:pt>
                <c:pt idx="1620">
                  <c:v>87.784970675386333</c:v>
                </c:pt>
                <c:pt idx="1621">
                  <c:v>87.852538242953898</c:v>
                </c:pt>
                <c:pt idx="1622">
                  <c:v>87.920105810521463</c:v>
                </c:pt>
                <c:pt idx="1623">
                  <c:v>87.987673378089028</c:v>
                </c:pt>
                <c:pt idx="1624">
                  <c:v>88.055240945656593</c:v>
                </c:pt>
                <c:pt idx="1625">
                  <c:v>88.122808513224157</c:v>
                </c:pt>
                <c:pt idx="1626">
                  <c:v>88.190376080791722</c:v>
                </c:pt>
                <c:pt idx="1627">
                  <c:v>88.257943648359287</c:v>
                </c:pt>
                <c:pt idx="1628">
                  <c:v>88.325511215926852</c:v>
                </c:pt>
                <c:pt idx="1629">
                  <c:v>88.393078783494417</c:v>
                </c:pt>
                <c:pt idx="1630">
                  <c:v>88.460646351061982</c:v>
                </c:pt>
                <c:pt idx="1631">
                  <c:v>88.528213918629547</c:v>
                </c:pt>
                <c:pt idx="1632">
                  <c:v>88.595781486197112</c:v>
                </c:pt>
                <c:pt idx="1633">
                  <c:v>88.663349053764676</c:v>
                </c:pt>
                <c:pt idx="1634">
                  <c:v>88.730916621332241</c:v>
                </c:pt>
                <c:pt idx="1635">
                  <c:v>88.798484188899806</c:v>
                </c:pt>
                <c:pt idx="1636">
                  <c:v>88.866051756467371</c:v>
                </c:pt>
                <c:pt idx="1637">
                  <c:v>88.933619324034936</c:v>
                </c:pt>
                <c:pt idx="1638">
                  <c:v>89.001186891602501</c:v>
                </c:pt>
                <c:pt idx="1639">
                  <c:v>89.068754459170066</c:v>
                </c:pt>
                <c:pt idx="1640">
                  <c:v>89.136322026737631</c:v>
                </c:pt>
                <c:pt idx="1641">
                  <c:v>89.203889594305195</c:v>
                </c:pt>
                <c:pt idx="1642">
                  <c:v>89.27145716187276</c:v>
                </c:pt>
                <c:pt idx="1643">
                  <c:v>89.339024729440325</c:v>
                </c:pt>
                <c:pt idx="1644">
                  <c:v>89.40659229700789</c:v>
                </c:pt>
                <c:pt idx="1645">
                  <c:v>89.474159864575455</c:v>
                </c:pt>
                <c:pt idx="1646">
                  <c:v>89.54172743214302</c:v>
                </c:pt>
                <c:pt idx="1647">
                  <c:v>89.609294999710585</c:v>
                </c:pt>
                <c:pt idx="1648">
                  <c:v>89.67686256727815</c:v>
                </c:pt>
                <c:pt idx="1649">
                  <c:v>89.744430134845715</c:v>
                </c:pt>
                <c:pt idx="1650">
                  <c:v>89.811997702413279</c:v>
                </c:pt>
                <c:pt idx="1651">
                  <c:v>89.879565269980844</c:v>
                </c:pt>
                <c:pt idx="1652">
                  <c:v>89.947132837548409</c:v>
                </c:pt>
                <c:pt idx="1653">
                  <c:v>90.014700405115974</c:v>
                </c:pt>
                <c:pt idx="1654">
                  <c:v>90.082267972683539</c:v>
                </c:pt>
                <c:pt idx="1655">
                  <c:v>90.149835540251104</c:v>
                </c:pt>
                <c:pt idx="1656">
                  <c:v>90.217403107818669</c:v>
                </c:pt>
                <c:pt idx="1657">
                  <c:v>90.284970675386234</c:v>
                </c:pt>
                <c:pt idx="1658">
                  <c:v>90.352538242953798</c:v>
                </c:pt>
                <c:pt idx="1659">
                  <c:v>90.420105810521363</c:v>
                </c:pt>
                <c:pt idx="1660">
                  <c:v>90.487673378088928</c:v>
                </c:pt>
                <c:pt idx="1661">
                  <c:v>90.555240945656493</c:v>
                </c:pt>
                <c:pt idx="1662">
                  <c:v>90.622808513224058</c:v>
                </c:pt>
                <c:pt idx="1663">
                  <c:v>90.690376080791623</c:v>
                </c:pt>
                <c:pt idx="1664">
                  <c:v>90.757943648359188</c:v>
                </c:pt>
                <c:pt idx="1665">
                  <c:v>90.825511215926753</c:v>
                </c:pt>
                <c:pt idx="1666">
                  <c:v>90.893078783494317</c:v>
                </c:pt>
                <c:pt idx="1667">
                  <c:v>90.960646351061882</c:v>
                </c:pt>
                <c:pt idx="1668">
                  <c:v>91.028213918629447</c:v>
                </c:pt>
                <c:pt idx="1669">
                  <c:v>91.095781486197012</c:v>
                </c:pt>
                <c:pt idx="1670">
                  <c:v>91.163349053764577</c:v>
                </c:pt>
                <c:pt idx="1671">
                  <c:v>91.230916621332142</c:v>
                </c:pt>
                <c:pt idx="1672">
                  <c:v>91.298484188899707</c:v>
                </c:pt>
                <c:pt idx="1673">
                  <c:v>91.366051756467272</c:v>
                </c:pt>
                <c:pt idx="1674">
                  <c:v>91.433619324034836</c:v>
                </c:pt>
                <c:pt idx="1675">
                  <c:v>91.501186891602401</c:v>
                </c:pt>
                <c:pt idx="1676">
                  <c:v>91.568754459169966</c:v>
                </c:pt>
                <c:pt idx="1677">
                  <c:v>91.636322026737531</c:v>
                </c:pt>
                <c:pt idx="1678">
                  <c:v>91.703889594305096</c:v>
                </c:pt>
                <c:pt idx="1679">
                  <c:v>91.771457161872661</c:v>
                </c:pt>
                <c:pt idx="1680">
                  <c:v>91.839024729440226</c:v>
                </c:pt>
                <c:pt idx="1681">
                  <c:v>91.906592297007791</c:v>
                </c:pt>
                <c:pt idx="1682">
                  <c:v>91.974159864575356</c:v>
                </c:pt>
                <c:pt idx="1683">
                  <c:v>92.04172743214292</c:v>
                </c:pt>
                <c:pt idx="1684">
                  <c:v>92.109294999710485</c:v>
                </c:pt>
                <c:pt idx="1685">
                  <c:v>92.17686256727805</c:v>
                </c:pt>
                <c:pt idx="1686">
                  <c:v>92.244430134845615</c:v>
                </c:pt>
                <c:pt idx="1687">
                  <c:v>92.31199770241318</c:v>
                </c:pt>
                <c:pt idx="1688">
                  <c:v>92.379565269980745</c:v>
                </c:pt>
                <c:pt idx="1689">
                  <c:v>92.44713283754831</c:v>
                </c:pt>
                <c:pt idx="1690">
                  <c:v>92.514700405115875</c:v>
                </c:pt>
                <c:pt idx="1691">
                  <c:v>92.582267972683439</c:v>
                </c:pt>
                <c:pt idx="1692">
                  <c:v>92.649835540251004</c:v>
                </c:pt>
                <c:pt idx="1693">
                  <c:v>92.717403107818569</c:v>
                </c:pt>
                <c:pt idx="1694">
                  <c:v>92.784970675386134</c:v>
                </c:pt>
                <c:pt idx="1695">
                  <c:v>92.852538242953699</c:v>
                </c:pt>
                <c:pt idx="1696">
                  <c:v>92.920105810521264</c:v>
                </c:pt>
                <c:pt idx="1697">
                  <c:v>92.987673378088829</c:v>
                </c:pt>
                <c:pt idx="1698">
                  <c:v>93.055240945656394</c:v>
                </c:pt>
                <c:pt idx="1699">
                  <c:v>93.122808513223958</c:v>
                </c:pt>
                <c:pt idx="1700">
                  <c:v>93.190376080791523</c:v>
                </c:pt>
                <c:pt idx="1701">
                  <c:v>93.257943648359088</c:v>
                </c:pt>
                <c:pt idx="1702">
                  <c:v>93.325511215926653</c:v>
                </c:pt>
                <c:pt idx="1703">
                  <c:v>93.393078783494218</c:v>
                </c:pt>
                <c:pt idx="1704">
                  <c:v>93.460646351061783</c:v>
                </c:pt>
                <c:pt idx="1705">
                  <c:v>93.528213918629348</c:v>
                </c:pt>
                <c:pt idx="1706">
                  <c:v>93.595781486196913</c:v>
                </c:pt>
                <c:pt idx="1707">
                  <c:v>93.663349053764478</c:v>
                </c:pt>
                <c:pt idx="1708">
                  <c:v>93.730916621332042</c:v>
                </c:pt>
                <c:pt idx="1709">
                  <c:v>93.798484188899607</c:v>
                </c:pt>
                <c:pt idx="1710">
                  <c:v>93.866051756467172</c:v>
                </c:pt>
                <c:pt idx="1711">
                  <c:v>93.933619324034737</c:v>
                </c:pt>
                <c:pt idx="1712">
                  <c:v>94.001186891602302</c:v>
                </c:pt>
                <c:pt idx="1713">
                  <c:v>94.068754459169867</c:v>
                </c:pt>
                <c:pt idx="1714">
                  <c:v>94.136322026737432</c:v>
                </c:pt>
                <c:pt idx="1715">
                  <c:v>94.203889594304997</c:v>
                </c:pt>
                <c:pt idx="1716">
                  <c:v>94.271457161872561</c:v>
                </c:pt>
                <c:pt idx="1717">
                  <c:v>94.339024729440126</c:v>
                </c:pt>
                <c:pt idx="1718">
                  <c:v>94.406592297007691</c:v>
                </c:pt>
                <c:pt idx="1719">
                  <c:v>94.474159864575256</c:v>
                </c:pt>
                <c:pt idx="1720">
                  <c:v>94.541727432142821</c:v>
                </c:pt>
                <c:pt idx="1721">
                  <c:v>94.609294999710386</c:v>
                </c:pt>
                <c:pt idx="1722">
                  <c:v>94.676862567277951</c:v>
                </c:pt>
                <c:pt idx="1723">
                  <c:v>94.744430134845516</c:v>
                </c:pt>
                <c:pt idx="1724">
                  <c:v>94.81199770241308</c:v>
                </c:pt>
                <c:pt idx="1725">
                  <c:v>94.879565269980645</c:v>
                </c:pt>
                <c:pt idx="1726">
                  <c:v>94.94713283754821</c:v>
                </c:pt>
                <c:pt idx="1727">
                  <c:v>95.014700405115775</c:v>
                </c:pt>
                <c:pt idx="1728">
                  <c:v>95.08226797268334</c:v>
                </c:pt>
                <c:pt idx="1729">
                  <c:v>95.149835540250905</c:v>
                </c:pt>
                <c:pt idx="1730">
                  <c:v>95.21740310781847</c:v>
                </c:pt>
                <c:pt idx="1731">
                  <c:v>95.284970675386035</c:v>
                </c:pt>
                <c:pt idx="1732">
                  <c:v>95.352538242953599</c:v>
                </c:pt>
                <c:pt idx="1733">
                  <c:v>95.420105810521164</c:v>
                </c:pt>
                <c:pt idx="1734">
                  <c:v>95.487673378088729</c:v>
                </c:pt>
                <c:pt idx="1735">
                  <c:v>95.555240945656294</c:v>
                </c:pt>
                <c:pt idx="1736">
                  <c:v>95.622808513223859</c:v>
                </c:pt>
                <c:pt idx="1737">
                  <c:v>95.690376080791424</c:v>
                </c:pt>
                <c:pt idx="1738">
                  <c:v>95.757943648358989</c:v>
                </c:pt>
                <c:pt idx="1739">
                  <c:v>95.825511215926554</c:v>
                </c:pt>
                <c:pt idx="1740">
                  <c:v>95.893078783494119</c:v>
                </c:pt>
                <c:pt idx="1741">
                  <c:v>95.960646351061683</c:v>
                </c:pt>
                <c:pt idx="1742">
                  <c:v>96.028213918629248</c:v>
                </c:pt>
                <c:pt idx="1743">
                  <c:v>96.095781486196813</c:v>
                </c:pt>
                <c:pt idx="1744">
                  <c:v>96.163349053764378</c:v>
                </c:pt>
                <c:pt idx="1745">
                  <c:v>96.230916621331943</c:v>
                </c:pt>
                <c:pt idx="1746">
                  <c:v>96.298484188899508</c:v>
                </c:pt>
                <c:pt idx="1747">
                  <c:v>96.366051756467073</c:v>
                </c:pt>
                <c:pt idx="1748">
                  <c:v>96.433619324034638</c:v>
                </c:pt>
                <c:pt idx="1749">
                  <c:v>96.501186891602202</c:v>
                </c:pt>
                <c:pt idx="1750">
                  <c:v>96.568754459169767</c:v>
                </c:pt>
                <c:pt idx="1751">
                  <c:v>96.636322026737332</c:v>
                </c:pt>
                <c:pt idx="1752">
                  <c:v>96.703889594304897</c:v>
                </c:pt>
                <c:pt idx="1753">
                  <c:v>96.771457161872462</c:v>
                </c:pt>
                <c:pt idx="1754">
                  <c:v>96.839024729440027</c:v>
                </c:pt>
                <c:pt idx="1755">
                  <c:v>96.906592297007592</c:v>
                </c:pt>
                <c:pt idx="1756">
                  <c:v>96.974159864575157</c:v>
                </c:pt>
                <c:pt idx="1757">
                  <c:v>97.041727432142721</c:v>
                </c:pt>
                <c:pt idx="1758">
                  <c:v>97.109294999710286</c:v>
                </c:pt>
                <c:pt idx="1759">
                  <c:v>97.176862567277851</c:v>
                </c:pt>
                <c:pt idx="1760">
                  <c:v>97.244430134845416</c:v>
                </c:pt>
                <c:pt idx="1761">
                  <c:v>97.311997702412981</c:v>
                </c:pt>
                <c:pt idx="1762">
                  <c:v>97.379565269980546</c:v>
                </c:pt>
                <c:pt idx="1763">
                  <c:v>97.447132837548111</c:v>
                </c:pt>
                <c:pt idx="1764">
                  <c:v>97.514700405115676</c:v>
                </c:pt>
                <c:pt idx="1765">
                  <c:v>97.58226797268324</c:v>
                </c:pt>
                <c:pt idx="1766">
                  <c:v>97.649835540250805</c:v>
                </c:pt>
                <c:pt idx="1767">
                  <c:v>97.71740310781837</c:v>
                </c:pt>
                <c:pt idx="1768">
                  <c:v>97.784970675385935</c:v>
                </c:pt>
                <c:pt idx="1769">
                  <c:v>97.8525382429535</c:v>
                </c:pt>
                <c:pt idx="1770">
                  <c:v>97.920105810521065</c:v>
                </c:pt>
                <c:pt idx="1771">
                  <c:v>97.98767337808863</c:v>
                </c:pt>
                <c:pt idx="1772">
                  <c:v>98.055240945656195</c:v>
                </c:pt>
                <c:pt idx="1773">
                  <c:v>98.12280851322376</c:v>
                </c:pt>
                <c:pt idx="1774">
                  <c:v>98.190376080791324</c:v>
                </c:pt>
                <c:pt idx="1775">
                  <c:v>98.257943648358889</c:v>
                </c:pt>
                <c:pt idx="1776">
                  <c:v>98.325511215926454</c:v>
                </c:pt>
                <c:pt idx="1777">
                  <c:v>98.393078783494019</c:v>
                </c:pt>
                <c:pt idx="1778">
                  <c:v>98.460646351061584</c:v>
                </c:pt>
                <c:pt idx="1779">
                  <c:v>98.528213918629149</c:v>
                </c:pt>
                <c:pt idx="1780">
                  <c:v>98.595781486196714</c:v>
                </c:pt>
                <c:pt idx="1781">
                  <c:v>98.663349053764279</c:v>
                </c:pt>
                <c:pt idx="1782">
                  <c:v>98.730916621331843</c:v>
                </c:pt>
                <c:pt idx="1783">
                  <c:v>98.798484188899408</c:v>
                </c:pt>
                <c:pt idx="1784">
                  <c:v>98.866051756466973</c:v>
                </c:pt>
                <c:pt idx="1785">
                  <c:v>98.933619324034538</c:v>
                </c:pt>
                <c:pt idx="1786">
                  <c:v>99.001186891602103</c:v>
                </c:pt>
                <c:pt idx="1787">
                  <c:v>99.068754459169668</c:v>
                </c:pt>
                <c:pt idx="1788">
                  <c:v>99.136322026737233</c:v>
                </c:pt>
                <c:pt idx="1789">
                  <c:v>99.203889594304798</c:v>
                </c:pt>
                <c:pt idx="1790">
                  <c:v>99.271457161872362</c:v>
                </c:pt>
                <c:pt idx="1791">
                  <c:v>99.339024729439927</c:v>
                </c:pt>
                <c:pt idx="1792">
                  <c:v>99.406592297007492</c:v>
                </c:pt>
                <c:pt idx="1793">
                  <c:v>99.474159864575057</c:v>
                </c:pt>
                <c:pt idx="1794">
                  <c:v>99.541727432142622</c:v>
                </c:pt>
                <c:pt idx="1795">
                  <c:v>99.609294999710187</c:v>
                </c:pt>
                <c:pt idx="1796">
                  <c:v>99.676862567277752</c:v>
                </c:pt>
                <c:pt idx="1797">
                  <c:v>99.744430134845317</c:v>
                </c:pt>
                <c:pt idx="1798">
                  <c:v>99.811997702412881</c:v>
                </c:pt>
                <c:pt idx="1799">
                  <c:v>99.879565269980446</c:v>
                </c:pt>
                <c:pt idx="1800">
                  <c:v>99.947132837548011</c:v>
                </c:pt>
                <c:pt idx="1801">
                  <c:v>100.01470040511558</c:v>
                </c:pt>
                <c:pt idx="1802">
                  <c:v>100.08226797268314</c:v>
                </c:pt>
                <c:pt idx="1803">
                  <c:v>100.14983554025071</c:v>
                </c:pt>
                <c:pt idx="1804">
                  <c:v>100.21740310781827</c:v>
                </c:pt>
                <c:pt idx="1805">
                  <c:v>100.28497067538584</c:v>
                </c:pt>
                <c:pt idx="1806">
                  <c:v>100.3525382429534</c:v>
                </c:pt>
                <c:pt idx="1807">
                  <c:v>100.42010581052097</c:v>
                </c:pt>
                <c:pt idx="1808">
                  <c:v>100.48767337808853</c:v>
                </c:pt>
                <c:pt idx="1809">
                  <c:v>100.5552409456561</c:v>
                </c:pt>
                <c:pt idx="1810">
                  <c:v>100.62280851322366</c:v>
                </c:pt>
                <c:pt idx="1811">
                  <c:v>100.69037608079122</c:v>
                </c:pt>
                <c:pt idx="1812">
                  <c:v>100.75794364835879</c:v>
                </c:pt>
                <c:pt idx="1813">
                  <c:v>100.82551121592635</c:v>
                </c:pt>
                <c:pt idx="1814">
                  <c:v>100.89307878349392</c:v>
                </c:pt>
                <c:pt idx="1815">
                  <c:v>100.96064635106148</c:v>
                </c:pt>
                <c:pt idx="1816">
                  <c:v>101.02821391862905</c:v>
                </c:pt>
                <c:pt idx="1817">
                  <c:v>101.09578148619661</c:v>
                </c:pt>
                <c:pt idx="1818">
                  <c:v>101.16334905376418</c:v>
                </c:pt>
                <c:pt idx="1819">
                  <c:v>101.23091662133174</c:v>
                </c:pt>
                <c:pt idx="1820">
                  <c:v>101.29848418889931</c:v>
                </c:pt>
                <c:pt idx="1821">
                  <c:v>101.36605175646687</c:v>
                </c:pt>
                <c:pt idx="1822">
                  <c:v>101.43361932403444</c:v>
                </c:pt>
                <c:pt idx="1823">
                  <c:v>101.501186891602</c:v>
                </c:pt>
                <c:pt idx="1824">
                  <c:v>101.56875445916957</c:v>
                </c:pt>
                <c:pt idx="1825">
                  <c:v>101.63632202673713</c:v>
                </c:pt>
                <c:pt idx="1826">
                  <c:v>101.7038895943047</c:v>
                </c:pt>
                <c:pt idx="1827">
                  <c:v>101.77145716187226</c:v>
                </c:pt>
                <c:pt idx="1828">
                  <c:v>101.83902472943983</c:v>
                </c:pt>
                <c:pt idx="1829">
                  <c:v>101.90659229700739</c:v>
                </c:pt>
                <c:pt idx="1830">
                  <c:v>101.97415986457496</c:v>
                </c:pt>
                <c:pt idx="1831">
                  <c:v>102.04172743214252</c:v>
                </c:pt>
                <c:pt idx="1832">
                  <c:v>102.10929499971009</c:v>
                </c:pt>
                <c:pt idx="1833">
                  <c:v>102.17686256727765</c:v>
                </c:pt>
                <c:pt idx="1834">
                  <c:v>102.24443013484522</c:v>
                </c:pt>
                <c:pt idx="1835">
                  <c:v>102.31199770241278</c:v>
                </c:pt>
                <c:pt idx="1836">
                  <c:v>102.37956526998035</c:v>
                </c:pt>
                <c:pt idx="1837">
                  <c:v>102.44713283754791</c:v>
                </c:pt>
                <c:pt idx="1838">
                  <c:v>102.51470040511548</c:v>
                </c:pt>
                <c:pt idx="1839">
                  <c:v>102.58226797268304</c:v>
                </c:pt>
                <c:pt idx="1840">
                  <c:v>102.64983554025061</c:v>
                </c:pt>
                <c:pt idx="1841">
                  <c:v>102.71740310781817</c:v>
                </c:pt>
                <c:pt idx="1842">
                  <c:v>102.78497067538574</c:v>
                </c:pt>
                <c:pt idx="1843">
                  <c:v>102.8525382429533</c:v>
                </c:pt>
                <c:pt idx="1844">
                  <c:v>102.92010581052087</c:v>
                </c:pt>
                <c:pt idx="1845">
                  <c:v>102.98767337808843</c:v>
                </c:pt>
                <c:pt idx="1846">
                  <c:v>103.055240945656</c:v>
                </c:pt>
                <c:pt idx="1847">
                  <c:v>103.12280851322356</c:v>
                </c:pt>
                <c:pt idx="1848">
                  <c:v>103.19037608079113</c:v>
                </c:pt>
                <c:pt idx="1849">
                  <c:v>103.25794364835869</c:v>
                </c:pt>
                <c:pt idx="1850">
                  <c:v>103.32551121592626</c:v>
                </c:pt>
                <c:pt idx="1851">
                  <c:v>103.39307878349382</c:v>
                </c:pt>
                <c:pt idx="1852">
                  <c:v>103.46064635106138</c:v>
                </c:pt>
                <c:pt idx="1853">
                  <c:v>103.52821391862895</c:v>
                </c:pt>
                <c:pt idx="1854">
                  <c:v>103.59578148619651</c:v>
                </c:pt>
                <c:pt idx="1855">
                  <c:v>103.66334905376408</c:v>
                </c:pt>
                <c:pt idx="1856">
                  <c:v>103.73091662133164</c:v>
                </c:pt>
                <c:pt idx="1857">
                  <c:v>103.79848418889921</c:v>
                </c:pt>
                <c:pt idx="1858">
                  <c:v>103.86605175646677</c:v>
                </c:pt>
                <c:pt idx="1859">
                  <c:v>103.93361932403434</c:v>
                </c:pt>
                <c:pt idx="1860">
                  <c:v>104.0011868916019</c:v>
                </c:pt>
                <c:pt idx="1861">
                  <c:v>104.06875445916947</c:v>
                </c:pt>
                <c:pt idx="1862">
                  <c:v>104.13632202673703</c:v>
                </c:pt>
                <c:pt idx="1863">
                  <c:v>104.2038895943046</c:v>
                </c:pt>
                <c:pt idx="1864">
                  <c:v>104.27145716187216</c:v>
                </c:pt>
                <c:pt idx="1865">
                  <c:v>104.33902472943973</c:v>
                </c:pt>
                <c:pt idx="1866">
                  <c:v>104.40659229700729</c:v>
                </c:pt>
                <c:pt idx="1867">
                  <c:v>104.47415986457486</c:v>
                </c:pt>
                <c:pt idx="1868">
                  <c:v>104.54172743214242</c:v>
                </c:pt>
                <c:pt idx="1869">
                  <c:v>104.60929499970999</c:v>
                </c:pt>
                <c:pt idx="1870">
                  <c:v>104.67686256727755</c:v>
                </c:pt>
                <c:pt idx="1871">
                  <c:v>104.74443013484512</c:v>
                </c:pt>
                <c:pt idx="1872">
                  <c:v>104.81199770241268</c:v>
                </c:pt>
                <c:pt idx="1873">
                  <c:v>104.87956526998025</c:v>
                </c:pt>
                <c:pt idx="1874">
                  <c:v>104.94713283754781</c:v>
                </c:pt>
                <c:pt idx="1875">
                  <c:v>105.01470040511538</c:v>
                </c:pt>
                <c:pt idx="1876">
                  <c:v>105.08226797268294</c:v>
                </c:pt>
                <c:pt idx="1877">
                  <c:v>105.14983554025051</c:v>
                </c:pt>
                <c:pt idx="1878">
                  <c:v>105.21740310781807</c:v>
                </c:pt>
                <c:pt idx="1879">
                  <c:v>105.28497067538564</c:v>
                </c:pt>
                <c:pt idx="1880">
                  <c:v>105.3525382429532</c:v>
                </c:pt>
                <c:pt idx="1881">
                  <c:v>105.42010581052077</c:v>
                </c:pt>
                <c:pt idx="1882">
                  <c:v>105.48767337808833</c:v>
                </c:pt>
                <c:pt idx="1883">
                  <c:v>105.5552409456559</c:v>
                </c:pt>
                <c:pt idx="1884">
                  <c:v>105.62280851322346</c:v>
                </c:pt>
                <c:pt idx="1885">
                  <c:v>105.69037608079103</c:v>
                </c:pt>
                <c:pt idx="1886">
                  <c:v>105.75794364835859</c:v>
                </c:pt>
                <c:pt idx="1887">
                  <c:v>105.82551121592616</c:v>
                </c:pt>
                <c:pt idx="1888">
                  <c:v>105.89307878349372</c:v>
                </c:pt>
                <c:pt idx="1889">
                  <c:v>105.96064635106129</c:v>
                </c:pt>
                <c:pt idx="1890">
                  <c:v>106.02821391862885</c:v>
                </c:pt>
                <c:pt idx="1891">
                  <c:v>106.09578148619642</c:v>
                </c:pt>
                <c:pt idx="1892">
                  <c:v>106.16334905376398</c:v>
                </c:pt>
                <c:pt idx="1893">
                  <c:v>106.23091662133155</c:v>
                </c:pt>
                <c:pt idx="1894">
                  <c:v>106.29848418889911</c:v>
                </c:pt>
                <c:pt idx="1895">
                  <c:v>106.36605175646667</c:v>
                </c:pt>
                <c:pt idx="1896">
                  <c:v>106.43361932403424</c:v>
                </c:pt>
                <c:pt idx="1897">
                  <c:v>106.5011868916018</c:v>
                </c:pt>
                <c:pt idx="1898">
                  <c:v>106.56875445916937</c:v>
                </c:pt>
                <c:pt idx="1899">
                  <c:v>106.63632202673693</c:v>
                </c:pt>
                <c:pt idx="1900">
                  <c:v>106.7038895943045</c:v>
                </c:pt>
                <c:pt idx="1901">
                  <c:v>106.77145716187206</c:v>
                </c:pt>
                <c:pt idx="1902">
                  <c:v>106.83902472943963</c:v>
                </c:pt>
                <c:pt idx="1903">
                  <c:v>106.90659229700719</c:v>
                </c:pt>
                <c:pt idx="1904">
                  <c:v>106.97415986457476</c:v>
                </c:pt>
                <c:pt idx="1905">
                  <c:v>107.04172743214232</c:v>
                </c:pt>
                <c:pt idx="1906">
                  <c:v>107.10929499970989</c:v>
                </c:pt>
                <c:pt idx="1907">
                  <c:v>107.17686256727745</c:v>
                </c:pt>
                <c:pt idx="1908">
                  <c:v>107.24443013484502</c:v>
                </c:pt>
                <c:pt idx="1909">
                  <c:v>107.31199770241258</c:v>
                </c:pt>
                <c:pt idx="1910">
                  <c:v>107.37956526998015</c:v>
                </c:pt>
                <c:pt idx="1911">
                  <c:v>107.44713283754771</c:v>
                </c:pt>
                <c:pt idx="1912">
                  <c:v>107.51470040511528</c:v>
                </c:pt>
                <c:pt idx="1913">
                  <c:v>107.58226797268284</c:v>
                </c:pt>
                <c:pt idx="1914">
                  <c:v>107.64983554025041</c:v>
                </c:pt>
                <c:pt idx="1915">
                  <c:v>107.71740310781797</c:v>
                </c:pt>
                <c:pt idx="1916">
                  <c:v>107.78497067538554</c:v>
                </c:pt>
                <c:pt idx="1917">
                  <c:v>107.8525382429531</c:v>
                </c:pt>
                <c:pt idx="1918">
                  <c:v>107.92010581052067</c:v>
                </c:pt>
                <c:pt idx="1919">
                  <c:v>107.98767337808823</c:v>
                </c:pt>
                <c:pt idx="1920">
                  <c:v>108.0552409456558</c:v>
                </c:pt>
                <c:pt idx="1921">
                  <c:v>108.12280851322336</c:v>
                </c:pt>
                <c:pt idx="1922">
                  <c:v>108.19037608079093</c:v>
                </c:pt>
                <c:pt idx="1923">
                  <c:v>108.25794364835849</c:v>
                </c:pt>
                <c:pt idx="1924">
                  <c:v>108.32551121592606</c:v>
                </c:pt>
                <c:pt idx="1925">
                  <c:v>108.39307878349362</c:v>
                </c:pt>
                <c:pt idx="1926">
                  <c:v>108.46064635106119</c:v>
                </c:pt>
                <c:pt idx="1927">
                  <c:v>108.52821391862875</c:v>
                </c:pt>
                <c:pt idx="1928">
                  <c:v>108.59578148619632</c:v>
                </c:pt>
                <c:pt idx="1929">
                  <c:v>108.66334905376388</c:v>
                </c:pt>
                <c:pt idx="1930">
                  <c:v>108.73091662133145</c:v>
                </c:pt>
                <c:pt idx="1931">
                  <c:v>108.79848418889901</c:v>
                </c:pt>
                <c:pt idx="1932">
                  <c:v>108.86605175646658</c:v>
                </c:pt>
                <c:pt idx="1933">
                  <c:v>108.93361932403414</c:v>
                </c:pt>
                <c:pt idx="1934">
                  <c:v>109.00118689160171</c:v>
                </c:pt>
                <c:pt idx="1935">
                  <c:v>109.06875445916927</c:v>
                </c:pt>
                <c:pt idx="1936">
                  <c:v>109.13632202673683</c:v>
                </c:pt>
                <c:pt idx="1937">
                  <c:v>109.2038895943044</c:v>
                </c:pt>
                <c:pt idx="1938">
                  <c:v>109.27145716187196</c:v>
                </c:pt>
                <c:pt idx="1939">
                  <c:v>109.33902472943953</c:v>
                </c:pt>
                <c:pt idx="1940">
                  <c:v>109.40659229700709</c:v>
                </c:pt>
                <c:pt idx="1941">
                  <c:v>109.47415986457466</c:v>
                </c:pt>
                <c:pt idx="1942">
                  <c:v>109.54172743214222</c:v>
                </c:pt>
                <c:pt idx="1943">
                  <c:v>109.60929499970979</c:v>
                </c:pt>
                <c:pt idx="1944">
                  <c:v>109.67686256727735</c:v>
                </c:pt>
                <c:pt idx="1945">
                  <c:v>109.74443013484492</c:v>
                </c:pt>
                <c:pt idx="1946">
                  <c:v>109.81199770241248</c:v>
                </c:pt>
                <c:pt idx="1947">
                  <c:v>109.87956526998005</c:v>
                </c:pt>
                <c:pt idx="1948">
                  <c:v>109.94713283754761</c:v>
                </c:pt>
                <c:pt idx="1949">
                  <c:v>110.01470040511518</c:v>
                </c:pt>
                <c:pt idx="1950">
                  <c:v>110.08226797268274</c:v>
                </c:pt>
                <c:pt idx="1951">
                  <c:v>110.14983554025031</c:v>
                </c:pt>
                <c:pt idx="1952">
                  <c:v>110.21740310781787</c:v>
                </c:pt>
                <c:pt idx="1953">
                  <c:v>110.28497067538544</c:v>
                </c:pt>
                <c:pt idx="1954">
                  <c:v>110.352538242953</c:v>
                </c:pt>
                <c:pt idx="1955">
                  <c:v>110.42010581052057</c:v>
                </c:pt>
                <c:pt idx="1956">
                  <c:v>110.48767337808813</c:v>
                </c:pt>
                <c:pt idx="1957">
                  <c:v>110.5552409456557</c:v>
                </c:pt>
                <c:pt idx="1958">
                  <c:v>110.62280851322326</c:v>
                </c:pt>
                <c:pt idx="1959">
                  <c:v>110.69037608079083</c:v>
                </c:pt>
                <c:pt idx="1960">
                  <c:v>110.75794364835839</c:v>
                </c:pt>
                <c:pt idx="1961">
                  <c:v>110.82551121592596</c:v>
                </c:pt>
                <c:pt idx="1962">
                  <c:v>110.89307878349352</c:v>
                </c:pt>
                <c:pt idx="1963">
                  <c:v>110.96064635106109</c:v>
                </c:pt>
                <c:pt idx="1964">
                  <c:v>111.02821391862865</c:v>
                </c:pt>
                <c:pt idx="1965">
                  <c:v>111.09578148619622</c:v>
                </c:pt>
                <c:pt idx="1966">
                  <c:v>111.16334905376378</c:v>
                </c:pt>
                <c:pt idx="1967">
                  <c:v>111.23091662133135</c:v>
                </c:pt>
                <c:pt idx="1968">
                  <c:v>111.29848418889891</c:v>
                </c:pt>
                <c:pt idx="1969">
                  <c:v>111.36605175646648</c:v>
                </c:pt>
                <c:pt idx="1970">
                  <c:v>111.43361932403404</c:v>
                </c:pt>
                <c:pt idx="1971">
                  <c:v>111.50118689160161</c:v>
                </c:pt>
                <c:pt idx="1972">
                  <c:v>111.56875445916917</c:v>
                </c:pt>
                <c:pt idx="1973">
                  <c:v>111.63632202673674</c:v>
                </c:pt>
                <c:pt idx="1974">
                  <c:v>111.7038895943043</c:v>
                </c:pt>
                <c:pt idx="1975">
                  <c:v>111.77145716187187</c:v>
                </c:pt>
                <c:pt idx="1976">
                  <c:v>111.83902472943943</c:v>
                </c:pt>
                <c:pt idx="1977">
                  <c:v>111.90659229700699</c:v>
                </c:pt>
                <c:pt idx="1978">
                  <c:v>111.97415986457456</c:v>
                </c:pt>
                <c:pt idx="1979">
                  <c:v>112.04172743214212</c:v>
                </c:pt>
                <c:pt idx="1980">
                  <c:v>112.10929499970969</c:v>
                </c:pt>
                <c:pt idx="1981">
                  <c:v>112.17686256727725</c:v>
                </c:pt>
                <c:pt idx="1982">
                  <c:v>112.24443013484482</c:v>
                </c:pt>
                <c:pt idx="1983">
                  <c:v>112.31199770241238</c:v>
                </c:pt>
                <c:pt idx="1984">
                  <c:v>112.37956526997995</c:v>
                </c:pt>
                <c:pt idx="1985">
                  <c:v>112.44713283754751</c:v>
                </c:pt>
                <c:pt idx="1986">
                  <c:v>112.51470040511508</c:v>
                </c:pt>
                <c:pt idx="1987">
                  <c:v>112.58226797268264</c:v>
                </c:pt>
                <c:pt idx="1988">
                  <c:v>112.64983554025021</c:v>
                </c:pt>
                <c:pt idx="1989">
                  <c:v>112.71740310781777</c:v>
                </c:pt>
                <c:pt idx="1990">
                  <c:v>112.78497067538534</c:v>
                </c:pt>
                <c:pt idx="1991">
                  <c:v>112.8525382429529</c:v>
                </c:pt>
                <c:pt idx="1992">
                  <c:v>112.92010581052047</c:v>
                </c:pt>
                <c:pt idx="1993">
                  <c:v>112.98767337808803</c:v>
                </c:pt>
                <c:pt idx="1994">
                  <c:v>113.0552409456556</c:v>
                </c:pt>
                <c:pt idx="1995">
                  <c:v>113.12280851322316</c:v>
                </c:pt>
                <c:pt idx="1996">
                  <c:v>113.19037608079073</c:v>
                </c:pt>
                <c:pt idx="1997">
                  <c:v>113.25794364835829</c:v>
                </c:pt>
                <c:pt idx="1998">
                  <c:v>113.32551121592586</c:v>
                </c:pt>
                <c:pt idx="1999">
                  <c:v>113.39307878349342</c:v>
                </c:pt>
                <c:pt idx="2000">
                  <c:v>113.46064635106099</c:v>
                </c:pt>
                <c:pt idx="2001">
                  <c:v>113.52821391862855</c:v>
                </c:pt>
                <c:pt idx="2002">
                  <c:v>113.59578148619612</c:v>
                </c:pt>
                <c:pt idx="2003">
                  <c:v>113.66334905376368</c:v>
                </c:pt>
                <c:pt idx="2004">
                  <c:v>113.73091662133125</c:v>
                </c:pt>
                <c:pt idx="2005">
                  <c:v>113.79848418889881</c:v>
                </c:pt>
                <c:pt idx="2006">
                  <c:v>113.86605175646638</c:v>
                </c:pt>
                <c:pt idx="2007">
                  <c:v>113.93361932403394</c:v>
                </c:pt>
                <c:pt idx="2008">
                  <c:v>114.00118689160151</c:v>
                </c:pt>
                <c:pt idx="2009">
                  <c:v>114.06875445916907</c:v>
                </c:pt>
                <c:pt idx="2010">
                  <c:v>114.13632202673664</c:v>
                </c:pt>
                <c:pt idx="2011">
                  <c:v>114.2038895943042</c:v>
                </c:pt>
                <c:pt idx="2012">
                  <c:v>114.27145716187177</c:v>
                </c:pt>
                <c:pt idx="2013">
                  <c:v>114.33902472943933</c:v>
                </c:pt>
                <c:pt idx="2014">
                  <c:v>114.4065922970069</c:v>
                </c:pt>
                <c:pt idx="2015">
                  <c:v>114.47415986457446</c:v>
                </c:pt>
                <c:pt idx="2016">
                  <c:v>114.54172743214203</c:v>
                </c:pt>
                <c:pt idx="2017">
                  <c:v>114.60929499970959</c:v>
                </c:pt>
                <c:pt idx="2018">
                  <c:v>114.67686256727715</c:v>
                </c:pt>
                <c:pt idx="2019">
                  <c:v>114.74443013484472</c:v>
                </c:pt>
                <c:pt idx="2020">
                  <c:v>114.81199770241228</c:v>
                </c:pt>
                <c:pt idx="2021">
                  <c:v>114.87956526997985</c:v>
                </c:pt>
                <c:pt idx="2022">
                  <c:v>114.94713283754741</c:v>
                </c:pt>
                <c:pt idx="2023">
                  <c:v>115.01470040511498</c:v>
                </c:pt>
                <c:pt idx="2024">
                  <c:v>115.08226797268254</c:v>
                </c:pt>
                <c:pt idx="2025">
                  <c:v>115.14983554025011</c:v>
                </c:pt>
                <c:pt idx="2026">
                  <c:v>115.21740310781767</c:v>
                </c:pt>
                <c:pt idx="2027">
                  <c:v>115.28497067538524</c:v>
                </c:pt>
                <c:pt idx="2028">
                  <c:v>115.3525382429528</c:v>
                </c:pt>
                <c:pt idx="2029">
                  <c:v>115.42010581052037</c:v>
                </c:pt>
                <c:pt idx="2030">
                  <c:v>115.48767337808793</c:v>
                </c:pt>
                <c:pt idx="2031">
                  <c:v>115.5552409456555</c:v>
                </c:pt>
                <c:pt idx="2032">
                  <c:v>115.62280851322306</c:v>
                </c:pt>
                <c:pt idx="2033">
                  <c:v>115.69037608079063</c:v>
                </c:pt>
                <c:pt idx="2034">
                  <c:v>115.75794364835819</c:v>
                </c:pt>
                <c:pt idx="2035">
                  <c:v>115.82551121592576</c:v>
                </c:pt>
                <c:pt idx="2036">
                  <c:v>115.89307878349332</c:v>
                </c:pt>
                <c:pt idx="2037">
                  <c:v>115.96064635106089</c:v>
                </c:pt>
                <c:pt idx="2038">
                  <c:v>116.02821391862845</c:v>
                </c:pt>
                <c:pt idx="2039">
                  <c:v>116.09578148619602</c:v>
                </c:pt>
                <c:pt idx="2040">
                  <c:v>116.16334905376358</c:v>
                </c:pt>
                <c:pt idx="2041">
                  <c:v>116.23091662133115</c:v>
                </c:pt>
                <c:pt idx="2042">
                  <c:v>116.29848418889871</c:v>
                </c:pt>
                <c:pt idx="2043">
                  <c:v>116.36605175646628</c:v>
                </c:pt>
                <c:pt idx="2044">
                  <c:v>116.43361932403384</c:v>
                </c:pt>
                <c:pt idx="2045">
                  <c:v>116.50118689160141</c:v>
                </c:pt>
                <c:pt idx="2046">
                  <c:v>116.56875445916897</c:v>
                </c:pt>
                <c:pt idx="2047">
                  <c:v>116.63632202673654</c:v>
                </c:pt>
                <c:pt idx="2048">
                  <c:v>116.7038895943041</c:v>
                </c:pt>
                <c:pt idx="2049">
                  <c:v>116.77145716187167</c:v>
                </c:pt>
                <c:pt idx="2050">
                  <c:v>116.83902472943923</c:v>
                </c:pt>
                <c:pt idx="2051">
                  <c:v>116.9065922970068</c:v>
                </c:pt>
                <c:pt idx="2052">
                  <c:v>116.97415986457436</c:v>
                </c:pt>
                <c:pt idx="2053">
                  <c:v>117.04172743214193</c:v>
                </c:pt>
                <c:pt idx="2054">
                  <c:v>117.10929499970949</c:v>
                </c:pt>
                <c:pt idx="2055">
                  <c:v>117.17686256727706</c:v>
                </c:pt>
                <c:pt idx="2056">
                  <c:v>117.24443013484462</c:v>
                </c:pt>
                <c:pt idx="2057">
                  <c:v>117.31199770241219</c:v>
                </c:pt>
                <c:pt idx="2058">
                  <c:v>117.37956526997975</c:v>
                </c:pt>
                <c:pt idx="2059">
                  <c:v>117.44713283754731</c:v>
                </c:pt>
                <c:pt idx="2060">
                  <c:v>117.51470040511488</c:v>
                </c:pt>
                <c:pt idx="2061">
                  <c:v>117.58226797268244</c:v>
                </c:pt>
                <c:pt idx="2062">
                  <c:v>117.64983554025001</c:v>
                </c:pt>
                <c:pt idx="2063">
                  <c:v>117.71740310781757</c:v>
                </c:pt>
                <c:pt idx="2064">
                  <c:v>117.78497067538514</c:v>
                </c:pt>
                <c:pt idx="2065">
                  <c:v>117.8525382429527</c:v>
                </c:pt>
                <c:pt idx="2066">
                  <c:v>117.92010581052027</c:v>
                </c:pt>
                <c:pt idx="2067">
                  <c:v>117.98767337808783</c:v>
                </c:pt>
                <c:pt idx="2068">
                  <c:v>118.0552409456554</c:v>
                </c:pt>
                <c:pt idx="2069">
                  <c:v>118.12280851322296</c:v>
                </c:pt>
                <c:pt idx="2070">
                  <c:v>118.19037608079053</c:v>
                </c:pt>
                <c:pt idx="2071">
                  <c:v>118.25794364835809</c:v>
                </c:pt>
                <c:pt idx="2072">
                  <c:v>118.32551121592566</c:v>
                </c:pt>
                <c:pt idx="2073">
                  <c:v>118.39307878349322</c:v>
                </c:pt>
                <c:pt idx="2074">
                  <c:v>118.46064635106079</c:v>
                </c:pt>
                <c:pt idx="2075">
                  <c:v>118.52821391862835</c:v>
                </c:pt>
                <c:pt idx="2076">
                  <c:v>118.59578148619592</c:v>
                </c:pt>
                <c:pt idx="2077">
                  <c:v>118.66334905376348</c:v>
                </c:pt>
                <c:pt idx="2078">
                  <c:v>118.73091662133105</c:v>
                </c:pt>
                <c:pt idx="2079">
                  <c:v>118.79848418889861</c:v>
                </c:pt>
                <c:pt idx="2080">
                  <c:v>118.86605175646618</c:v>
                </c:pt>
                <c:pt idx="2081">
                  <c:v>118.93361932403374</c:v>
                </c:pt>
                <c:pt idx="2082">
                  <c:v>119.00118689160131</c:v>
                </c:pt>
                <c:pt idx="2083">
                  <c:v>119.06875445916887</c:v>
                </c:pt>
                <c:pt idx="2084">
                  <c:v>119.13632202673644</c:v>
                </c:pt>
                <c:pt idx="2085">
                  <c:v>119.203889594304</c:v>
                </c:pt>
                <c:pt idx="2086">
                  <c:v>119.27145716187157</c:v>
                </c:pt>
                <c:pt idx="2087">
                  <c:v>119.33902472943913</c:v>
                </c:pt>
                <c:pt idx="2088">
                  <c:v>119.4065922970067</c:v>
                </c:pt>
                <c:pt idx="2089">
                  <c:v>119.47415986457426</c:v>
                </c:pt>
                <c:pt idx="2090">
                  <c:v>119.54172743214183</c:v>
                </c:pt>
                <c:pt idx="2091">
                  <c:v>119.60929499970939</c:v>
                </c:pt>
                <c:pt idx="2092">
                  <c:v>119.67686256727696</c:v>
                </c:pt>
                <c:pt idx="2093">
                  <c:v>119.74443013484452</c:v>
                </c:pt>
                <c:pt idx="2094">
                  <c:v>119.81199770241209</c:v>
                </c:pt>
                <c:pt idx="2095">
                  <c:v>119.87956526997965</c:v>
                </c:pt>
                <c:pt idx="2096">
                  <c:v>119.94713283754722</c:v>
                </c:pt>
                <c:pt idx="2097">
                  <c:v>120.01470040511478</c:v>
                </c:pt>
                <c:pt idx="2098">
                  <c:v>120.08226797268235</c:v>
                </c:pt>
                <c:pt idx="2099">
                  <c:v>120.14983554024991</c:v>
                </c:pt>
                <c:pt idx="2100">
                  <c:v>120.21740310781747</c:v>
                </c:pt>
                <c:pt idx="2101">
                  <c:v>120.28497067538504</c:v>
                </c:pt>
                <c:pt idx="2102">
                  <c:v>120.3525382429526</c:v>
                </c:pt>
                <c:pt idx="2103">
                  <c:v>120.42010581052017</c:v>
                </c:pt>
                <c:pt idx="2104">
                  <c:v>120.48767337808773</c:v>
                </c:pt>
                <c:pt idx="2105">
                  <c:v>120.5552409456553</c:v>
                </c:pt>
                <c:pt idx="2106">
                  <c:v>120.62280851322286</c:v>
                </c:pt>
                <c:pt idx="2107">
                  <c:v>120.69037608079043</c:v>
                </c:pt>
                <c:pt idx="2108">
                  <c:v>120.75794364835799</c:v>
                </c:pt>
                <c:pt idx="2109">
                  <c:v>120.82551121592556</c:v>
                </c:pt>
                <c:pt idx="2110">
                  <c:v>120.89307878349312</c:v>
                </c:pt>
                <c:pt idx="2111">
                  <c:v>120.96064635106069</c:v>
                </c:pt>
                <c:pt idx="2112">
                  <c:v>121.02821391862825</c:v>
                </c:pt>
                <c:pt idx="2113">
                  <c:v>121.09578148619582</c:v>
                </c:pt>
                <c:pt idx="2114">
                  <c:v>121.16334905376338</c:v>
                </c:pt>
                <c:pt idx="2115">
                  <c:v>121.23091662133095</c:v>
                </c:pt>
                <c:pt idx="2116">
                  <c:v>121.29848418889851</c:v>
                </c:pt>
                <c:pt idx="2117">
                  <c:v>121.36605175646608</c:v>
                </c:pt>
                <c:pt idx="2118">
                  <c:v>121.43361932403364</c:v>
                </c:pt>
                <c:pt idx="2119">
                  <c:v>121.50118689160121</c:v>
                </c:pt>
                <c:pt idx="2120">
                  <c:v>121.56875445916877</c:v>
                </c:pt>
                <c:pt idx="2121">
                  <c:v>121.63632202673634</c:v>
                </c:pt>
                <c:pt idx="2122">
                  <c:v>121.7038895943039</c:v>
                </c:pt>
                <c:pt idx="2123">
                  <c:v>121.77145716187147</c:v>
                </c:pt>
                <c:pt idx="2124">
                  <c:v>121.83902472943903</c:v>
                </c:pt>
                <c:pt idx="2125">
                  <c:v>121.9065922970066</c:v>
                </c:pt>
                <c:pt idx="2126">
                  <c:v>121.97415986457416</c:v>
                </c:pt>
                <c:pt idx="2127">
                  <c:v>122.04172743214173</c:v>
                </c:pt>
                <c:pt idx="2128">
                  <c:v>122.10929499970929</c:v>
                </c:pt>
                <c:pt idx="2129">
                  <c:v>122.17686256727686</c:v>
                </c:pt>
                <c:pt idx="2130">
                  <c:v>122.24443013484442</c:v>
                </c:pt>
                <c:pt idx="2131">
                  <c:v>122.31199770241199</c:v>
                </c:pt>
                <c:pt idx="2132">
                  <c:v>122.37956526997955</c:v>
                </c:pt>
                <c:pt idx="2133">
                  <c:v>122.44713283754712</c:v>
                </c:pt>
                <c:pt idx="2134">
                  <c:v>122.51470040511468</c:v>
                </c:pt>
                <c:pt idx="2135">
                  <c:v>122.58226797268225</c:v>
                </c:pt>
                <c:pt idx="2136">
                  <c:v>122.64983554024981</c:v>
                </c:pt>
                <c:pt idx="2137">
                  <c:v>122.71740310781738</c:v>
                </c:pt>
                <c:pt idx="2138">
                  <c:v>122.78497067538494</c:v>
                </c:pt>
                <c:pt idx="2139">
                  <c:v>122.85253824295251</c:v>
                </c:pt>
                <c:pt idx="2140">
                  <c:v>122.92010581052007</c:v>
                </c:pt>
                <c:pt idx="2141">
                  <c:v>122.98767337808764</c:v>
                </c:pt>
                <c:pt idx="2142">
                  <c:v>123.0552409456552</c:v>
                </c:pt>
                <c:pt idx="2143">
                  <c:v>123.12280851322276</c:v>
                </c:pt>
                <c:pt idx="2144">
                  <c:v>123.19037608079033</c:v>
                </c:pt>
                <c:pt idx="2145">
                  <c:v>123.25794364835789</c:v>
                </c:pt>
                <c:pt idx="2146">
                  <c:v>123.32551121592546</c:v>
                </c:pt>
                <c:pt idx="2147">
                  <c:v>123.39307878349302</c:v>
                </c:pt>
              </c:numCache>
            </c:numRef>
          </c:xVal>
          <c:yVal>
            <c:numRef>
              <c:f>fvlsa2!$AO$214:$AO$2361</c:f>
              <c:numCache>
                <c:formatCode>General</c:formatCode>
                <c:ptCount val="2148"/>
                <c:pt idx="0">
                  <c:v>0.13513513513513514</c:v>
                </c:pt>
                <c:pt idx="1">
                  <c:v>0.14189189189189189</c:v>
                </c:pt>
                <c:pt idx="2">
                  <c:v>0.14864864864864863</c:v>
                </c:pt>
                <c:pt idx="3">
                  <c:v>0.15540540540540537</c:v>
                </c:pt>
                <c:pt idx="4">
                  <c:v>0.16216216216216212</c:v>
                </c:pt>
                <c:pt idx="5">
                  <c:v>0.16891891891891886</c:v>
                </c:pt>
                <c:pt idx="6">
                  <c:v>0.1756756756756756</c:v>
                </c:pt>
                <c:pt idx="7">
                  <c:v>0.18243243243243235</c:v>
                </c:pt>
                <c:pt idx="8">
                  <c:v>0.18918918918918909</c:v>
                </c:pt>
                <c:pt idx="9">
                  <c:v>0.19594594594594583</c:v>
                </c:pt>
                <c:pt idx="10">
                  <c:v>0.20270270270270258</c:v>
                </c:pt>
                <c:pt idx="11">
                  <c:v>0.20945945945945932</c:v>
                </c:pt>
                <c:pt idx="12">
                  <c:v>0.21621621621621606</c:v>
                </c:pt>
                <c:pt idx="13">
                  <c:v>0.2229729729729728</c:v>
                </c:pt>
                <c:pt idx="14">
                  <c:v>0.22972972972972955</c:v>
                </c:pt>
                <c:pt idx="15">
                  <c:v>0.23648648648648629</c:v>
                </c:pt>
                <c:pt idx="16">
                  <c:v>0.24324324324324303</c:v>
                </c:pt>
                <c:pt idx="17">
                  <c:v>0.24999999999999978</c:v>
                </c:pt>
                <c:pt idx="18">
                  <c:v>0.25675675675675652</c:v>
                </c:pt>
                <c:pt idx="19">
                  <c:v>0.26351351351351326</c:v>
                </c:pt>
                <c:pt idx="20">
                  <c:v>0.27027027027027001</c:v>
                </c:pt>
                <c:pt idx="21">
                  <c:v>0.27702702702702675</c:v>
                </c:pt>
                <c:pt idx="22">
                  <c:v>0.28378378378378349</c:v>
                </c:pt>
                <c:pt idx="23">
                  <c:v>0.29054054054054024</c:v>
                </c:pt>
                <c:pt idx="24">
                  <c:v>0.29729729729729698</c:v>
                </c:pt>
                <c:pt idx="25">
                  <c:v>0.30405405405405372</c:v>
                </c:pt>
                <c:pt idx="26">
                  <c:v>0.31081081081081047</c:v>
                </c:pt>
                <c:pt idx="27">
                  <c:v>0.31756756756756721</c:v>
                </c:pt>
                <c:pt idx="28">
                  <c:v>0.32432432432432395</c:v>
                </c:pt>
                <c:pt idx="29">
                  <c:v>0.3310810810810807</c:v>
                </c:pt>
                <c:pt idx="30">
                  <c:v>0.33783783783783744</c:v>
                </c:pt>
                <c:pt idx="31">
                  <c:v>0.34459459459459418</c:v>
                </c:pt>
                <c:pt idx="32">
                  <c:v>0.35135135135135093</c:v>
                </c:pt>
                <c:pt idx="33">
                  <c:v>0.35810810810810767</c:v>
                </c:pt>
                <c:pt idx="34">
                  <c:v>0.36486486486486441</c:v>
                </c:pt>
                <c:pt idx="35">
                  <c:v>0.37162162162162116</c:v>
                </c:pt>
                <c:pt idx="36">
                  <c:v>0.3783783783783779</c:v>
                </c:pt>
                <c:pt idx="37">
                  <c:v>0.38513513513513464</c:v>
                </c:pt>
                <c:pt idx="38">
                  <c:v>0.39189189189189139</c:v>
                </c:pt>
                <c:pt idx="39">
                  <c:v>0.39864864864864813</c:v>
                </c:pt>
                <c:pt idx="40">
                  <c:v>0.40540540540540487</c:v>
                </c:pt>
                <c:pt idx="41">
                  <c:v>0.41216216216216162</c:v>
                </c:pt>
                <c:pt idx="42">
                  <c:v>0.41891891891891836</c:v>
                </c:pt>
                <c:pt idx="43">
                  <c:v>0.4256756756756751</c:v>
                </c:pt>
                <c:pt idx="44">
                  <c:v>0.43243243243243185</c:v>
                </c:pt>
                <c:pt idx="45">
                  <c:v>0.43918918918918859</c:v>
                </c:pt>
                <c:pt idx="46">
                  <c:v>0.44594594594594533</c:v>
                </c:pt>
                <c:pt idx="47">
                  <c:v>0.45270270270270208</c:v>
                </c:pt>
                <c:pt idx="48">
                  <c:v>0.45945945945945882</c:v>
                </c:pt>
                <c:pt idx="49">
                  <c:v>0.46621621621621556</c:v>
                </c:pt>
                <c:pt idx="50">
                  <c:v>0.47297297297297231</c:v>
                </c:pt>
                <c:pt idx="51">
                  <c:v>0.47972972972972905</c:v>
                </c:pt>
                <c:pt idx="52">
                  <c:v>0.48648648648648579</c:v>
                </c:pt>
                <c:pt idx="53">
                  <c:v>0.49324324324324254</c:v>
                </c:pt>
                <c:pt idx="54">
                  <c:v>0.49999999999999928</c:v>
                </c:pt>
                <c:pt idx="55">
                  <c:v>0.50675675675675602</c:v>
                </c:pt>
                <c:pt idx="56">
                  <c:v>0.51351351351351282</c:v>
                </c:pt>
                <c:pt idx="57">
                  <c:v>0.52027027027026962</c:v>
                </c:pt>
                <c:pt idx="58">
                  <c:v>0.52702702702702642</c:v>
                </c:pt>
                <c:pt idx="59">
                  <c:v>0.53378378378378322</c:v>
                </c:pt>
                <c:pt idx="60">
                  <c:v>0.54054054054054002</c:v>
                </c:pt>
                <c:pt idx="61">
                  <c:v>0.54729729729729681</c:v>
                </c:pt>
                <c:pt idx="62">
                  <c:v>0.55405405405405361</c:v>
                </c:pt>
                <c:pt idx="63">
                  <c:v>0.56081081081081041</c:v>
                </c:pt>
                <c:pt idx="64">
                  <c:v>0.56756756756756721</c:v>
                </c:pt>
                <c:pt idx="65">
                  <c:v>0.57432432432432401</c:v>
                </c:pt>
                <c:pt idx="66">
                  <c:v>0.58108108108108081</c:v>
                </c:pt>
                <c:pt idx="67">
                  <c:v>0.58783783783783761</c:v>
                </c:pt>
                <c:pt idx="68">
                  <c:v>0.59459459459459441</c:v>
                </c:pt>
                <c:pt idx="69">
                  <c:v>0.6013513513513512</c:v>
                </c:pt>
                <c:pt idx="70">
                  <c:v>0.608108108108108</c:v>
                </c:pt>
                <c:pt idx="71">
                  <c:v>0.6148648648648648</c:v>
                </c:pt>
                <c:pt idx="72">
                  <c:v>0.6216216216216216</c:v>
                </c:pt>
                <c:pt idx="73">
                  <c:v>0.6283783783783784</c:v>
                </c:pt>
                <c:pt idx="74">
                  <c:v>0.6351351351351352</c:v>
                </c:pt>
                <c:pt idx="75">
                  <c:v>0.641891891891892</c:v>
                </c:pt>
                <c:pt idx="76">
                  <c:v>0.6486486486486488</c:v>
                </c:pt>
                <c:pt idx="77">
                  <c:v>0.65540540540540559</c:v>
                </c:pt>
                <c:pt idx="78">
                  <c:v>0.66216216216216239</c:v>
                </c:pt>
                <c:pt idx="79">
                  <c:v>0.66891891891891919</c:v>
                </c:pt>
                <c:pt idx="80">
                  <c:v>0.67567567567567599</c:v>
                </c:pt>
                <c:pt idx="81">
                  <c:v>0.68243243243243279</c:v>
                </c:pt>
                <c:pt idx="82">
                  <c:v>0.68918918918918959</c:v>
                </c:pt>
                <c:pt idx="83">
                  <c:v>0.69594594594594639</c:v>
                </c:pt>
                <c:pt idx="84">
                  <c:v>0.70270270270270319</c:v>
                </c:pt>
                <c:pt idx="85">
                  <c:v>0.70945945945945998</c:v>
                </c:pt>
                <c:pt idx="86">
                  <c:v>0.71621621621621678</c:v>
                </c:pt>
                <c:pt idx="87">
                  <c:v>0.72297297297297358</c:v>
                </c:pt>
                <c:pt idx="88">
                  <c:v>0.72972972972973038</c:v>
                </c:pt>
                <c:pt idx="89">
                  <c:v>0.73648648648648718</c:v>
                </c:pt>
                <c:pt idx="90">
                  <c:v>0.74324324324324398</c:v>
                </c:pt>
                <c:pt idx="91">
                  <c:v>0.75000000000000078</c:v>
                </c:pt>
                <c:pt idx="92">
                  <c:v>0.75675675675675758</c:v>
                </c:pt>
                <c:pt idx="93">
                  <c:v>0.76351351351351437</c:v>
                </c:pt>
                <c:pt idx="94">
                  <c:v>0.77027027027027117</c:v>
                </c:pt>
                <c:pt idx="95">
                  <c:v>0.77702702702702797</c:v>
                </c:pt>
                <c:pt idx="96">
                  <c:v>0.78378378378378477</c:v>
                </c:pt>
                <c:pt idx="97">
                  <c:v>0.79054054054054157</c:v>
                </c:pt>
                <c:pt idx="98">
                  <c:v>0.79729729729729837</c:v>
                </c:pt>
                <c:pt idx="99">
                  <c:v>0.80405405405405517</c:v>
                </c:pt>
                <c:pt idx="100">
                  <c:v>0.81081081081081197</c:v>
                </c:pt>
                <c:pt idx="101">
                  <c:v>0.81756756756756876</c:v>
                </c:pt>
                <c:pt idx="102">
                  <c:v>0.82432432432432556</c:v>
                </c:pt>
                <c:pt idx="103">
                  <c:v>0.83108108108108236</c:v>
                </c:pt>
                <c:pt idx="104">
                  <c:v>0.83783783783783916</c:v>
                </c:pt>
                <c:pt idx="105">
                  <c:v>0.84459459459459596</c:v>
                </c:pt>
                <c:pt idx="106">
                  <c:v>0.85135135135135276</c:v>
                </c:pt>
                <c:pt idx="107">
                  <c:v>0.85810810810810956</c:v>
                </c:pt>
                <c:pt idx="108">
                  <c:v>0.86486486486486636</c:v>
                </c:pt>
                <c:pt idx="109">
                  <c:v>0.87162162162162315</c:v>
                </c:pt>
                <c:pt idx="110">
                  <c:v>0.87837837837837995</c:v>
                </c:pt>
                <c:pt idx="111">
                  <c:v>0.88513513513513675</c:v>
                </c:pt>
                <c:pt idx="112">
                  <c:v>0.89189189189189355</c:v>
                </c:pt>
                <c:pt idx="113">
                  <c:v>0.89864864864865035</c:v>
                </c:pt>
                <c:pt idx="114">
                  <c:v>0.90540540540540715</c:v>
                </c:pt>
                <c:pt idx="115">
                  <c:v>0.91216216216216395</c:v>
                </c:pt>
                <c:pt idx="116">
                  <c:v>0.91891891891892075</c:v>
                </c:pt>
                <c:pt idx="117">
                  <c:v>0.92567567567567755</c:v>
                </c:pt>
                <c:pt idx="118">
                  <c:v>0.93243243243243434</c:v>
                </c:pt>
                <c:pt idx="119">
                  <c:v>0.93918918918919114</c:v>
                </c:pt>
                <c:pt idx="120">
                  <c:v>0.94594594594594794</c:v>
                </c:pt>
                <c:pt idx="121">
                  <c:v>0.95270270270270474</c:v>
                </c:pt>
                <c:pt idx="122">
                  <c:v>0.95945945945946154</c:v>
                </c:pt>
                <c:pt idx="123">
                  <c:v>0.96621621621621834</c:v>
                </c:pt>
                <c:pt idx="124">
                  <c:v>0.97297297297297514</c:v>
                </c:pt>
                <c:pt idx="125">
                  <c:v>0.97972972972973194</c:v>
                </c:pt>
                <c:pt idx="126">
                  <c:v>0.98648648648648873</c:v>
                </c:pt>
                <c:pt idx="127">
                  <c:v>0.99324324324324553</c:v>
                </c:pt>
                <c:pt idx="128">
                  <c:v>1.0000000000000022</c:v>
                </c:pt>
                <c:pt idx="129">
                  <c:v>1.0067796351365477</c:v>
                </c:pt>
                <c:pt idx="130">
                  <c:v>1.01360523372568</c:v>
                </c:pt>
                <c:pt idx="131">
                  <c:v>1.0204771073828351</c:v>
                </c:pt>
                <c:pt idx="132">
                  <c:v>1.0273955698360904</c:v>
                </c:pt>
                <c:pt idx="133">
                  <c:v>1.0343609369404845</c:v>
                </c:pt>
                <c:pt idx="134">
                  <c:v>1.0413735266924387</c:v>
                </c:pt>
                <c:pt idx="135">
                  <c:v>1.0484336592442731</c:v>
                </c:pt>
                <c:pt idx="136">
                  <c:v>1.055541656918825</c:v>
                </c:pt>
                <c:pt idx="137">
                  <c:v>1.0626978442241615</c:v>
                </c:pt>
                <c:pt idx="138">
                  <c:v>1.069902547868397</c:v>
                </c:pt>
                <c:pt idx="139">
                  <c:v>1.0771560967746074</c:v>
                </c:pt>
                <c:pt idx="140">
                  <c:v>1.0844588220958471</c:v>
                </c:pt>
                <c:pt idx="141">
                  <c:v>1.0918110572302673</c:v>
                </c:pt>
                <c:pt idx="142">
                  <c:v>1.0992131378363368</c:v>
                </c:pt>
                <c:pt idx="143">
                  <c:v>1.1066654018481668</c:v>
                </c:pt>
                <c:pt idx="144">
                  <c:v>1.1141681894909383</c:v>
                </c:pt>
                <c:pt idx="145">
                  <c:v>1.1217218432964347</c:v>
                </c:pt>
                <c:pt idx="146">
                  <c:v>1.1293267081186802</c:v>
                </c:pt>
                <c:pt idx="147">
                  <c:v>1.1369831311496834</c:v>
                </c:pt>
                <c:pt idx="148">
                  <c:v>1.1446914619352877</c:v>
                </c:pt>
                <c:pt idx="149">
                  <c:v>1.1524520523911301</c:v>
                </c:pt>
                <c:pt idx="150">
                  <c:v>1.1602652568187075</c:v>
                </c:pt>
                <c:pt idx="151">
                  <c:v>1.1681314319215512</c:v>
                </c:pt>
                <c:pt idx="152">
                  <c:v>1.1760509368215122</c:v>
                </c:pt>
                <c:pt idx="153">
                  <c:v>1.1840241330751571</c:v>
                </c:pt>
                <c:pt idx="154">
                  <c:v>1.1920513846902738</c:v>
                </c:pt>
                <c:pt idx="155">
                  <c:v>1.2001330581424903</c:v>
                </c:pt>
                <c:pt idx="156">
                  <c:v>1.2082695223920055</c:v>
                </c:pt>
                <c:pt idx="157">
                  <c:v>1.2164611489004338</c:v>
                </c:pt>
                <c:pt idx="158">
                  <c:v>1.2247083116477644</c:v>
                </c:pt>
                <c:pt idx="159">
                  <c:v>1.2330113871494335</c:v>
                </c:pt>
                <c:pt idx="160">
                  <c:v>1.2413707544735151</c:v>
                </c:pt>
                <c:pt idx="161">
                  <c:v>1.2497867952580264</c:v>
                </c:pt>
                <c:pt idx="162">
                  <c:v>1.2582598937283509</c:v>
                </c:pt>
                <c:pt idx="163">
                  <c:v>1.2667904367147804</c:v>
                </c:pt>
                <c:pt idx="164">
                  <c:v>1.2753788136701745</c:v>
                </c:pt>
                <c:pt idx="165">
                  <c:v>1.2840254166877412</c:v>
                </c:pt>
                <c:pt idx="166">
                  <c:v>1.2927306405189376</c:v>
                </c:pt>
                <c:pt idx="167">
                  <c:v>1.3014948825914916</c:v>
                </c:pt>
                <c:pt idx="168">
                  <c:v>1.3103185430275457</c:v>
                </c:pt>
                <c:pt idx="169">
                  <c:v>1.3192020246619252</c:v>
                </c:pt>
                <c:pt idx="170">
                  <c:v>1.328145733060528</c:v>
                </c:pt>
                <c:pt idx="171">
                  <c:v>1.3371500765388409</c:v>
                </c:pt>
                <c:pt idx="172">
                  <c:v>1.346215466180581</c:v>
                </c:pt>
                <c:pt idx="173">
                  <c:v>1.3553423158564628</c:v>
                </c:pt>
                <c:pt idx="174">
                  <c:v>1.3645310422430932</c:v>
                </c:pt>
                <c:pt idx="175">
                  <c:v>1.3737820648419943</c:v>
                </c:pt>
                <c:pt idx="176">
                  <c:v>1.3830958059987561</c:v>
                </c:pt>
                <c:pt idx="177">
                  <c:v>1.3924726909223168</c:v>
                </c:pt>
                <c:pt idx="178">
                  <c:v>1.4019131477043769</c:v>
                </c:pt>
                <c:pt idx="179">
                  <c:v>1.4114176073389415</c:v>
                </c:pt>
                <c:pt idx="180">
                  <c:v>1.4209865037419986</c:v>
                </c:pt>
                <c:pt idx="181">
                  <c:v>1.4306202737713278</c:v>
                </c:pt>
                <c:pt idx="182">
                  <c:v>1.4403193572464454</c:v>
                </c:pt>
                <c:pt idx="183">
                  <c:v>1.4500841969686831</c:v>
                </c:pt>
                <c:pt idx="184">
                  <c:v>1.4599152387414045</c:v>
                </c:pt>
                <c:pt idx="185">
                  <c:v>1.469812931390357</c:v>
                </c:pt>
                <c:pt idx="186">
                  <c:v>1.4797777267841632</c:v>
                </c:pt>
                <c:pt idx="187">
                  <c:v>1.4898100798549496</c:v>
                </c:pt>
                <c:pt idx="188">
                  <c:v>1.499910448619117</c:v>
                </c:pt>
                <c:pt idx="189">
                  <c:v>1.5100792941982502</c:v>
                </c:pt>
                <c:pt idx="190">
                  <c:v>1.5203170808401696</c:v>
                </c:pt>
                <c:pt idx="191">
                  <c:v>1.5306242759401272</c:v>
                </c:pt>
                <c:pt idx="192">
                  <c:v>1.5410013500621438</c:v>
                </c:pt>
                <c:pt idx="193">
                  <c:v>1.5514487769604923</c:v>
                </c:pt>
                <c:pt idx="194">
                  <c:v>1.5619670336013276</c:v>
                </c:pt>
                <c:pt idx="195">
                  <c:v>1.5725566001844602</c:v>
                </c:pt>
                <c:pt idx="196">
                  <c:v>1.5832179601652807</c:v>
                </c:pt>
                <c:pt idx="197">
                  <c:v>1.5939516002768304</c:v>
                </c:pt>
                <c:pt idx="198">
                  <c:v>1.6047580105520236</c:v>
                </c:pt>
                <c:pt idx="199">
                  <c:v>1.6156376843460183</c:v>
                </c:pt>
                <c:pt idx="200">
                  <c:v>1.6265911183587412</c:v>
                </c:pt>
                <c:pt idx="201">
                  <c:v>1.6376188126575624</c:v>
                </c:pt>
                <c:pt idx="202">
                  <c:v>1.6487212707001269</c:v>
                </c:pt>
                <c:pt idx="203">
                  <c:v>1.659898999357339</c:v>
                </c:pt>
                <c:pt idx="204">
                  <c:v>1.6711525089365025</c:v>
                </c:pt>
                <c:pt idx="205">
                  <c:v>1.6824823132046181</c:v>
                </c:pt>
                <c:pt idx="206">
                  <c:v>1.6938889294118402</c:v>
                </c:pt>
                <c:pt idx="207">
                  <c:v>1.7053728783150899</c:v>
                </c:pt>
                <c:pt idx="208">
                  <c:v>1.7169346842018303</c:v>
                </c:pt>
                <c:pt idx="209">
                  <c:v>1.7285748749140024</c:v>
                </c:pt>
                <c:pt idx="210">
                  <c:v>1.740293981872123</c:v>
                </c:pt>
                <c:pt idx="211">
                  <c:v>1.7520925400995457</c:v>
                </c:pt>
                <c:pt idx="212">
                  <c:v>1.7639710882468878</c:v>
                </c:pt>
                <c:pt idx="213">
                  <c:v>1.7759301686166205</c:v>
                </c:pt>
                <c:pt idx="214">
                  <c:v>1.7879703271878289</c:v>
                </c:pt>
                <c:pt idx="215">
                  <c:v>1.8000921136411361</c:v>
                </c:pt>
                <c:pt idx="216">
                  <c:v>1.8122960813838001</c:v>
                </c:pt>
                <c:pt idx="217">
                  <c:v>1.8245827875749772</c:v>
                </c:pt>
                <c:pt idx="218">
                  <c:v>1.8369527931511607</c:v>
                </c:pt>
                <c:pt idx="219">
                  <c:v>1.8494066628517878</c:v>
                </c:pt>
                <c:pt idx="220">
                  <c:v>1.8619449652450231</c:v>
                </c:pt>
                <c:pt idx="221">
                  <c:v>1.8745682727537163</c:v>
                </c:pt>
                <c:pt idx="222">
                  <c:v>1.8872771616815349</c:v>
                </c:pt>
                <c:pt idx="223">
                  <c:v>1.900072212239275</c:v>
                </c:pt>
                <c:pt idx="224">
                  <c:v>1.9129540085713503</c:v>
                </c:pt>
                <c:pt idx="225">
                  <c:v>1.9259231387824605</c:v>
                </c:pt>
                <c:pt idx="226">
                  <c:v>1.9389801949644403</c:v>
                </c:pt>
                <c:pt idx="227">
                  <c:v>1.9521257732232913</c:v>
                </c:pt>
                <c:pt idx="228">
                  <c:v>1.9653604737063961</c:v>
                </c:pt>
                <c:pt idx="229">
                  <c:v>1.9786849006299181</c:v>
                </c:pt>
                <c:pt idx="230">
                  <c:v>1.9920996623063851</c:v>
                </c:pt>
                <c:pt idx="231">
                  <c:v>2.0056053711724622</c:v>
                </c:pt>
                <c:pt idx="232">
                  <c:v>2.0192026438169117</c:v>
                </c:pt>
                <c:pt idx="233">
                  <c:v>2.0328921010087431</c:v>
                </c:pt>
                <c:pt idx="234">
                  <c:v>2.0466743677255521</c:v>
                </c:pt>
                <c:pt idx="235">
                  <c:v>2.0605500731820556</c:v>
                </c:pt>
                <c:pt idx="236">
                  <c:v>2.0745198508588167</c:v>
                </c:pt>
                <c:pt idx="237">
                  <c:v>2.0885843385311649</c:v>
                </c:pt>
                <c:pt idx="238">
                  <c:v>2.1027441782983138</c:v>
                </c:pt>
                <c:pt idx="239">
                  <c:v>2.1170000166126761</c:v>
                </c:pt>
                <c:pt idx="240">
                  <c:v>2.1313525043093757</c:v>
                </c:pt>
                <c:pt idx="241">
                  <c:v>2.1458022966359604</c:v>
                </c:pt>
                <c:pt idx="242">
                  <c:v>2.1603500532823183</c:v>
                </c:pt>
                <c:pt idx="243">
                  <c:v>2.1749964384107936</c:v>
                </c:pt>
                <c:pt idx="244">
                  <c:v>2.1897421206865095</c:v>
                </c:pt>
                <c:pt idx="245">
                  <c:v>2.2045877733078942</c:v>
                </c:pt>
                <c:pt idx="246">
                  <c:v>2.2195340740374161</c:v>
                </c:pt>
                <c:pt idx="247">
                  <c:v>2.2345817052325248</c:v>
                </c:pt>
                <c:pt idx="248">
                  <c:v>2.2497313538768062</c:v>
                </c:pt>
                <c:pt idx="249">
                  <c:v>2.2649837116113423</c:v>
                </c:pt>
                <c:pt idx="250">
                  <c:v>2.2803394747662908</c:v>
                </c:pt>
                <c:pt idx="251">
                  <c:v>2.2957993443926727</c:v>
                </c:pt>
                <c:pt idx="252">
                  <c:v>2.3113640262943806</c:v>
                </c:pt>
                <c:pt idx="253">
                  <c:v>2.3270342310603982</c:v>
                </c:pt>
                <c:pt idx="254">
                  <c:v>2.3428106740972447</c:v>
                </c:pt>
                <c:pt idx="255">
                  <c:v>2.3586940756616332</c:v>
                </c:pt>
                <c:pt idx="256">
                  <c:v>2.3746851608933559</c:v>
                </c:pt>
                <c:pt idx="257">
                  <c:v>2.3907846598483871</c:v>
                </c:pt>
                <c:pt idx="258">
                  <c:v>2.4069933075322143</c:v>
                </c:pt>
                <c:pt idx="259">
                  <c:v>2.4233118439333947</c:v>
                </c:pt>
                <c:pt idx="260">
                  <c:v>2.4397410140573377</c:v>
                </c:pt>
                <c:pt idx="261">
                  <c:v>2.4562815679603172</c:v>
                </c:pt>
                <c:pt idx="262">
                  <c:v>2.4729342607837155</c:v>
                </c:pt>
                <c:pt idx="263">
                  <c:v>2.4896998527884975</c:v>
                </c:pt>
                <c:pt idx="264">
                  <c:v>2.5065791093899201</c:v>
                </c:pt>
                <c:pt idx="265">
                  <c:v>2.5235728011924765</c:v>
                </c:pt>
                <c:pt idx="266">
                  <c:v>2.5406817040250771</c:v>
                </c:pt>
                <c:pt idx="267">
                  <c:v>2.5579065989764693</c:v>
                </c:pt>
                <c:pt idx="268">
                  <c:v>2.5752482724308972</c:v>
                </c:pt>
                <c:pt idx="269">
                  <c:v>2.5927075161040034</c:v>
                </c:pt>
                <c:pt idx="270">
                  <c:v>2.6102851270789733</c:v>
                </c:pt>
                <c:pt idx="271">
                  <c:v>2.6279819078429258</c:v>
                </c:pt>
                <c:pt idx="272">
                  <c:v>2.6457986663235493</c:v>
                </c:pt>
                <c:pt idx="273">
                  <c:v>2.6637362159259874</c:v>
                </c:pt>
                <c:pt idx="274">
                  <c:v>2.6817953755699739</c:v>
                </c:pt>
                <c:pt idx="275">
                  <c:v>2.6999769697272193</c:v>
                </c:pt>
                <c:pt idx="276">
                  <c:v>2.7182818284590513</c:v>
                </c:pt>
                <c:pt idx="277">
                  <c:v>2.7367107874543115</c:v>
                </c:pt>
                <c:pt idx="278">
                  <c:v>2.7552646880675056</c:v>
                </c:pt>
                <c:pt idx="279">
                  <c:v>2.7739443773572172</c:v>
                </c:pt>
                <c:pt idx="280">
                  <c:v>2.7927507081247773</c:v>
                </c:pt>
                <c:pt idx="281">
                  <c:v>2.8116845389531981</c:v>
                </c:pt>
                <c:pt idx="282">
                  <c:v>2.8307467342463735</c:v>
                </c:pt>
                <c:pt idx="283">
                  <c:v>2.8499381642685377</c:v>
                </c:pt>
                <c:pt idx="284">
                  <c:v>2.869259705184001</c:v>
                </c:pt>
                <c:pt idx="285">
                  <c:v>2.8887122390971469</c:v>
                </c:pt>
                <c:pt idx="286">
                  <c:v>2.9082966540927053</c:v>
                </c:pt>
                <c:pt idx="287">
                  <c:v>2.9280138442762964</c:v>
                </c:pt>
                <c:pt idx="288">
                  <c:v>2.9478647098152497</c:v>
                </c:pt>
                <c:pt idx="289">
                  <c:v>2.9678501569797024</c:v>
                </c:pt>
                <c:pt idx="290">
                  <c:v>2.9879710981839707</c:v>
                </c:pt>
                <c:pt idx="291">
                  <c:v>3.0082284520282077</c:v>
                </c:pt>
                <c:pt idx="292">
                  <c:v>3.0286231433403406</c:v>
                </c:pt>
                <c:pt idx="293">
                  <c:v>3.0491561032182921</c:v>
                </c:pt>
                <c:pt idx="294">
                  <c:v>3.0698282690724898</c:v>
                </c:pt>
                <c:pt idx="295">
                  <c:v>3.0906405846686611</c:v>
                </c:pt>
                <c:pt idx="296">
                  <c:v>3.1115940001709208</c:v>
                </c:pt>
                <c:pt idx="297">
                  <c:v>3.1326894721851506</c:v>
                </c:pt>
                <c:pt idx="298">
                  <c:v>3.15392796380267</c:v>
                </c:pt>
                <c:pt idx="299">
                  <c:v>3.1753104446442069</c:v>
                </c:pt>
                <c:pt idx="300">
                  <c:v>3.1968378909041637</c:v>
                </c:pt>
                <c:pt idx="301">
                  <c:v>3.2185112853951847</c:v>
                </c:pt>
                <c:pt idx="302">
                  <c:v>3.240331617593025</c:v>
                </c:pt>
                <c:pt idx="303">
                  <c:v>3.2622998836817252</c:v>
                </c:pt>
                <c:pt idx="304">
                  <c:v>3.2844170865990892</c:v>
                </c:pt>
                <c:pt idx="305">
                  <c:v>3.3066842360824742</c:v>
                </c:pt>
                <c:pt idx="306">
                  <c:v>3.329102348714887</c:v>
                </c:pt>
                <c:pt idx="307">
                  <c:v>3.351672447971398</c:v>
                </c:pt>
                <c:pt idx="308">
                  <c:v>3.3743955642658636</c:v>
                </c:pt>
                <c:pt idx="309">
                  <c:v>3.397272734997971</c:v>
                </c:pt>
                <c:pt idx="310">
                  <c:v>3.4203050046005989</c:v>
                </c:pt>
                <c:pt idx="311">
                  <c:v>3.4434934245874991</c:v>
                </c:pt>
                <c:pt idx="312">
                  <c:v>3.4668390536013036</c:v>
                </c:pt>
                <c:pt idx="313">
                  <c:v>3.4903429574618547</c:v>
                </c:pt>
                <c:pt idx="314">
                  <c:v>3.5140062092148647</c:v>
                </c:pt>
                <c:pt idx="315">
                  <c:v>3.5378298891809048</c:v>
                </c:pt>
                <c:pt idx="316">
                  <c:v>3.5618150850047239</c:v>
                </c:pt>
                <c:pt idx="317">
                  <c:v>3.5859628917049076</c:v>
                </c:pt>
                <c:pt idx="318">
                  <c:v>3.6102744117238665</c:v>
                </c:pt>
                <c:pt idx="319">
                  <c:v>3.6347507549781688</c:v>
                </c:pt>
                <c:pt idx="320">
                  <c:v>3.659393038909212</c:v>
                </c:pt>
                <c:pt idx="321">
                  <c:v>3.684202388534239</c:v>
                </c:pt>
                <c:pt idx="322">
                  <c:v>3.7091799364976983</c:v>
                </c:pt>
                <c:pt idx="323">
                  <c:v>3.7343268231229558</c:v>
                </c:pt>
                <c:pt idx="324">
                  <c:v>3.759644196464353</c:v>
                </c:pt>
                <c:pt idx="325">
                  <c:v>3.7851332123596202</c:v>
                </c:pt>
                <c:pt idx="326">
                  <c:v>3.8107950344826471</c:v>
                </c:pt>
                <c:pt idx="327">
                  <c:v>3.8366308343966073</c:v>
                </c:pt>
                <c:pt idx="328">
                  <c:v>3.8626417916074445</c:v>
                </c:pt>
                <c:pt idx="329">
                  <c:v>3.8888290936177241</c:v>
                </c:pt>
                <c:pt idx="330">
                  <c:v>3.9151939359808439</c:v>
                </c:pt>
                <c:pt idx="331">
                  <c:v>3.9417375223556177</c:v>
                </c:pt>
                <c:pt idx="332">
                  <c:v>3.9684610645612284</c:v>
                </c:pt>
                <c:pt idx="333">
                  <c:v>3.995365782632549</c:v>
                </c:pt>
                <c:pt idx="334">
                  <c:v>4.0224529048758448</c:v>
                </c:pt>
                <c:pt idx="335">
                  <c:v>4.0497236679248498</c:v>
                </c:pt>
                <c:pt idx="336">
                  <c:v>4.0771793167972215</c:v>
                </c:pt>
                <c:pt idx="337">
                  <c:v>4.1048211049513856</c:v>
                </c:pt>
                <c:pt idx="338">
                  <c:v>4.1326502943437564</c:v>
                </c:pt>
                <c:pt idx="339">
                  <c:v>4.1606681554863538</c:v>
                </c:pt>
                <c:pt idx="340">
                  <c:v>4.1888759675048046</c:v>
                </c:pt>
                <c:pt idx="341">
                  <c:v>4.21727501819674</c:v>
                </c:pt>
                <c:pt idx="342">
                  <c:v>4.2458666040905912</c:v>
                </c:pt>
                <c:pt idx="343">
                  <c:v>4.2746520305047788</c:v>
                </c:pt>
                <c:pt idx="344">
                  <c:v>4.3036326116073038</c:v>
                </c:pt>
                <c:pt idx="345">
                  <c:v>4.3328096704757488</c:v>
                </c:pt>
                <c:pt idx="346">
                  <c:v>4.3621845391576803</c:v>
                </c:pt>
                <c:pt idx="347">
                  <c:v>4.3917585587314587</c:v>
                </c:pt>
                <c:pt idx="348">
                  <c:v>4.4215330793674683</c:v>
                </c:pt>
                <c:pt idx="349">
                  <c:v>4.4515094603897563</c:v>
                </c:pt>
                <c:pt idx="350">
                  <c:v>4.4816890703380885</c:v>
                </c:pt>
                <c:pt idx="351">
                  <c:v>4.512073287030435</c:v>
                </c:pt>
                <c:pt idx="352">
                  <c:v>4.5426634976258642</c:v>
                </c:pt>
                <c:pt idx="353">
                  <c:v>4.573461098687881</c:v>
                </c:pt>
                <c:pt idx="354">
                  <c:v>4.60446749624818</c:v>
                </c:pt>
                <c:pt idx="355">
                  <c:v>4.635684105870836</c:v>
                </c:pt>
                <c:pt idx="356">
                  <c:v>4.6671123527169334</c:v>
                </c:pt>
                <c:pt idx="357">
                  <c:v>4.6987536716096283</c:v>
                </c:pt>
                <c:pt idx="358">
                  <c:v>4.7306095070996559</c:v>
                </c:pt>
                <c:pt idx="359">
                  <c:v>4.7626813135312753</c:v>
                </c:pt>
                <c:pt idx="360">
                  <c:v>4.7949705551086712</c:v>
                </c:pt>
                <c:pt idx="361">
                  <c:v>4.8274787059627968</c:v>
                </c:pt>
                <c:pt idx="362">
                  <c:v>4.8602072502186786</c:v>
                </c:pt>
                <c:pt idx="363">
                  <c:v>4.8931576820631646</c:v>
                </c:pt>
                <c:pt idx="364">
                  <c:v>4.926331505813148</c:v>
                </c:pt>
                <c:pt idx="365">
                  <c:v>4.9597302359842415</c:v>
                </c:pt>
                <c:pt idx="366">
                  <c:v>4.9933553973599176</c:v>
                </c:pt>
                <c:pt idx="367">
                  <c:v>5.0272085250611296</c:v>
                </c:pt>
                <c:pt idx="368">
                  <c:v>5.0612911646163861</c:v>
                </c:pt>
                <c:pt idx="369">
                  <c:v>5.0956048720323173</c:v>
                </c:pt>
                <c:pt idx="370">
                  <c:v>5.1301512138647114</c:v>
                </c:pt>
                <c:pt idx="371">
                  <c:v>5.1649317672900317</c:v>
                </c:pt>
                <c:pt idx="372">
                  <c:v>5.1999481201774218</c:v>
                </c:pt>
                <c:pt idx="373">
                  <c:v>5.2352018711612018</c:v>
                </c:pt>
                <c:pt idx="374">
                  <c:v>5.2706946297138471</c:v>
                </c:pt>
                <c:pt idx="375">
                  <c:v>5.3064280162194679</c:v>
                </c:pt>
                <c:pt idx="376">
                  <c:v>5.3424036620477908</c:v>
                </c:pt>
                <c:pt idx="377">
                  <c:v>5.3786232096286311</c:v>
                </c:pt>
                <c:pt idx="378">
                  <c:v>5.4150883125268798</c:v>
                </c:pt>
                <c:pt idx="379">
                  <c:v>5.451800635517996</c:v>
                </c:pt>
                <c:pt idx="380">
                  <c:v>5.4887618546640065</c:v>
                </c:pt>
                <c:pt idx="381">
                  <c:v>5.52597365739003</c:v>
                </c:pt>
                <c:pt idx="382">
                  <c:v>5.563437742561308</c:v>
                </c:pt>
                <c:pt idx="383">
                  <c:v>5.6011558205607725</c:v>
                </c:pt>
                <c:pt idx="384">
                  <c:v>5.6391296133671247</c:v>
                </c:pt>
                <c:pt idx="385">
                  <c:v>5.6773608546334549</c:v>
                </c:pt>
                <c:pt idx="386">
                  <c:v>5.7158512897663885</c:v>
                </c:pt>
                <c:pt idx="387">
                  <c:v>5.7546026760057698</c:v>
                </c:pt>
                <c:pt idx="388">
                  <c:v>5.7936167825048903</c:v>
                </c:pt>
                <c:pt idx="389">
                  <c:v>5.8328953904112524</c:v>
                </c:pt>
                <c:pt idx="390">
                  <c:v>5.8724402929478918</c:v>
                </c:pt>
                <c:pt idx="391">
                  <c:v>5.9122532954952396</c:v>
                </c:pt>
                <c:pt idx="392">
                  <c:v>5.9523362156735491</c:v>
                </c:pt>
                <c:pt idx="393">
                  <c:v>5.9926908834258752</c:v>
                </c:pt>
                <c:pt idx="394">
                  <c:v>6.033319141101618</c:v>
                </c:pt>
                <c:pt idx="395">
                  <c:v>6.0742228435406362</c:v>
                </c:pt>
                <c:pt idx="396">
                  <c:v>6.1154038581579249</c:v>
                </c:pt>
                <c:pt idx="397">
                  <c:v>6.1568640650288717</c:v>
                </c:pt>
                <c:pt idx="398">
                  <c:v>6.1986053569750892</c:v>
                </c:pt>
                <c:pt idx="399">
                  <c:v>6.2406296396508303</c:v>
                </c:pt>
                <c:pt idx="400">
                  <c:v>6.2829388316299886</c:v>
                </c:pt>
                <c:pt idx="401">
                  <c:v>6.3255348644936866</c:v>
                </c:pt>
                <c:pt idx="402">
                  <c:v>6.3684196829184652</c:v>
                </c:pt>
                <c:pt idx="403">
                  <c:v>6.4115952447650617</c:v>
                </c:pt>
                <c:pt idx="404">
                  <c:v>6.4550635211677925</c:v>
                </c:pt>
                <c:pt idx="405">
                  <c:v>6.4988264966245488</c:v>
                </c:pt>
                <c:pt idx="406">
                  <c:v>6.5428861690873923</c:v>
                </c:pt>
                <c:pt idx="407">
                  <c:v>6.5872445500537689</c:v>
                </c:pt>
                <c:pt idx="408">
                  <c:v>6.6319036646583456</c:v>
                </c:pt>
                <c:pt idx="409">
                  <c:v>6.6768655517654629</c:v>
                </c:pt>
                <c:pt idx="410">
                  <c:v>6.7221322640622168</c:v>
                </c:pt>
                <c:pt idx="411">
                  <c:v>6.7677058681521736</c:v>
                </c:pt>
                <c:pt idx="412">
                  <c:v>6.8135884446497181</c:v>
                </c:pt>
                <c:pt idx="413">
                  <c:v>6.8597820882750407</c:v>
                </c:pt>
                <c:pt idx="414">
                  <c:v>6.9062889079497713</c:v>
                </c:pt>
                <c:pt idx="415">
                  <c:v>6.9531110268932572</c:v>
                </c:pt>
                <c:pt idx="416">
                  <c:v>7.0002505827194996</c:v>
                </c:pt>
                <c:pt idx="417">
                  <c:v>7.0477097275347429</c:v>
                </c:pt>
                <c:pt idx="418">
                  <c:v>7.0954906280357264</c:v>
                </c:pt>
                <c:pt idx="419">
                  <c:v>7.1435954656086027</c:v>
                </c:pt>
                <c:pt idx="420">
                  <c:v>7.1920264364285256</c:v>
                </c:pt>
                <c:pt idx="421">
                  <c:v>7.2407857515599163</c:v>
                </c:pt>
                <c:pt idx="422">
                  <c:v>7.2898756370574054</c:v>
                </c:pt>
                <c:pt idx="423">
                  <c:v>7.3392983340674629</c:v>
                </c:pt>
                <c:pt idx="424">
                  <c:v>7.3890560989307126</c:v>
                </c:pt>
                <c:pt idx="425">
                  <c:v>7.4391512032849434</c:v>
                </c:pt>
                <c:pt idx="426">
                  <c:v>7.489585934168824</c:v>
                </c:pt>
                <c:pt idx="427">
                  <c:v>7.5403625941263064</c:v>
                </c:pt>
                <c:pt idx="428">
                  <c:v>7.5914835013117532</c:v>
                </c:pt>
                <c:pt idx="429">
                  <c:v>7.642950989595767</c:v>
                </c:pt>
                <c:pt idx="430">
                  <c:v>7.6947674086717406</c:v>
                </c:pt>
                <c:pt idx="431">
                  <c:v>7.7469351241631319</c:v>
                </c:pt>
                <c:pt idx="432">
                  <c:v>7.7994565177314614</c:v>
                </c:pt>
                <c:pt idx="433">
                  <c:v>7.8523339871850482</c:v>
                </c:pt>
                <c:pt idx="434">
                  <c:v>7.9055699465884741</c:v>
                </c:pt>
                <c:pt idx="435">
                  <c:v>7.9591668263727984</c:v>
                </c:pt>
                <c:pt idx="436">
                  <c:v>8.013127073446519</c:v>
                </c:pt>
                <c:pt idx="437">
                  <c:v>8.0674531513072765</c:v>
                </c:pt>
                <c:pt idx="438">
                  <c:v>8.1221475401543302</c:v>
                </c:pt>
                <c:pt idx="439">
                  <c:v>8.1772127370017831</c:v>
                </c:pt>
                <c:pt idx="440">
                  <c:v>8.2326512557925842</c:v>
                </c:pt>
                <c:pt idx="441">
                  <c:v>8.2884656275132969</c:v>
                </c:pt>
                <c:pt idx="442">
                  <c:v>8.3446584003096511</c:v>
                </c:pt>
                <c:pt idx="443">
                  <c:v>8.4012321396028771</c:v>
                </c:pt>
                <c:pt idx="444">
                  <c:v>8.4581894282068202</c:v>
                </c:pt>
                <c:pt idx="445">
                  <c:v>8.5155328664458665</c:v>
                </c:pt>
                <c:pt idx="446">
                  <c:v>8.5732650722736476</c:v>
                </c:pt>
                <c:pt idx="447">
                  <c:v>8.6313886813925684</c:v>
                </c:pt>
                <c:pt idx="448">
                  <c:v>8.6899063473741354</c:v>
                </c:pt>
                <c:pt idx="449">
                  <c:v>8.7488207417801007</c:v>
                </c:pt>
                <c:pt idx="450">
                  <c:v>8.8081345542844272</c:v>
                </c:pt>
                <c:pt idx="451">
                  <c:v>8.8678504927960926</c:v>
                </c:pt>
                <c:pt idx="452">
                  <c:v>8.9279712835827034</c:v>
                </c:pt>
                <c:pt idx="453">
                  <c:v>8.9884996713949672</c:v>
                </c:pt>
                <c:pt idx="454">
                  <c:v>9.0494384195920006</c:v>
                </c:pt>
                <c:pt idx="455">
                  <c:v>9.1107903102674896</c:v>
                </c:pt>
                <c:pt idx="456">
                  <c:v>9.1725581443766959</c:v>
                </c:pt>
                <c:pt idx="457">
                  <c:v>9.2347447418643362</c:v>
                </c:pt>
                <c:pt idx="458">
                  <c:v>9.2973529417933261</c:v>
                </c:pt>
                <c:pt idx="459">
                  <c:v>9.3603856024743912</c:v>
                </c:pt>
                <c:pt idx="460">
                  <c:v>9.423845601596561</c:v>
                </c:pt>
                <c:pt idx="461">
                  <c:v>9.4877358363585422</c:v>
                </c:pt>
                <c:pt idx="462">
                  <c:v>9.5520592236009989</c:v>
                </c:pt>
                <c:pt idx="463">
                  <c:v>9.6168186999397065</c:v>
                </c:pt>
                <c:pt idx="464">
                  <c:v>9.6820172218996259</c:v>
                </c:pt>
                <c:pt idx="465">
                  <c:v>9.7476577660498727</c:v>
                </c:pt>
                <c:pt idx="466">
                  <c:v>9.8137433291396245</c:v>
                </c:pt>
                <c:pt idx="467">
                  <c:v>9.8802769282349185</c:v>
                </c:pt>
                <c:pt idx="468">
                  <c:v>9.9472616008563985</c:v>
                </c:pt>
                <c:pt idx="469">
                  <c:v>10.014700405117994</c:v>
                </c:pt>
                <c:pt idx="470">
                  <c:v>10.082267972685562</c:v>
                </c:pt>
                <c:pt idx="471">
                  <c:v>10.149835540253131</c:v>
                </c:pt>
                <c:pt idx="472">
                  <c:v>10.217403107820699</c:v>
                </c:pt>
                <c:pt idx="473">
                  <c:v>10.284970675388267</c:v>
                </c:pt>
                <c:pt idx="474">
                  <c:v>10.352538242955836</c:v>
                </c:pt>
                <c:pt idx="475">
                  <c:v>10.420105810523404</c:v>
                </c:pt>
                <c:pt idx="476">
                  <c:v>10.487673378090973</c:v>
                </c:pt>
                <c:pt idx="477">
                  <c:v>10.555240945658541</c:v>
                </c:pt>
                <c:pt idx="478">
                  <c:v>10.62280851322611</c:v>
                </c:pt>
                <c:pt idx="479">
                  <c:v>10.690376080793678</c:v>
                </c:pt>
                <c:pt idx="480">
                  <c:v>10.757943648361247</c:v>
                </c:pt>
                <c:pt idx="481">
                  <c:v>10.825511215928815</c:v>
                </c:pt>
                <c:pt idx="482">
                  <c:v>10.893078783496383</c:v>
                </c:pt>
                <c:pt idx="483">
                  <c:v>10.960646351063952</c:v>
                </c:pt>
                <c:pt idx="484">
                  <c:v>11.02821391863152</c:v>
                </c:pt>
                <c:pt idx="485">
                  <c:v>11.095781486199089</c:v>
                </c:pt>
                <c:pt idx="486">
                  <c:v>11.163349053766657</c:v>
                </c:pt>
                <c:pt idx="487">
                  <c:v>11.230916621334226</c:v>
                </c:pt>
                <c:pt idx="488">
                  <c:v>11.298484188901794</c:v>
                </c:pt>
                <c:pt idx="489">
                  <c:v>11.366051756469362</c:v>
                </c:pt>
                <c:pt idx="490">
                  <c:v>11.433619324036931</c:v>
                </c:pt>
                <c:pt idx="491">
                  <c:v>11.501186891604499</c:v>
                </c:pt>
                <c:pt idx="492">
                  <c:v>11.568754459172068</c:v>
                </c:pt>
                <c:pt idx="493">
                  <c:v>11.636322026739636</c:v>
                </c:pt>
                <c:pt idx="494">
                  <c:v>11.703889594307205</c:v>
                </c:pt>
                <c:pt idx="495">
                  <c:v>11.771457161874773</c:v>
                </c:pt>
                <c:pt idx="496">
                  <c:v>11.839024729442341</c:v>
                </c:pt>
                <c:pt idx="497">
                  <c:v>11.90659229700991</c:v>
                </c:pt>
                <c:pt idx="498">
                  <c:v>11.974159864577478</c:v>
                </c:pt>
                <c:pt idx="499">
                  <c:v>12.041727432145047</c:v>
                </c:pt>
                <c:pt idx="500">
                  <c:v>12.109294999712615</c:v>
                </c:pt>
                <c:pt idx="501">
                  <c:v>12.176862567280184</c:v>
                </c:pt>
                <c:pt idx="502">
                  <c:v>12.244430134847752</c:v>
                </c:pt>
                <c:pt idx="503">
                  <c:v>12.31199770241532</c:v>
                </c:pt>
                <c:pt idx="504">
                  <c:v>12.379565269982889</c:v>
                </c:pt>
                <c:pt idx="505">
                  <c:v>12.447132837550457</c:v>
                </c:pt>
                <c:pt idx="506">
                  <c:v>12.514700405118026</c:v>
                </c:pt>
                <c:pt idx="507">
                  <c:v>12.582267972685594</c:v>
                </c:pt>
                <c:pt idx="508">
                  <c:v>12.649835540253163</c:v>
                </c:pt>
                <c:pt idx="509">
                  <c:v>12.717403107820731</c:v>
                </c:pt>
                <c:pt idx="510">
                  <c:v>12.784970675388299</c:v>
                </c:pt>
                <c:pt idx="511">
                  <c:v>12.852538242955868</c:v>
                </c:pt>
                <c:pt idx="512">
                  <c:v>12.920105810523436</c:v>
                </c:pt>
                <c:pt idx="513">
                  <c:v>12.987673378091005</c:v>
                </c:pt>
                <c:pt idx="514">
                  <c:v>13.055240945658573</c:v>
                </c:pt>
                <c:pt idx="515">
                  <c:v>13.122808513226142</c:v>
                </c:pt>
                <c:pt idx="516">
                  <c:v>13.19037608079371</c:v>
                </c:pt>
                <c:pt idx="517">
                  <c:v>13.257943648361278</c:v>
                </c:pt>
                <c:pt idx="518">
                  <c:v>13.325511215928847</c:v>
                </c:pt>
                <c:pt idx="519">
                  <c:v>13.393078783496415</c:v>
                </c:pt>
                <c:pt idx="520">
                  <c:v>13.460646351063984</c:v>
                </c:pt>
                <c:pt idx="521">
                  <c:v>13.528213918631552</c:v>
                </c:pt>
                <c:pt idx="522">
                  <c:v>13.595781486199121</c:v>
                </c:pt>
                <c:pt idx="523">
                  <c:v>13.663349053766689</c:v>
                </c:pt>
                <c:pt idx="524">
                  <c:v>13.730916621334257</c:v>
                </c:pt>
                <c:pt idx="525">
                  <c:v>13.798484188901826</c:v>
                </c:pt>
                <c:pt idx="526">
                  <c:v>13.866051756469394</c:v>
                </c:pt>
                <c:pt idx="527">
                  <c:v>13.933619324036963</c:v>
                </c:pt>
                <c:pt idx="528">
                  <c:v>14.001186891604531</c:v>
                </c:pt>
                <c:pt idx="529">
                  <c:v>14.0687544591721</c:v>
                </c:pt>
                <c:pt idx="530">
                  <c:v>14.136322026739668</c:v>
                </c:pt>
                <c:pt idx="531">
                  <c:v>14.203889594307237</c:v>
                </c:pt>
                <c:pt idx="532">
                  <c:v>14.271457161874805</c:v>
                </c:pt>
                <c:pt idx="533">
                  <c:v>14.339024729442373</c:v>
                </c:pt>
                <c:pt idx="534">
                  <c:v>14.406592297009942</c:v>
                </c:pt>
                <c:pt idx="535">
                  <c:v>14.47415986457751</c:v>
                </c:pt>
                <c:pt idx="536">
                  <c:v>14.541727432145079</c:v>
                </c:pt>
                <c:pt idx="537">
                  <c:v>14.609294999712647</c:v>
                </c:pt>
                <c:pt idx="538">
                  <c:v>14.676862567280216</c:v>
                </c:pt>
                <c:pt idx="539">
                  <c:v>14.744430134847784</c:v>
                </c:pt>
                <c:pt idx="540">
                  <c:v>14.811997702415352</c:v>
                </c:pt>
                <c:pt idx="541">
                  <c:v>14.879565269982921</c:v>
                </c:pt>
                <c:pt idx="542">
                  <c:v>14.947132837550489</c:v>
                </c:pt>
                <c:pt idx="543">
                  <c:v>15.014700405118058</c:v>
                </c:pt>
                <c:pt idx="544">
                  <c:v>15.082267972685626</c:v>
                </c:pt>
                <c:pt idx="545">
                  <c:v>15.149835540253195</c:v>
                </c:pt>
                <c:pt idx="546">
                  <c:v>15.217403107820763</c:v>
                </c:pt>
                <c:pt idx="547">
                  <c:v>15.284970675388331</c:v>
                </c:pt>
                <c:pt idx="548">
                  <c:v>15.3525382429559</c:v>
                </c:pt>
                <c:pt idx="549">
                  <c:v>15.420105810523468</c:v>
                </c:pt>
                <c:pt idx="550">
                  <c:v>15.487673378091037</c:v>
                </c:pt>
                <c:pt idx="551">
                  <c:v>15.555240945658605</c:v>
                </c:pt>
                <c:pt idx="552">
                  <c:v>15.622808513226174</c:v>
                </c:pt>
                <c:pt idx="553">
                  <c:v>15.690376080793742</c:v>
                </c:pt>
                <c:pt idx="554">
                  <c:v>15.75794364836131</c:v>
                </c:pt>
                <c:pt idx="555">
                  <c:v>15.825511215928879</c:v>
                </c:pt>
                <c:pt idx="556">
                  <c:v>15.893078783496447</c:v>
                </c:pt>
                <c:pt idx="557">
                  <c:v>15.960646351064016</c:v>
                </c:pt>
                <c:pt idx="558">
                  <c:v>16.028213918631582</c:v>
                </c:pt>
                <c:pt idx="559">
                  <c:v>16.095781486199151</c:v>
                </c:pt>
                <c:pt idx="560">
                  <c:v>16.163349053766719</c:v>
                </c:pt>
                <c:pt idx="561">
                  <c:v>16.230916621334288</c:v>
                </c:pt>
                <c:pt idx="562">
                  <c:v>16.298484188901856</c:v>
                </c:pt>
                <c:pt idx="563">
                  <c:v>16.366051756469425</c:v>
                </c:pt>
                <c:pt idx="564">
                  <c:v>16.433619324036993</c:v>
                </c:pt>
                <c:pt idx="565">
                  <c:v>16.501186891604561</c:v>
                </c:pt>
                <c:pt idx="566">
                  <c:v>16.56875445917213</c:v>
                </c:pt>
                <c:pt idx="567">
                  <c:v>16.636322026739698</c:v>
                </c:pt>
                <c:pt idx="568">
                  <c:v>16.703889594307267</c:v>
                </c:pt>
                <c:pt idx="569">
                  <c:v>16.771457161874835</c:v>
                </c:pt>
                <c:pt idx="570">
                  <c:v>16.839024729442404</c:v>
                </c:pt>
                <c:pt idx="571">
                  <c:v>16.906592297009972</c:v>
                </c:pt>
                <c:pt idx="572">
                  <c:v>16.97415986457754</c:v>
                </c:pt>
                <c:pt idx="573">
                  <c:v>17.041727432145109</c:v>
                </c:pt>
                <c:pt idx="574">
                  <c:v>17.109294999712677</c:v>
                </c:pt>
                <c:pt idx="575">
                  <c:v>17.176862567280246</c:v>
                </c:pt>
                <c:pt idx="576">
                  <c:v>17.244430134847814</c:v>
                </c:pt>
                <c:pt idx="577">
                  <c:v>17.311997702415383</c:v>
                </c:pt>
                <c:pt idx="578">
                  <c:v>17.379565269982951</c:v>
                </c:pt>
                <c:pt idx="579">
                  <c:v>17.447132837550519</c:v>
                </c:pt>
                <c:pt idx="580">
                  <c:v>17.514700405118088</c:v>
                </c:pt>
                <c:pt idx="581">
                  <c:v>17.582267972685656</c:v>
                </c:pt>
                <c:pt idx="582">
                  <c:v>17.649835540253225</c:v>
                </c:pt>
                <c:pt idx="583">
                  <c:v>17.717403107820793</c:v>
                </c:pt>
                <c:pt idx="584">
                  <c:v>17.784970675388362</c:v>
                </c:pt>
                <c:pt idx="585">
                  <c:v>17.85253824295593</c:v>
                </c:pt>
                <c:pt idx="586">
                  <c:v>17.920105810523498</c:v>
                </c:pt>
                <c:pt idx="587">
                  <c:v>17.987673378091067</c:v>
                </c:pt>
                <c:pt idx="588">
                  <c:v>18.055240945658635</c:v>
                </c:pt>
                <c:pt idx="589">
                  <c:v>18.122808513226204</c:v>
                </c:pt>
                <c:pt idx="590">
                  <c:v>18.190376080793772</c:v>
                </c:pt>
                <c:pt idx="591">
                  <c:v>18.257943648361341</c:v>
                </c:pt>
                <c:pt idx="592">
                  <c:v>18.325511215928909</c:v>
                </c:pt>
                <c:pt idx="593">
                  <c:v>18.393078783496478</c:v>
                </c:pt>
                <c:pt idx="594">
                  <c:v>18.460646351064046</c:v>
                </c:pt>
                <c:pt idx="595">
                  <c:v>18.528213918631614</c:v>
                </c:pt>
                <c:pt idx="596">
                  <c:v>18.595781486199183</c:v>
                </c:pt>
                <c:pt idx="597">
                  <c:v>18.663349053766751</c:v>
                </c:pt>
                <c:pt idx="598">
                  <c:v>18.73091662133432</c:v>
                </c:pt>
                <c:pt idx="599">
                  <c:v>18.798484188901888</c:v>
                </c:pt>
                <c:pt idx="600">
                  <c:v>18.866051756469457</c:v>
                </c:pt>
                <c:pt idx="601">
                  <c:v>18.933619324037025</c:v>
                </c:pt>
                <c:pt idx="602">
                  <c:v>19.001186891604593</c:v>
                </c:pt>
                <c:pt idx="603">
                  <c:v>19.068754459172162</c:v>
                </c:pt>
                <c:pt idx="604">
                  <c:v>19.13632202673973</c:v>
                </c:pt>
                <c:pt idx="605">
                  <c:v>19.203889594307299</c:v>
                </c:pt>
                <c:pt idx="606">
                  <c:v>19.271457161874867</c:v>
                </c:pt>
                <c:pt idx="607">
                  <c:v>19.339024729442436</c:v>
                </c:pt>
                <c:pt idx="608">
                  <c:v>19.406592297010004</c:v>
                </c:pt>
                <c:pt idx="609">
                  <c:v>19.474159864577572</c:v>
                </c:pt>
                <c:pt idx="610">
                  <c:v>19.541727432145141</c:v>
                </c:pt>
                <c:pt idx="611">
                  <c:v>19.609294999712709</c:v>
                </c:pt>
                <c:pt idx="612">
                  <c:v>19.676862567280278</c:v>
                </c:pt>
                <c:pt idx="613">
                  <c:v>19.744430134847846</c:v>
                </c:pt>
                <c:pt idx="614">
                  <c:v>19.811997702415415</c:v>
                </c:pt>
                <c:pt idx="615">
                  <c:v>19.879565269982983</c:v>
                </c:pt>
                <c:pt idx="616">
                  <c:v>19.947132837550551</c:v>
                </c:pt>
                <c:pt idx="617">
                  <c:v>20.01470040511812</c:v>
                </c:pt>
                <c:pt idx="618">
                  <c:v>20.082267972685688</c:v>
                </c:pt>
                <c:pt idx="619">
                  <c:v>20.149835540253257</c:v>
                </c:pt>
                <c:pt idx="620">
                  <c:v>20.217403107820825</c:v>
                </c:pt>
                <c:pt idx="621">
                  <c:v>20.284970675388394</c:v>
                </c:pt>
                <c:pt idx="622">
                  <c:v>20.352538242955962</c:v>
                </c:pt>
                <c:pt idx="623">
                  <c:v>20.42010581052353</c:v>
                </c:pt>
                <c:pt idx="624">
                  <c:v>20.487673378091099</c:v>
                </c:pt>
                <c:pt idx="625">
                  <c:v>20.555240945658667</c:v>
                </c:pt>
                <c:pt idx="626">
                  <c:v>20.622808513226236</c:v>
                </c:pt>
                <c:pt idx="627">
                  <c:v>20.690376080793804</c:v>
                </c:pt>
                <c:pt idx="628">
                  <c:v>20.757943648361373</c:v>
                </c:pt>
                <c:pt idx="629">
                  <c:v>20.825511215928941</c:v>
                </c:pt>
                <c:pt idx="630">
                  <c:v>20.893078783496509</c:v>
                </c:pt>
                <c:pt idx="631">
                  <c:v>20.960646351064078</c:v>
                </c:pt>
                <c:pt idx="632">
                  <c:v>21.028213918631646</c:v>
                </c:pt>
                <c:pt idx="633">
                  <c:v>21.095781486199215</c:v>
                </c:pt>
                <c:pt idx="634">
                  <c:v>21.163349053766783</c:v>
                </c:pt>
                <c:pt idx="635">
                  <c:v>21.230916621334352</c:v>
                </c:pt>
                <c:pt idx="636">
                  <c:v>21.29848418890192</c:v>
                </c:pt>
                <c:pt idx="637">
                  <c:v>21.366051756469489</c:v>
                </c:pt>
                <c:pt idx="638">
                  <c:v>21.433619324037057</c:v>
                </c:pt>
                <c:pt idx="639">
                  <c:v>21.501186891604625</c:v>
                </c:pt>
                <c:pt idx="640">
                  <c:v>21.568754459172194</c:v>
                </c:pt>
                <c:pt idx="641">
                  <c:v>21.636322026739762</c:v>
                </c:pt>
                <c:pt idx="642">
                  <c:v>21.703889594307331</c:v>
                </c:pt>
                <c:pt idx="643">
                  <c:v>21.771457161874899</c:v>
                </c:pt>
                <c:pt idx="644">
                  <c:v>21.839024729442468</c:v>
                </c:pt>
                <c:pt idx="645">
                  <c:v>21.906592297010036</c:v>
                </c:pt>
                <c:pt idx="646">
                  <c:v>21.974159864577604</c:v>
                </c:pt>
                <c:pt idx="647">
                  <c:v>22.041727432145173</c:v>
                </c:pt>
                <c:pt idx="648">
                  <c:v>22.109294999712741</c:v>
                </c:pt>
                <c:pt idx="649">
                  <c:v>22.17686256728031</c:v>
                </c:pt>
                <c:pt idx="650">
                  <c:v>22.244430134847878</c:v>
                </c:pt>
                <c:pt idx="651">
                  <c:v>22.311997702415447</c:v>
                </c:pt>
                <c:pt idx="652">
                  <c:v>22.379565269983015</c:v>
                </c:pt>
                <c:pt idx="653">
                  <c:v>22.447132837550583</c:v>
                </c:pt>
                <c:pt idx="654">
                  <c:v>22.514700405118152</c:v>
                </c:pt>
                <c:pt idx="655">
                  <c:v>22.58226797268572</c:v>
                </c:pt>
                <c:pt idx="656">
                  <c:v>22.649835540253289</c:v>
                </c:pt>
                <c:pt idx="657">
                  <c:v>22.717403107820857</c:v>
                </c:pt>
                <c:pt idx="658">
                  <c:v>22.784970675388426</c:v>
                </c:pt>
                <c:pt idx="659">
                  <c:v>22.852538242955994</c:v>
                </c:pt>
                <c:pt idx="660">
                  <c:v>22.920105810523562</c:v>
                </c:pt>
                <c:pt idx="661">
                  <c:v>22.987673378091131</c:v>
                </c:pt>
                <c:pt idx="662">
                  <c:v>23.055240945658699</c:v>
                </c:pt>
                <c:pt idx="663">
                  <c:v>23.122808513226268</c:v>
                </c:pt>
                <c:pt idx="664">
                  <c:v>23.190376080793836</c:v>
                </c:pt>
                <c:pt idx="665">
                  <c:v>23.257943648361405</c:v>
                </c:pt>
                <c:pt idx="666">
                  <c:v>23.325511215928973</c:v>
                </c:pt>
                <c:pt idx="667">
                  <c:v>23.393078783496541</c:v>
                </c:pt>
                <c:pt idx="668">
                  <c:v>23.46064635106411</c:v>
                </c:pt>
                <c:pt idx="669">
                  <c:v>23.528213918631678</c:v>
                </c:pt>
                <c:pt idx="670">
                  <c:v>23.595781486199247</c:v>
                </c:pt>
                <c:pt idx="671">
                  <c:v>23.663349053766815</c:v>
                </c:pt>
                <c:pt idx="672">
                  <c:v>23.730916621334384</c:v>
                </c:pt>
                <c:pt idx="673">
                  <c:v>23.798484188901952</c:v>
                </c:pt>
                <c:pt idx="674">
                  <c:v>23.86605175646952</c:v>
                </c:pt>
                <c:pt idx="675">
                  <c:v>23.933619324037089</c:v>
                </c:pt>
                <c:pt idx="676">
                  <c:v>24.001186891604657</c:v>
                </c:pt>
                <c:pt idx="677">
                  <c:v>24.068754459172226</c:v>
                </c:pt>
                <c:pt idx="678">
                  <c:v>24.136322026739794</c:v>
                </c:pt>
                <c:pt idx="679">
                  <c:v>24.203889594307363</c:v>
                </c:pt>
                <c:pt idx="680">
                  <c:v>24.271457161874931</c:v>
                </c:pt>
                <c:pt idx="681">
                  <c:v>24.3390247294425</c:v>
                </c:pt>
                <c:pt idx="682">
                  <c:v>24.406592297010068</c:v>
                </c:pt>
                <c:pt idx="683">
                  <c:v>24.474159864577636</c:v>
                </c:pt>
                <c:pt idx="684">
                  <c:v>24.541727432145205</c:v>
                </c:pt>
                <c:pt idx="685">
                  <c:v>24.609294999712773</c:v>
                </c:pt>
                <c:pt idx="686">
                  <c:v>24.676862567280342</c:v>
                </c:pt>
                <c:pt idx="687">
                  <c:v>24.74443013484791</c:v>
                </c:pt>
                <c:pt idx="688">
                  <c:v>24.811997702415479</c:v>
                </c:pt>
                <c:pt idx="689">
                  <c:v>24.879565269983047</c:v>
                </c:pt>
                <c:pt idx="690">
                  <c:v>24.947132837550615</c:v>
                </c:pt>
                <c:pt idx="691">
                  <c:v>25.014700405118184</c:v>
                </c:pt>
                <c:pt idx="692">
                  <c:v>25.082267972685752</c:v>
                </c:pt>
                <c:pt idx="693">
                  <c:v>25.149835540253321</c:v>
                </c:pt>
                <c:pt idx="694">
                  <c:v>25.217403107820889</c:v>
                </c:pt>
                <c:pt idx="695">
                  <c:v>25.284970675388458</c:v>
                </c:pt>
                <c:pt idx="696">
                  <c:v>25.352538242956026</c:v>
                </c:pt>
                <c:pt idx="697">
                  <c:v>25.420105810523594</c:v>
                </c:pt>
                <c:pt idx="698">
                  <c:v>25.487673378091163</c:v>
                </c:pt>
                <c:pt idx="699">
                  <c:v>25.555240945658731</c:v>
                </c:pt>
                <c:pt idx="700">
                  <c:v>25.6228085132263</c:v>
                </c:pt>
                <c:pt idx="701">
                  <c:v>25.690376080793868</c:v>
                </c:pt>
                <c:pt idx="702">
                  <c:v>25.757943648361437</c:v>
                </c:pt>
                <c:pt idx="703">
                  <c:v>25.825511215929005</c:v>
                </c:pt>
                <c:pt idx="704">
                  <c:v>25.893078783496573</c:v>
                </c:pt>
                <c:pt idx="705">
                  <c:v>25.960646351064142</c:v>
                </c:pt>
                <c:pt idx="706">
                  <c:v>26.02821391863171</c:v>
                </c:pt>
                <c:pt idx="707">
                  <c:v>26.095781486199279</c:v>
                </c:pt>
                <c:pt idx="708">
                  <c:v>26.163349053766847</c:v>
                </c:pt>
                <c:pt idx="709">
                  <c:v>26.230916621334416</c:v>
                </c:pt>
                <c:pt idx="710">
                  <c:v>26.298484188901984</c:v>
                </c:pt>
                <c:pt idx="711">
                  <c:v>26.366051756469552</c:v>
                </c:pt>
                <c:pt idx="712">
                  <c:v>26.433619324037121</c:v>
                </c:pt>
                <c:pt idx="713">
                  <c:v>26.501186891604689</c:v>
                </c:pt>
                <c:pt idx="714">
                  <c:v>26.568754459172258</c:v>
                </c:pt>
                <c:pt idx="715">
                  <c:v>26.636322026739826</c:v>
                </c:pt>
                <c:pt idx="716">
                  <c:v>26.703889594307395</c:v>
                </c:pt>
                <c:pt idx="717">
                  <c:v>26.771457161874963</c:v>
                </c:pt>
                <c:pt idx="718">
                  <c:v>26.839024729442531</c:v>
                </c:pt>
                <c:pt idx="719">
                  <c:v>26.9065922970101</c:v>
                </c:pt>
                <c:pt idx="720">
                  <c:v>26.974159864577668</c:v>
                </c:pt>
                <c:pt idx="721">
                  <c:v>27.041727432145237</c:v>
                </c:pt>
                <c:pt idx="722">
                  <c:v>27.109294999712805</c:v>
                </c:pt>
                <c:pt idx="723">
                  <c:v>27.176862567280374</c:v>
                </c:pt>
                <c:pt idx="724">
                  <c:v>27.244430134847942</c:v>
                </c:pt>
                <c:pt idx="725">
                  <c:v>27.311997702415511</c:v>
                </c:pt>
                <c:pt idx="726">
                  <c:v>27.379565269983079</c:v>
                </c:pt>
                <c:pt idx="727">
                  <c:v>27.447132837550647</c:v>
                </c:pt>
                <c:pt idx="728">
                  <c:v>27.514700405118216</c:v>
                </c:pt>
                <c:pt idx="729">
                  <c:v>27.582267972685784</c:v>
                </c:pt>
                <c:pt idx="730">
                  <c:v>27.649835540253353</c:v>
                </c:pt>
                <c:pt idx="731">
                  <c:v>27.717403107820921</c:v>
                </c:pt>
                <c:pt idx="732">
                  <c:v>27.78497067538849</c:v>
                </c:pt>
                <c:pt idx="733">
                  <c:v>27.852538242956058</c:v>
                </c:pt>
                <c:pt idx="734">
                  <c:v>27.920105810523626</c:v>
                </c:pt>
                <c:pt idx="735">
                  <c:v>27.987673378091195</c:v>
                </c:pt>
                <c:pt idx="736">
                  <c:v>28.055240945658763</c:v>
                </c:pt>
                <c:pt idx="737">
                  <c:v>28.122808513226332</c:v>
                </c:pt>
                <c:pt idx="738">
                  <c:v>28.1903760807939</c:v>
                </c:pt>
                <c:pt idx="739">
                  <c:v>28.257943648361469</c:v>
                </c:pt>
                <c:pt idx="740">
                  <c:v>28.325511215929037</c:v>
                </c:pt>
                <c:pt idx="741">
                  <c:v>28.393078783496605</c:v>
                </c:pt>
                <c:pt idx="742">
                  <c:v>28.460646351064174</c:v>
                </c:pt>
                <c:pt idx="743">
                  <c:v>28.528213918631742</c:v>
                </c:pt>
                <c:pt idx="744">
                  <c:v>28.595781486199311</c:v>
                </c:pt>
                <c:pt idx="745">
                  <c:v>28.663349053766879</c:v>
                </c:pt>
                <c:pt idx="746">
                  <c:v>28.730916621334448</c:v>
                </c:pt>
                <c:pt idx="747">
                  <c:v>28.798484188902016</c:v>
                </c:pt>
                <c:pt idx="748">
                  <c:v>28.866051756469584</c:v>
                </c:pt>
                <c:pt idx="749">
                  <c:v>28.933619324037153</c:v>
                </c:pt>
                <c:pt idx="750">
                  <c:v>29.001186891604721</c:v>
                </c:pt>
                <c:pt idx="751">
                  <c:v>29.06875445917229</c:v>
                </c:pt>
                <c:pt idx="752">
                  <c:v>29.136322026739858</c:v>
                </c:pt>
                <c:pt idx="753">
                  <c:v>29.203889594307427</c:v>
                </c:pt>
                <c:pt idx="754">
                  <c:v>29.271457161874995</c:v>
                </c:pt>
                <c:pt idx="755">
                  <c:v>29.339024729442563</c:v>
                </c:pt>
                <c:pt idx="756">
                  <c:v>29.406592297010132</c:v>
                </c:pt>
                <c:pt idx="757">
                  <c:v>29.4741598645777</c:v>
                </c:pt>
                <c:pt idx="758">
                  <c:v>29.541727432145269</c:v>
                </c:pt>
                <c:pt idx="759">
                  <c:v>29.609294999712837</c:v>
                </c:pt>
                <c:pt idx="760">
                  <c:v>29.676862567280406</c:v>
                </c:pt>
                <c:pt idx="761">
                  <c:v>29.744430134847974</c:v>
                </c:pt>
                <c:pt idx="762">
                  <c:v>29.811997702415542</c:v>
                </c:pt>
                <c:pt idx="763">
                  <c:v>29.879565269983111</c:v>
                </c:pt>
                <c:pt idx="764">
                  <c:v>29.947132837550679</c:v>
                </c:pt>
                <c:pt idx="765">
                  <c:v>30.014700405118248</c:v>
                </c:pt>
                <c:pt idx="766">
                  <c:v>30.082267972685816</c:v>
                </c:pt>
                <c:pt idx="767">
                  <c:v>30.149835540253385</c:v>
                </c:pt>
                <c:pt idx="768">
                  <c:v>30.217403107820953</c:v>
                </c:pt>
                <c:pt idx="769">
                  <c:v>30.284970675388521</c:v>
                </c:pt>
                <c:pt idx="770">
                  <c:v>30.35253824295609</c:v>
                </c:pt>
                <c:pt idx="771">
                  <c:v>30.420105810523658</c:v>
                </c:pt>
                <c:pt idx="772">
                  <c:v>30.487673378091227</c:v>
                </c:pt>
                <c:pt idx="773">
                  <c:v>30.555240945658795</c:v>
                </c:pt>
                <c:pt idx="774">
                  <c:v>30.622808513226364</c:v>
                </c:pt>
                <c:pt idx="775">
                  <c:v>30.690376080793932</c:v>
                </c:pt>
                <c:pt idx="776">
                  <c:v>30.757943648361501</c:v>
                </c:pt>
                <c:pt idx="777">
                  <c:v>30.825511215929069</c:v>
                </c:pt>
                <c:pt idx="778">
                  <c:v>30.893078783496637</c:v>
                </c:pt>
                <c:pt idx="779">
                  <c:v>30.960646351064206</c:v>
                </c:pt>
                <c:pt idx="780">
                  <c:v>31.028213918631774</c:v>
                </c:pt>
                <c:pt idx="781">
                  <c:v>31.095781486199343</c:v>
                </c:pt>
                <c:pt idx="782">
                  <c:v>31.163349053766911</c:v>
                </c:pt>
                <c:pt idx="783">
                  <c:v>31.23091662133448</c:v>
                </c:pt>
                <c:pt idx="784">
                  <c:v>31.298484188902048</c:v>
                </c:pt>
                <c:pt idx="785">
                  <c:v>31.366051756469616</c:v>
                </c:pt>
                <c:pt idx="786">
                  <c:v>31.433619324037185</c:v>
                </c:pt>
                <c:pt idx="787">
                  <c:v>31.501186891604753</c:v>
                </c:pt>
                <c:pt idx="788">
                  <c:v>31.568754459172322</c:v>
                </c:pt>
                <c:pt idx="789">
                  <c:v>31.63632202673989</c:v>
                </c:pt>
                <c:pt idx="790">
                  <c:v>31.703889594307459</c:v>
                </c:pt>
                <c:pt idx="791">
                  <c:v>31.771457161875027</c:v>
                </c:pt>
                <c:pt idx="792">
                  <c:v>31.839024729442595</c:v>
                </c:pt>
                <c:pt idx="793">
                  <c:v>31.906592297010164</c:v>
                </c:pt>
                <c:pt idx="794">
                  <c:v>31.974159864577732</c:v>
                </c:pt>
                <c:pt idx="795">
                  <c:v>32.041727432145301</c:v>
                </c:pt>
                <c:pt idx="796">
                  <c:v>32.109294999712866</c:v>
                </c:pt>
                <c:pt idx="797">
                  <c:v>32.17686256728043</c:v>
                </c:pt>
                <c:pt idx="798">
                  <c:v>32.244430134847995</c:v>
                </c:pt>
                <c:pt idx="799">
                  <c:v>32.31199770241556</c:v>
                </c:pt>
                <c:pt idx="800">
                  <c:v>32.379565269983125</c:v>
                </c:pt>
                <c:pt idx="801">
                  <c:v>32.44713283755069</c:v>
                </c:pt>
                <c:pt idx="802">
                  <c:v>32.514700405118255</c:v>
                </c:pt>
                <c:pt idx="803">
                  <c:v>32.58226797268582</c:v>
                </c:pt>
                <c:pt idx="804">
                  <c:v>32.649835540253385</c:v>
                </c:pt>
                <c:pt idx="805">
                  <c:v>32.71740310782095</c:v>
                </c:pt>
                <c:pt idx="806">
                  <c:v>32.784970675388514</c:v>
                </c:pt>
                <c:pt idx="807">
                  <c:v>32.852538242956079</c:v>
                </c:pt>
                <c:pt idx="808">
                  <c:v>32.920105810523644</c:v>
                </c:pt>
                <c:pt idx="809">
                  <c:v>32.987673378091209</c:v>
                </c:pt>
                <c:pt idx="810">
                  <c:v>33.055240945658774</c:v>
                </c:pt>
                <c:pt idx="811">
                  <c:v>33.122808513226339</c:v>
                </c:pt>
                <c:pt idx="812">
                  <c:v>33.190376080793904</c:v>
                </c:pt>
                <c:pt idx="813">
                  <c:v>33.257943648361469</c:v>
                </c:pt>
                <c:pt idx="814">
                  <c:v>33.325511215929033</c:v>
                </c:pt>
                <c:pt idx="815">
                  <c:v>33.393078783496598</c:v>
                </c:pt>
                <c:pt idx="816">
                  <c:v>33.460646351064163</c:v>
                </c:pt>
                <c:pt idx="817">
                  <c:v>33.528213918631728</c:v>
                </c:pt>
                <c:pt idx="818">
                  <c:v>33.595781486199293</c:v>
                </c:pt>
                <c:pt idx="819">
                  <c:v>33.663349053766858</c:v>
                </c:pt>
                <c:pt idx="820">
                  <c:v>33.730916621334423</c:v>
                </c:pt>
                <c:pt idx="821">
                  <c:v>33.798484188901988</c:v>
                </c:pt>
                <c:pt idx="822">
                  <c:v>33.866051756469552</c:v>
                </c:pt>
                <c:pt idx="823">
                  <c:v>33.933619324037117</c:v>
                </c:pt>
                <c:pt idx="824">
                  <c:v>34.001186891604682</c:v>
                </c:pt>
                <c:pt idx="825">
                  <c:v>34.068754459172247</c:v>
                </c:pt>
                <c:pt idx="826">
                  <c:v>34.136322026739812</c:v>
                </c:pt>
                <c:pt idx="827">
                  <c:v>34.203889594307377</c:v>
                </c:pt>
                <c:pt idx="828">
                  <c:v>34.271457161874942</c:v>
                </c:pt>
                <c:pt idx="829">
                  <c:v>34.339024729442507</c:v>
                </c:pt>
                <c:pt idx="830">
                  <c:v>34.406592297010071</c:v>
                </c:pt>
                <c:pt idx="831">
                  <c:v>34.474159864577636</c:v>
                </c:pt>
                <c:pt idx="832">
                  <c:v>34.541727432145201</c:v>
                </c:pt>
                <c:pt idx="833">
                  <c:v>34.609294999712766</c:v>
                </c:pt>
                <c:pt idx="834">
                  <c:v>34.676862567280331</c:v>
                </c:pt>
                <c:pt idx="835">
                  <c:v>34.744430134847896</c:v>
                </c:pt>
                <c:pt idx="836">
                  <c:v>34.811997702415461</c:v>
                </c:pt>
                <c:pt idx="837">
                  <c:v>34.879565269983026</c:v>
                </c:pt>
                <c:pt idx="838">
                  <c:v>34.947132837550591</c:v>
                </c:pt>
                <c:pt idx="839">
                  <c:v>35.014700405118155</c:v>
                </c:pt>
                <c:pt idx="840">
                  <c:v>35.08226797268572</c:v>
                </c:pt>
                <c:pt idx="841">
                  <c:v>35.149835540253285</c:v>
                </c:pt>
                <c:pt idx="842">
                  <c:v>35.21740310782085</c:v>
                </c:pt>
                <c:pt idx="843">
                  <c:v>35.284970675388415</c:v>
                </c:pt>
                <c:pt idx="844">
                  <c:v>35.35253824295598</c:v>
                </c:pt>
                <c:pt idx="845">
                  <c:v>35.420105810523545</c:v>
                </c:pt>
                <c:pt idx="846">
                  <c:v>35.48767337809111</c:v>
                </c:pt>
                <c:pt idx="847">
                  <c:v>35.555240945658674</c:v>
                </c:pt>
                <c:pt idx="848">
                  <c:v>35.622808513226239</c:v>
                </c:pt>
                <c:pt idx="849">
                  <c:v>35.690376080793804</c:v>
                </c:pt>
                <c:pt idx="850">
                  <c:v>35.757943648361369</c:v>
                </c:pt>
                <c:pt idx="851">
                  <c:v>35.825511215928934</c:v>
                </c:pt>
                <c:pt idx="852">
                  <c:v>35.893078783496499</c:v>
                </c:pt>
                <c:pt idx="853">
                  <c:v>35.960646351064064</c:v>
                </c:pt>
                <c:pt idx="854">
                  <c:v>36.028213918631629</c:v>
                </c:pt>
                <c:pt idx="855">
                  <c:v>36.095781486199193</c:v>
                </c:pt>
                <c:pt idx="856">
                  <c:v>36.163349053766758</c:v>
                </c:pt>
                <c:pt idx="857">
                  <c:v>36.230916621334323</c:v>
                </c:pt>
                <c:pt idx="858">
                  <c:v>36.298484188901888</c:v>
                </c:pt>
                <c:pt idx="859">
                  <c:v>36.366051756469453</c:v>
                </c:pt>
                <c:pt idx="860">
                  <c:v>36.433619324037018</c:v>
                </c:pt>
                <c:pt idx="861">
                  <c:v>36.501186891604583</c:v>
                </c:pt>
                <c:pt idx="862">
                  <c:v>36.568754459172148</c:v>
                </c:pt>
                <c:pt idx="863">
                  <c:v>36.636322026739712</c:v>
                </c:pt>
                <c:pt idx="864">
                  <c:v>36.703889594307277</c:v>
                </c:pt>
                <c:pt idx="865">
                  <c:v>36.771457161874842</c:v>
                </c:pt>
                <c:pt idx="866">
                  <c:v>36.839024729442407</c:v>
                </c:pt>
                <c:pt idx="867">
                  <c:v>36.906592297009972</c:v>
                </c:pt>
                <c:pt idx="868">
                  <c:v>36.974159864577537</c:v>
                </c:pt>
                <c:pt idx="869">
                  <c:v>37.041727432145102</c:v>
                </c:pt>
                <c:pt idx="870">
                  <c:v>37.109294999712667</c:v>
                </c:pt>
                <c:pt idx="871">
                  <c:v>37.176862567280232</c:v>
                </c:pt>
                <c:pt idx="872">
                  <c:v>37.244430134847796</c:v>
                </c:pt>
                <c:pt idx="873">
                  <c:v>37.311997702415361</c:v>
                </c:pt>
                <c:pt idx="874">
                  <c:v>37.379565269982926</c:v>
                </c:pt>
                <c:pt idx="875">
                  <c:v>37.447132837550491</c:v>
                </c:pt>
                <c:pt idx="876">
                  <c:v>37.514700405118056</c:v>
                </c:pt>
                <c:pt idx="877">
                  <c:v>37.582267972685621</c:v>
                </c:pt>
                <c:pt idx="878">
                  <c:v>37.649835540253186</c:v>
                </c:pt>
                <c:pt idx="879">
                  <c:v>37.717403107820751</c:v>
                </c:pt>
                <c:pt idx="880">
                  <c:v>37.784970675388315</c:v>
                </c:pt>
                <c:pt idx="881">
                  <c:v>37.85253824295588</c:v>
                </c:pt>
                <c:pt idx="882">
                  <c:v>37.920105810523445</c:v>
                </c:pt>
                <c:pt idx="883">
                  <c:v>37.98767337809101</c:v>
                </c:pt>
                <c:pt idx="884">
                  <c:v>38.055240945658575</c:v>
                </c:pt>
                <c:pt idx="885">
                  <c:v>38.12280851322614</c:v>
                </c:pt>
                <c:pt idx="886">
                  <c:v>38.190376080793705</c:v>
                </c:pt>
                <c:pt idx="887">
                  <c:v>38.25794364836127</c:v>
                </c:pt>
                <c:pt idx="888">
                  <c:v>38.325511215928834</c:v>
                </c:pt>
                <c:pt idx="889">
                  <c:v>38.393078783496399</c:v>
                </c:pt>
                <c:pt idx="890">
                  <c:v>38.460646351063964</c:v>
                </c:pt>
                <c:pt idx="891">
                  <c:v>38.528213918631529</c:v>
                </c:pt>
                <c:pt idx="892">
                  <c:v>38.595781486199094</c:v>
                </c:pt>
                <c:pt idx="893">
                  <c:v>38.663349053766659</c:v>
                </c:pt>
                <c:pt idx="894">
                  <c:v>38.730916621334224</c:v>
                </c:pt>
                <c:pt idx="895">
                  <c:v>38.798484188901789</c:v>
                </c:pt>
                <c:pt idx="896">
                  <c:v>38.866051756469354</c:v>
                </c:pt>
                <c:pt idx="897">
                  <c:v>38.933619324036918</c:v>
                </c:pt>
                <c:pt idx="898">
                  <c:v>39.001186891604483</c:v>
                </c:pt>
                <c:pt idx="899">
                  <c:v>39.068754459172048</c:v>
                </c:pt>
                <c:pt idx="900">
                  <c:v>39.136322026739613</c:v>
                </c:pt>
                <c:pt idx="901">
                  <c:v>39.203889594307178</c:v>
                </c:pt>
                <c:pt idx="902">
                  <c:v>39.271457161874743</c:v>
                </c:pt>
                <c:pt idx="903">
                  <c:v>39.339024729442308</c:v>
                </c:pt>
                <c:pt idx="904">
                  <c:v>39.406592297009873</c:v>
                </c:pt>
                <c:pt idx="905">
                  <c:v>39.474159864577437</c:v>
                </c:pt>
                <c:pt idx="906">
                  <c:v>39.541727432145002</c:v>
                </c:pt>
                <c:pt idx="907">
                  <c:v>39.609294999712567</c:v>
                </c:pt>
                <c:pt idx="908">
                  <c:v>39.676862567280132</c:v>
                </c:pt>
                <c:pt idx="909">
                  <c:v>39.744430134847697</c:v>
                </c:pt>
                <c:pt idx="910">
                  <c:v>39.811997702415262</c:v>
                </c:pt>
                <c:pt idx="911">
                  <c:v>39.879565269982827</c:v>
                </c:pt>
                <c:pt idx="912">
                  <c:v>39.947132837550392</c:v>
                </c:pt>
                <c:pt idx="913">
                  <c:v>40.014700405117956</c:v>
                </c:pt>
                <c:pt idx="914">
                  <c:v>40.082267972685521</c:v>
                </c:pt>
                <c:pt idx="915">
                  <c:v>40.149835540253086</c:v>
                </c:pt>
                <c:pt idx="916">
                  <c:v>40.217403107820651</c:v>
                </c:pt>
                <c:pt idx="917">
                  <c:v>40.284970675388216</c:v>
                </c:pt>
                <c:pt idx="918">
                  <c:v>40.352538242955781</c:v>
                </c:pt>
                <c:pt idx="919">
                  <c:v>40.420105810523346</c:v>
                </c:pt>
                <c:pt idx="920">
                  <c:v>40.487673378090911</c:v>
                </c:pt>
                <c:pt idx="921">
                  <c:v>40.555240945658475</c:v>
                </c:pt>
                <c:pt idx="922">
                  <c:v>40.62280851322604</c:v>
                </c:pt>
                <c:pt idx="923">
                  <c:v>40.690376080793605</c:v>
                </c:pt>
                <c:pt idx="924">
                  <c:v>40.75794364836117</c:v>
                </c:pt>
                <c:pt idx="925">
                  <c:v>40.825511215928735</c:v>
                </c:pt>
                <c:pt idx="926">
                  <c:v>40.8930787834963</c:v>
                </c:pt>
                <c:pt idx="927">
                  <c:v>40.960646351063865</c:v>
                </c:pt>
                <c:pt idx="928">
                  <c:v>41.02821391863143</c:v>
                </c:pt>
                <c:pt idx="929">
                  <c:v>41.095781486198995</c:v>
                </c:pt>
                <c:pt idx="930">
                  <c:v>41.163349053766559</c:v>
                </c:pt>
                <c:pt idx="931">
                  <c:v>41.230916621334124</c:v>
                </c:pt>
                <c:pt idx="932">
                  <c:v>41.298484188901689</c:v>
                </c:pt>
                <c:pt idx="933">
                  <c:v>41.366051756469254</c:v>
                </c:pt>
                <c:pt idx="934">
                  <c:v>41.433619324036819</c:v>
                </c:pt>
                <c:pt idx="935">
                  <c:v>41.501186891604384</c:v>
                </c:pt>
                <c:pt idx="936">
                  <c:v>41.568754459171949</c:v>
                </c:pt>
                <c:pt idx="937">
                  <c:v>41.636322026739514</c:v>
                </c:pt>
                <c:pt idx="938">
                  <c:v>41.703889594307078</c:v>
                </c:pt>
                <c:pt idx="939">
                  <c:v>41.771457161874643</c:v>
                </c:pt>
                <c:pt idx="940">
                  <c:v>41.839024729442208</c:v>
                </c:pt>
                <c:pt idx="941">
                  <c:v>41.906592297009773</c:v>
                </c:pt>
                <c:pt idx="942">
                  <c:v>41.974159864577338</c:v>
                </c:pt>
                <c:pt idx="943">
                  <c:v>42.041727432144903</c:v>
                </c:pt>
                <c:pt idx="944">
                  <c:v>42.109294999712468</c:v>
                </c:pt>
                <c:pt idx="945">
                  <c:v>42.176862567280033</c:v>
                </c:pt>
                <c:pt idx="946">
                  <c:v>42.244430134847597</c:v>
                </c:pt>
                <c:pt idx="947">
                  <c:v>42.311997702415162</c:v>
                </c:pt>
                <c:pt idx="948">
                  <c:v>42.379565269982727</c:v>
                </c:pt>
                <c:pt idx="949">
                  <c:v>42.447132837550292</c:v>
                </c:pt>
                <c:pt idx="950">
                  <c:v>42.514700405117857</c:v>
                </c:pt>
                <c:pt idx="951">
                  <c:v>42.582267972685422</c:v>
                </c:pt>
                <c:pt idx="952">
                  <c:v>42.649835540252987</c:v>
                </c:pt>
                <c:pt idx="953">
                  <c:v>42.717403107820552</c:v>
                </c:pt>
                <c:pt idx="954">
                  <c:v>42.784970675388116</c:v>
                </c:pt>
                <c:pt idx="955">
                  <c:v>42.852538242955681</c:v>
                </c:pt>
                <c:pt idx="956">
                  <c:v>42.920105810523246</c:v>
                </c:pt>
                <c:pt idx="957">
                  <c:v>42.987673378090811</c:v>
                </c:pt>
                <c:pt idx="958">
                  <c:v>43.055240945658376</c:v>
                </c:pt>
                <c:pt idx="959">
                  <c:v>43.122808513225941</c:v>
                </c:pt>
                <c:pt idx="960">
                  <c:v>43.190376080793506</c:v>
                </c:pt>
                <c:pt idx="961">
                  <c:v>43.257943648361071</c:v>
                </c:pt>
                <c:pt idx="962">
                  <c:v>43.325511215928636</c:v>
                </c:pt>
                <c:pt idx="963">
                  <c:v>43.3930787834962</c:v>
                </c:pt>
                <c:pt idx="964">
                  <c:v>43.460646351063765</c:v>
                </c:pt>
                <c:pt idx="965">
                  <c:v>43.52821391863133</c:v>
                </c:pt>
                <c:pt idx="966">
                  <c:v>43.595781486198895</c:v>
                </c:pt>
                <c:pt idx="967">
                  <c:v>43.66334905376646</c:v>
                </c:pt>
                <c:pt idx="968">
                  <c:v>43.730916621334025</c:v>
                </c:pt>
                <c:pt idx="969">
                  <c:v>43.79848418890159</c:v>
                </c:pt>
                <c:pt idx="970">
                  <c:v>43.866051756469155</c:v>
                </c:pt>
                <c:pt idx="971">
                  <c:v>43.933619324036719</c:v>
                </c:pt>
                <c:pt idx="972">
                  <c:v>44.001186891604284</c:v>
                </c:pt>
                <c:pt idx="973">
                  <c:v>44.068754459171849</c:v>
                </c:pt>
                <c:pt idx="974">
                  <c:v>44.136322026739414</c:v>
                </c:pt>
                <c:pt idx="975">
                  <c:v>44.203889594306979</c:v>
                </c:pt>
                <c:pt idx="976">
                  <c:v>44.271457161874544</c:v>
                </c:pt>
                <c:pt idx="977">
                  <c:v>44.339024729442109</c:v>
                </c:pt>
                <c:pt idx="978">
                  <c:v>44.406592297009674</c:v>
                </c:pt>
                <c:pt idx="979">
                  <c:v>44.474159864577238</c:v>
                </c:pt>
                <c:pt idx="980">
                  <c:v>44.541727432144803</c:v>
                </c:pt>
                <c:pt idx="981">
                  <c:v>44.609294999712368</c:v>
                </c:pt>
                <c:pt idx="982">
                  <c:v>44.676862567279933</c:v>
                </c:pt>
                <c:pt idx="983">
                  <c:v>44.744430134847498</c:v>
                </c:pt>
                <c:pt idx="984">
                  <c:v>44.811997702415063</c:v>
                </c:pt>
                <c:pt idx="985">
                  <c:v>44.879565269982628</c:v>
                </c:pt>
                <c:pt idx="986">
                  <c:v>44.947132837550193</c:v>
                </c:pt>
                <c:pt idx="987">
                  <c:v>45.014700405117757</c:v>
                </c:pt>
                <c:pt idx="988">
                  <c:v>45.082267972685322</c:v>
                </c:pt>
                <c:pt idx="989">
                  <c:v>45.149835540252887</c:v>
                </c:pt>
                <c:pt idx="990">
                  <c:v>45.217403107820452</c:v>
                </c:pt>
                <c:pt idx="991">
                  <c:v>45.284970675388017</c:v>
                </c:pt>
                <c:pt idx="992">
                  <c:v>45.352538242955582</c:v>
                </c:pt>
                <c:pt idx="993">
                  <c:v>45.420105810523147</c:v>
                </c:pt>
                <c:pt idx="994">
                  <c:v>45.487673378090712</c:v>
                </c:pt>
                <c:pt idx="995">
                  <c:v>45.555240945658277</c:v>
                </c:pt>
                <c:pt idx="996">
                  <c:v>45.622808513225841</c:v>
                </c:pt>
                <c:pt idx="997">
                  <c:v>45.690376080793406</c:v>
                </c:pt>
                <c:pt idx="998">
                  <c:v>45.757943648360971</c:v>
                </c:pt>
                <c:pt idx="999">
                  <c:v>45.825511215928536</c:v>
                </c:pt>
                <c:pt idx="1000">
                  <c:v>45.893078783496101</c:v>
                </c:pt>
                <c:pt idx="1001">
                  <c:v>45.960646351063666</c:v>
                </c:pt>
                <c:pt idx="1002">
                  <c:v>46.028213918631231</c:v>
                </c:pt>
                <c:pt idx="1003">
                  <c:v>46.095781486198796</c:v>
                </c:pt>
                <c:pt idx="1004">
                  <c:v>46.16334905376636</c:v>
                </c:pt>
                <c:pt idx="1005">
                  <c:v>46.230916621333925</c:v>
                </c:pt>
                <c:pt idx="1006">
                  <c:v>46.29848418890149</c:v>
                </c:pt>
                <c:pt idx="1007">
                  <c:v>46.366051756469055</c:v>
                </c:pt>
                <c:pt idx="1008">
                  <c:v>46.43361932403662</c:v>
                </c:pt>
                <c:pt idx="1009">
                  <c:v>46.501186891604185</c:v>
                </c:pt>
                <c:pt idx="1010">
                  <c:v>46.56875445917175</c:v>
                </c:pt>
                <c:pt idx="1011">
                  <c:v>46.636322026739315</c:v>
                </c:pt>
                <c:pt idx="1012">
                  <c:v>46.703889594306879</c:v>
                </c:pt>
                <c:pt idx="1013">
                  <c:v>46.771457161874444</c:v>
                </c:pt>
                <c:pt idx="1014">
                  <c:v>46.839024729442009</c:v>
                </c:pt>
                <c:pt idx="1015">
                  <c:v>46.906592297009574</c:v>
                </c:pt>
                <c:pt idx="1016">
                  <c:v>46.974159864577139</c:v>
                </c:pt>
                <c:pt idx="1017">
                  <c:v>47.041727432144704</c:v>
                </c:pt>
                <c:pt idx="1018">
                  <c:v>47.109294999712269</c:v>
                </c:pt>
                <c:pt idx="1019">
                  <c:v>47.176862567279834</c:v>
                </c:pt>
                <c:pt idx="1020">
                  <c:v>47.244430134847399</c:v>
                </c:pt>
                <c:pt idx="1021">
                  <c:v>47.311997702414963</c:v>
                </c:pt>
                <c:pt idx="1022">
                  <c:v>47.379565269982528</c:v>
                </c:pt>
                <c:pt idx="1023">
                  <c:v>47.447132837550093</c:v>
                </c:pt>
                <c:pt idx="1024">
                  <c:v>47.514700405117658</c:v>
                </c:pt>
                <c:pt idx="1025">
                  <c:v>47.582267972685223</c:v>
                </c:pt>
                <c:pt idx="1026">
                  <c:v>47.649835540252788</c:v>
                </c:pt>
                <c:pt idx="1027">
                  <c:v>47.717403107820353</c:v>
                </c:pt>
                <c:pt idx="1028">
                  <c:v>47.784970675387918</c:v>
                </c:pt>
                <c:pt idx="1029">
                  <c:v>47.852538242955482</c:v>
                </c:pt>
                <c:pt idx="1030">
                  <c:v>47.920105810523047</c:v>
                </c:pt>
                <c:pt idx="1031">
                  <c:v>47.987673378090612</c:v>
                </c:pt>
                <c:pt idx="1032">
                  <c:v>48.055240945658177</c:v>
                </c:pt>
                <c:pt idx="1033">
                  <c:v>48.122808513225742</c:v>
                </c:pt>
                <c:pt idx="1034">
                  <c:v>48.190376080793307</c:v>
                </c:pt>
                <c:pt idx="1035">
                  <c:v>48.257943648360872</c:v>
                </c:pt>
                <c:pt idx="1036">
                  <c:v>48.325511215928437</c:v>
                </c:pt>
                <c:pt idx="1037">
                  <c:v>48.393078783496001</c:v>
                </c:pt>
                <c:pt idx="1038">
                  <c:v>48.460646351063566</c:v>
                </c:pt>
                <c:pt idx="1039">
                  <c:v>48.528213918631131</c:v>
                </c:pt>
                <c:pt idx="1040">
                  <c:v>48.595781486198696</c:v>
                </c:pt>
                <c:pt idx="1041">
                  <c:v>48.663349053766261</c:v>
                </c:pt>
                <c:pt idx="1042">
                  <c:v>48.730916621333826</c:v>
                </c:pt>
                <c:pt idx="1043">
                  <c:v>48.798484188901391</c:v>
                </c:pt>
                <c:pt idx="1044">
                  <c:v>48.866051756468956</c:v>
                </c:pt>
                <c:pt idx="1045">
                  <c:v>48.93361932403652</c:v>
                </c:pt>
                <c:pt idx="1046">
                  <c:v>49.001186891604085</c:v>
                </c:pt>
                <c:pt idx="1047">
                  <c:v>49.06875445917165</c:v>
                </c:pt>
                <c:pt idx="1048">
                  <c:v>49.136322026739215</c:v>
                </c:pt>
                <c:pt idx="1049">
                  <c:v>49.20388959430678</c:v>
                </c:pt>
                <c:pt idx="1050">
                  <c:v>49.271457161874345</c:v>
                </c:pt>
                <c:pt idx="1051">
                  <c:v>49.33902472944191</c:v>
                </c:pt>
                <c:pt idx="1052">
                  <c:v>49.406592297009475</c:v>
                </c:pt>
                <c:pt idx="1053">
                  <c:v>49.47415986457704</c:v>
                </c:pt>
                <c:pt idx="1054">
                  <c:v>49.541727432144604</c:v>
                </c:pt>
                <c:pt idx="1055">
                  <c:v>49.609294999712169</c:v>
                </c:pt>
                <c:pt idx="1056">
                  <c:v>49.676862567279734</c:v>
                </c:pt>
                <c:pt idx="1057">
                  <c:v>49.744430134847299</c:v>
                </c:pt>
                <c:pt idx="1058">
                  <c:v>49.811997702414864</c:v>
                </c:pt>
                <c:pt idx="1059">
                  <c:v>49.879565269982429</c:v>
                </c:pt>
                <c:pt idx="1060">
                  <c:v>49.947132837549994</c:v>
                </c:pt>
                <c:pt idx="1061">
                  <c:v>50.014700405117559</c:v>
                </c:pt>
                <c:pt idx="1062">
                  <c:v>50.082267972685123</c:v>
                </c:pt>
                <c:pt idx="1063">
                  <c:v>50.149835540252688</c:v>
                </c:pt>
                <c:pt idx="1064">
                  <c:v>50.217403107820253</c:v>
                </c:pt>
                <c:pt idx="1065">
                  <c:v>50.284970675387818</c:v>
                </c:pt>
                <c:pt idx="1066">
                  <c:v>50.352538242955383</c:v>
                </c:pt>
                <c:pt idx="1067">
                  <c:v>50.420105810522948</c:v>
                </c:pt>
                <c:pt idx="1068">
                  <c:v>50.487673378090513</c:v>
                </c:pt>
                <c:pt idx="1069">
                  <c:v>50.555240945658078</c:v>
                </c:pt>
                <c:pt idx="1070">
                  <c:v>50.622808513225642</c:v>
                </c:pt>
                <c:pt idx="1071">
                  <c:v>50.690376080793207</c:v>
                </c:pt>
                <c:pt idx="1072">
                  <c:v>50.757943648360772</c:v>
                </c:pt>
                <c:pt idx="1073">
                  <c:v>50.825511215928337</c:v>
                </c:pt>
                <c:pt idx="1074">
                  <c:v>50.893078783495902</c:v>
                </c:pt>
                <c:pt idx="1075">
                  <c:v>50.960646351063467</c:v>
                </c:pt>
                <c:pt idx="1076">
                  <c:v>51.028213918631032</c:v>
                </c:pt>
                <c:pt idx="1077">
                  <c:v>51.095781486198597</c:v>
                </c:pt>
                <c:pt idx="1078">
                  <c:v>51.163349053766161</c:v>
                </c:pt>
                <c:pt idx="1079">
                  <c:v>51.230916621333726</c:v>
                </c:pt>
                <c:pt idx="1080">
                  <c:v>51.298484188901291</c:v>
                </c:pt>
                <c:pt idx="1081">
                  <c:v>51.366051756468856</c:v>
                </c:pt>
                <c:pt idx="1082">
                  <c:v>51.433619324036421</c:v>
                </c:pt>
                <c:pt idx="1083">
                  <c:v>51.501186891603986</c:v>
                </c:pt>
                <c:pt idx="1084">
                  <c:v>51.568754459171551</c:v>
                </c:pt>
                <c:pt idx="1085">
                  <c:v>51.636322026739116</c:v>
                </c:pt>
                <c:pt idx="1086">
                  <c:v>51.703889594306681</c:v>
                </c:pt>
                <c:pt idx="1087">
                  <c:v>51.771457161874245</c:v>
                </c:pt>
                <c:pt idx="1088">
                  <c:v>51.83902472944181</c:v>
                </c:pt>
                <c:pt idx="1089">
                  <c:v>51.906592297009375</c:v>
                </c:pt>
                <c:pt idx="1090">
                  <c:v>51.97415986457694</c:v>
                </c:pt>
                <c:pt idx="1091">
                  <c:v>52.041727432144505</c:v>
                </c:pt>
                <c:pt idx="1092">
                  <c:v>52.10929499971207</c:v>
                </c:pt>
                <c:pt idx="1093">
                  <c:v>52.176862567279635</c:v>
                </c:pt>
                <c:pt idx="1094">
                  <c:v>52.2444301348472</c:v>
                </c:pt>
                <c:pt idx="1095">
                  <c:v>52.311997702414764</c:v>
                </c:pt>
                <c:pt idx="1096">
                  <c:v>52.379565269982329</c:v>
                </c:pt>
                <c:pt idx="1097">
                  <c:v>52.447132837549894</c:v>
                </c:pt>
                <c:pt idx="1098">
                  <c:v>52.514700405117459</c:v>
                </c:pt>
                <c:pt idx="1099">
                  <c:v>52.582267972685024</c:v>
                </c:pt>
                <c:pt idx="1100">
                  <c:v>52.649835540252589</c:v>
                </c:pt>
                <c:pt idx="1101">
                  <c:v>52.717403107820154</c:v>
                </c:pt>
                <c:pt idx="1102">
                  <c:v>52.784970675387719</c:v>
                </c:pt>
                <c:pt idx="1103">
                  <c:v>52.852538242955283</c:v>
                </c:pt>
                <c:pt idx="1104">
                  <c:v>52.920105810522848</c:v>
                </c:pt>
                <c:pt idx="1105">
                  <c:v>52.987673378090413</c:v>
                </c:pt>
                <c:pt idx="1106">
                  <c:v>53.055240945657978</c:v>
                </c:pt>
                <c:pt idx="1107">
                  <c:v>53.122808513225543</c:v>
                </c:pt>
                <c:pt idx="1108">
                  <c:v>53.190376080793108</c:v>
                </c:pt>
                <c:pt idx="1109">
                  <c:v>53.257943648360673</c:v>
                </c:pt>
                <c:pt idx="1110">
                  <c:v>53.325511215928238</c:v>
                </c:pt>
                <c:pt idx="1111">
                  <c:v>53.393078783495802</c:v>
                </c:pt>
                <c:pt idx="1112">
                  <c:v>53.460646351063367</c:v>
                </c:pt>
                <c:pt idx="1113">
                  <c:v>53.528213918630932</c:v>
                </c:pt>
                <c:pt idx="1114">
                  <c:v>53.595781486198497</c:v>
                </c:pt>
                <c:pt idx="1115">
                  <c:v>53.663349053766062</c:v>
                </c:pt>
                <c:pt idx="1116">
                  <c:v>53.730916621333627</c:v>
                </c:pt>
                <c:pt idx="1117">
                  <c:v>53.798484188901192</c:v>
                </c:pt>
                <c:pt idx="1118">
                  <c:v>53.866051756468757</c:v>
                </c:pt>
                <c:pt idx="1119">
                  <c:v>53.933619324036322</c:v>
                </c:pt>
                <c:pt idx="1120">
                  <c:v>54.001186891603886</c:v>
                </c:pt>
                <c:pt idx="1121">
                  <c:v>54.068754459171451</c:v>
                </c:pt>
                <c:pt idx="1122">
                  <c:v>54.136322026739016</c:v>
                </c:pt>
                <c:pt idx="1123">
                  <c:v>54.203889594306581</c:v>
                </c:pt>
                <c:pt idx="1124">
                  <c:v>54.271457161874146</c:v>
                </c:pt>
                <c:pt idx="1125">
                  <c:v>54.339024729441711</c:v>
                </c:pt>
                <c:pt idx="1126">
                  <c:v>54.406592297009276</c:v>
                </c:pt>
                <c:pt idx="1127">
                  <c:v>54.474159864576841</c:v>
                </c:pt>
                <c:pt idx="1128">
                  <c:v>54.541727432144405</c:v>
                </c:pt>
                <c:pt idx="1129">
                  <c:v>54.60929499971197</c:v>
                </c:pt>
                <c:pt idx="1130">
                  <c:v>54.676862567279535</c:v>
                </c:pt>
                <c:pt idx="1131">
                  <c:v>54.7444301348471</c:v>
                </c:pt>
                <c:pt idx="1132">
                  <c:v>54.811997702414665</c:v>
                </c:pt>
                <c:pt idx="1133">
                  <c:v>54.87956526998223</c:v>
                </c:pt>
                <c:pt idx="1134">
                  <c:v>54.947132837549795</c:v>
                </c:pt>
                <c:pt idx="1135">
                  <c:v>55.01470040511736</c:v>
                </c:pt>
                <c:pt idx="1136">
                  <c:v>55.082267972684924</c:v>
                </c:pt>
                <c:pt idx="1137">
                  <c:v>55.149835540252489</c:v>
                </c:pt>
                <c:pt idx="1138">
                  <c:v>55.217403107820054</c:v>
                </c:pt>
                <c:pt idx="1139">
                  <c:v>55.284970675387619</c:v>
                </c:pt>
                <c:pt idx="1140">
                  <c:v>55.352538242955184</c:v>
                </c:pt>
                <c:pt idx="1141">
                  <c:v>55.420105810522749</c:v>
                </c:pt>
                <c:pt idx="1142">
                  <c:v>55.487673378090314</c:v>
                </c:pt>
                <c:pt idx="1143">
                  <c:v>55.555240945657879</c:v>
                </c:pt>
                <c:pt idx="1144">
                  <c:v>55.622808513225444</c:v>
                </c:pt>
                <c:pt idx="1145">
                  <c:v>55.690376080793008</c:v>
                </c:pt>
                <c:pt idx="1146">
                  <c:v>55.757943648360573</c:v>
                </c:pt>
                <c:pt idx="1147">
                  <c:v>55.825511215928138</c:v>
                </c:pt>
                <c:pt idx="1148">
                  <c:v>55.893078783495703</c:v>
                </c:pt>
                <c:pt idx="1149">
                  <c:v>55.960646351063268</c:v>
                </c:pt>
                <c:pt idx="1150">
                  <c:v>56.028213918630833</c:v>
                </c:pt>
                <c:pt idx="1151">
                  <c:v>56.095781486198398</c:v>
                </c:pt>
                <c:pt idx="1152">
                  <c:v>56.163349053765963</c:v>
                </c:pt>
                <c:pt idx="1153">
                  <c:v>56.230916621333527</c:v>
                </c:pt>
                <c:pt idx="1154">
                  <c:v>56.298484188901092</c:v>
                </c:pt>
                <c:pt idx="1155">
                  <c:v>56.366051756468657</c:v>
                </c:pt>
                <c:pt idx="1156">
                  <c:v>56.433619324036222</c:v>
                </c:pt>
                <c:pt idx="1157">
                  <c:v>56.501186891603787</c:v>
                </c:pt>
                <c:pt idx="1158">
                  <c:v>56.568754459171352</c:v>
                </c:pt>
                <c:pt idx="1159">
                  <c:v>56.636322026738917</c:v>
                </c:pt>
                <c:pt idx="1160">
                  <c:v>56.703889594306482</c:v>
                </c:pt>
                <c:pt idx="1161">
                  <c:v>56.771457161874046</c:v>
                </c:pt>
                <c:pt idx="1162">
                  <c:v>56.839024729441611</c:v>
                </c:pt>
                <c:pt idx="1163">
                  <c:v>56.906592297009176</c:v>
                </c:pt>
                <c:pt idx="1164">
                  <c:v>56.974159864576741</c:v>
                </c:pt>
                <c:pt idx="1165">
                  <c:v>57.041727432144306</c:v>
                </c:pt>
                <c:pt idx="1166">
                  <c:v>57.109294999711871</c:v>
                </c:pt>
                <c:pt idx="1167">
                  <c:v>57.176862567279436</c:v>
                </c:pt>
                <c:pt idx="1168">
                  <c:v>57.244430134847001</c:v>
                </c:pt>
                <c:pt idx="1169">
                  <c:v>57.311997702414565</c:v>
                </c:pt>
                <c:pt idx="1170">
                  <c:v>57.37956526998213</c:v>
                </c:pt>
                <c:pt idx="1171">
                  <c:v>57.447132837549695</c:v>
                </c:pt>
                <c:pt idx="1172">
                  <c:v>57.51470040511726</c:v>
                </c:pt>
                <c:pt idx="1173">
                  <c:v>57.582267972684825</c:v>
                </c:pt>
                <c:pt idx="1174">
                  <c:v>57.64983554025239</c:v>
                </c:pt>
                <c:pt idx="1175">
                  <c:v>57.717403107819955</c:v>
                </c:pt>
                <c:pt idx="1176">
                  <c:v>57.78497067538752</c:v>
                </c:pt>
                <c:pt idx="1177">
                  <c:v>57.852538242955085</c:v>
                </c:pt>
                <c:pt idx="1178">
                  <c:v>57.920105810522649</c:v>
                </c:pt>
                <c:pt idx="1179">
                  <c:v>57.987673378090214</c:v>
                </c:pt>
                <c:pt idx="1180">
                  <c:v>58.055240945657779</c:v>
                </c:pt>
                <c:pt idx="1181">
                  <c:v>58.122808513225344</c:v>
                </c:pt>
                <c:pt idx="1182">
                  <c:v>58.190376080792909</c:v>
                </c:pt>
                <c:pt idx="1183">
                  <c:v>58.257943648360474</c:v>
                </c:pt>
                <c:pt idx="1184">
                  <c:v>58.325511215928039</c:v>
                </c:pt>
                <c:pt idx="1185">
                  <c:v>58.393078783495604</c:v>
                </c:pt>
                <c:pt idx="1186">
                  <c:v>58.460646351063168</c:v>
                </c:pt>
                <c:pt idx="1187">
                  <c:v>58.528213918630733</c:v>
                </c:pt>
                <c:pt idx="1188">
                  <c:v>58.595781486198298</c:v>
                </c:pt>
                <c:pt idx="1189">
                  <c:v>58.663349053765863</c:v>
                </c:pt>
                <c:pt idx="1190">
                  <c:v>58.730916621333428</c:v>
                </c:pt>
                <c:pt idx="1191">
                  <c:v>58.798484188900993</c:v>
                </c:pt>
                <c:pt idx="1192">
                  <c:v>58.866051756468558</c:v>
                </c:pt>
                <c:pt idx="1193">
                  <c:v>58.933619324036123</c:v>
                </c:pt>
                <c:pt idx="1194">
                  <c:v>59.001186891603687</c:v>
                </c:pt>
                <c:pt idx="1195">
                  <c:v>59.068754459171252</c:v>
                </c:pt>
                <c:pt idx="1196">
                  <c:v>59.136322026738817</c:v>
                </c:pt>
                <c:pt idx="1197">
                  <c:v>59.203889594306382</c:v>
                </c:pt>
                <c:pt idx="1198">
                  <c:v>59.271457161873947</c:v>
                </c:pt>
                <c:pt idx="1199">
                  <c:v>59.339024729441512</c:v>
                </c:pt>
                <c:pt idx="1200">
                  <c:v>59.406592297009077</c:v>
                </c:pt>
                <c:pt idx="1201">
                  <c:v>59.474159864576642</c:v>
                </c:pt>
                <c:pt idx="1202">
                  <c:v>59.541727432144206</c:v>
                </c:pt>
                <c:pt idx="1203">
                  <c:v>59.609294999711771</c:v>
                </c:pt>
                <c:pt idx="1204">
                  <c:v>59.676862567279336</c:v>
                </c:pt>
                <c:pt idx="1205">
                  <c:v>59.744430134846901</c:v>
                </c:pt>
                <c:pt idx="1206">
                  <c:v>59.811997702414466</c:v>
                </c:pt>
                <c:pt idx="1207">
                  <c:v>59.879565269982031</c:v>
                </c:pt>
                <c:pt idx="1208">
                  <c:v>59.947132837549596</c:v>
                </c:pt>
                <c:pt idx="1209">
                  <c:v>60.014700405117161</c:v>
                </c:pt>
                <c:pt idx="1210">
                  <c:v>60.082267972684726</c:v>
                </c:pt>
                <c:pt idx="1211">
                  <c:v>60.14983554025229</c:v>
                </c:pt>
                <c:pt idx="1212">
                  <c:v>60.217403107819855</c:v>
                </c:pt>
                <c:pt idx="1213">
                  <c:v>60.28497067538742</c:v>
                </c:pt>
                <c:pt idx="1214">
                  <c:v>60.352538242954985</c:v>
                </c:pt>
                <c:pt idx="1215">
                  <c:v>60.42010581052255</c:v>
                </c:pt>
                <c:pt idx="1216">
                  <c:v>60.487673378090115</c:v>
                </c:pt>
                <c:pt idx="1217">
                  <c:v>60.55524094565768</c:v>
                </c:pt>
                <c:pt idx="1218">
                  <c:v>60.622808513225245</c:v>
                </c:pt>
                <c:pt idx="1219">
                  <c:v>60.690376080792809</c:v>
                </c:pt>
                <c:pt idx="1220">
                  <c:v>60.757943648360374</c:v>
                </c:pt>
                <c:pt idx="1221">
                  <c:v>60.825511215927939</c:v>
                </c:pt>
                <c:pt idx="1222">
                  <c:v>60.893078783495504</c:v>
                </c:pt>
                <c:pt idx="1223">
                  <c:v>60.960646351063069</c:v>
                </c:pt>
                <c:pt idx="1224">
                  <c:v>61.028213918630634</c:v>
                </c:pt>
                <c:pt idx="1225">
                  <c:v>61.095781486198199</c:v>
                </c:pt>
                <c:pt idx="1226">
                  <c:v>61.163349053765764</c:v>
                </c:pt>
                <c:pt idx="1227">
                  <c:v>61.230916621333328</c:v>
                </c:pt>
                <c:pt idx="1228">
                  <c:v>61.298484188900893</c:v>
                </c:pt>
                <c:pt idx="1229">
                  <c:v>61.366051756468458</c:v>
                </c:pt>
                <c:pt idx="1230">
                  <c:v>61.433619324036023</c:v>
                </c:pt>
                <c:pt idx="1231">
                  <c:v>61.501186891603588</c:v>
                </c:pt>
                <c:pt idx="1232">
                  <c:v>61.568754459171153</c:v>
                </c:pt>
                <c:pt idx="1233">
                  <c:v>61.636322026738718</c:v>
                </c:pt>
                <c:pt idx="1234">
                  <c:v>61.703889594306283</c:v>
                </c:pt>
                <c:pt idx="1235">
                  <c:v>61.771457161873847</c:v>
                </c:pt>
                <c:pt idx="1236">
                  <c:v>61.839024729441412</c:v>
                </c:pt>
                <c:pt idx="1237">
                  <c:v>61.906592297008977</c:v>
                </c:pt>
                <c:pt idx="1238">
                  <c:v>61.974159864576542</c:v>
                </c:pt>
                <c:pt idx="1239">
                  <c:v>62.041727432144107</c:v>
                </c:pt>
                <c:pt idx="1240">
                  <c:v>62.109294999711672</c:v>
                </c:pt>
                <c:pt idx="1241">
                  <c:v>62.176862567279237</c:v>
                </c:pt>
                <c:pt idx="1242">
                  <c:v>62.244430134846802</c:v>
                </c:pt>
                <c:pt idx="1243">
                  <c:v>62.311997702414367</c:v>
                </c:pt>
                <c:pt idx="1244">
                  <c:v>62.379565269981931</c:v>
                </c:pt>
                <c:pt idx="1245">
                  <c:v>62.447132837549496</c:v>
                </c:pt>
                <c:pt idx="1246">
                  <c:v>62.514700405117061</c:v>
                </c:pt>
                <c:pt idx="1247">
                  <c:v>62.582267972684626</c:v>
                </c:pt>
                <c:pt idx="1248">
                  <c:v>62.649835540252191</c:v>
                </c:pt>
                <c:pt idx="1249">
                  <c:v>62.717403107819756</c:v>
                </c:pt>
                <c:pt idx="1250">
                  <c:v>62.784970675387321</c:v>
                </c:pt>
                <c:pt idx="1251">
                  <c:v>62.852538242954886</c:v>
                </c:pt>
                <c:pt idx="1252">
                  <c:v>62.92010581052245</c:v>
                </c:pt>
                <c:pt idx="1253">
                  <c:v>62.987673378090015</c:v>
                </c:pt>
                <c:pt idx="1254">
                  <c:v>63.05524094565758</c:v>
                </c:pt>
                <c:pt idx="1255">
                  <c:v>63.122808513225145</c:v>
                </c:pt>
                <c:pt idx="1256">
                  <c:v>63.19037608079271</c:v>
                </c:pt>
                <c:pt idx="1257">
                  <c:v>63.257943648360275</c:v>
                </c:pt>
                <c:pt idx="1258">
                  <c:v>63.32551121592784</c:v>
                </c:pt>
                <c:pt idx="1259">
                  <c:v>63.393078783495405</c:v>
                </c:pt>
                <c:pt idx="1260">
                  <c:v>63.460646351062969</c:v>
                </c:pt>
                <c:pt idx="1261">
                  <c:v>63.528213918630534</c:v>
                </c:pt>
                <c:pt idx="1262">
                  <c:v>63.595781486198099</c:v>
                </c:pt>
                <c:pt idx="1263">
                  <c:v>63.663349053765664</c:v>
                </c:pt>
                <c:pt idx="1264">
                  <c:v>63.730916621333229</c:v>
                </c:pt>
                <c:pt idx="1265">
                  <c:v>63.798484188900794</c:v>
                </c:pt>
                <c:pt idx="1266">
                  <c:v>63.866051756468359</c:v>
                </c:pt>
                <c:pt idx="1267">
                  <c:v>63.933619324035924</c:v>
                </c:pt>
                <c:pt idx="1268">
                  <c:v>64.001186891603496</c:v>
                </c:pt>
                <c:pt idx="1269">
                  <c:v>64.06875445917106</c:v>
                </c:pt>
                <c:pt idx="1270">
                  <c:v>64.136322026738625</c:v>
                </c:pt>
                <c:pt idx="1271">
                  <c:v>64.20388959430619</c:v>
                </c:pt>
                <c:pt idx="1272">
                  <c:v>64.271457161873755</c:v>
                </c:pt>
                <c:pt idx="1273">
                  <c:v>64.33902472944132</c:v>
                </c:pt>
                <c:pt idx="1274">
                  <c:v>64.406592297008885</c:v>
                </c:pt>
                <c:pt idx="1275">
                  <c:v>64.47415986457645</c:v>
                </c:pt>
                <c:pt idx="1276">
                  <c:v>64.541727432144015</c:v>
                </c:pt>
                <c:pt idx="1277">
                  <c:v>64.60929499971158</c:v>
                </c:pt>
                <c:pt idx="1278">
                  <c:v>64.676862567279144</c:v>
                </c:pt>
                <c:pt idx="1279">
                  <c:v>64.744430134846709</c:v>
                </c:pt>
                <c:pt idx="1280">
                  <c:v>64.811997702414274</c:v>
                </c:pt>
                <c:pt idx="1281">
                  <c:v>64.879565269981839</c:v>
                </c:pt>
                <c:pt idx="1282">
                  <c:v>64.947132837549404</c:v>
                </c:pt>
                <c:pt idx="1283">
                  <c:v>65.014700405116969</c:v>
                </c:pt>
                <c:pt idx="1284">
                  <c:v>65.082267972684534</c:v>
                </c:pt>
                <c:pt idx="1285">
                  <c:v>65.149835540252099</c:v>
                </c:pt>
                <c:pt idx="1286">
                  <c:v>65.217403107819663</c:v>
                </c:pt>
                <c:pt idx="1287">
                  <c:v>65.284970675387228</c:v>
                </c:pt>
                <c:pt idx="1288">
                  <c:v>65.352538242954793</c:v>
                </c:pt>
                <c:pt idx="1289">
                  <c:v>65.420105810522358</c:v>
                </c:pt>
                <c:pt idx="1290">
                  <c:v>65.487673378089923</c:v>
                </c:pt>
                <c:pt idx="1291">
                  <c:v>65.555240945657488</c:v>
                </c:pt>
                <c:pt idx="1292">
                  <c:v>65.622808513225053</c:v>
                </c:pt>
                <c:pt idx="1293">
                  <c:v>65.690376080792618</c:v>
                </c:pt>
                <c:pt idx="1294">
                  <c:v>65.757943648360182</c:v>
                </c:pt>
                <c:pt idx="1295">
                  <c:v>65.825511215927747</c:v>
                </c:pt>
                <c:pt idx="1296">
                  <c:v>65.893078783495312</c:v>
                </c:pt>
                <c:pt idx="1297">
                  <c:v>65.960646351062877</c:v>
                </c:pt>
                <c:pt idx="1298">
                  <c:v>66.028213918630442</c:v>
                </c:pt>
                <c:pt idx="1299">
                  <c:v>66.095781486198007</c:v>
                </c:pt>
                <c:pt idx="1300">
                  <c:v>66.163349053765572</c:v>
                </c:pt>
                <c:pt idx="1301">
                  <c:v>66.230916621333137</c:v>
                </c:pt>
                <c:pt idx="1302">
                  <c:v>66.298484188900701</c:v>
                </c:pt>
                <c:pt idx="1303">
                  <c:v>66.366051756468266</c:v>
                </c:pt>
                <c:pt idx="1304">
                  <c:v>66.433619324035831</c:v>
                </c:pt>
                <c:pt idx="1305">
                  <c:v>66.501186891603396</c:v>
                </c:pt>
                <c:pt idx="1306">
                  <c:v>66.568754459170961</c:v>
                </c:pt>
                <c:pt idx="1307">
                  <c:v>66.636322026738526</c:v>
                </c:pt>
                <c:pt idx="1308">
                  <c:v>66.703889594306091</c:v>
                </c:pt>
                <c:pt idx="1309">
                  <c:v>66.771457161873656</c:v>
                </c:pt>
                <c:pt idx="1310">
                  <c:v>66.839024729441221</c:v>
                </c:pt>
                <c:pt idx="1311">
                  <c:v>66.906592297008785</c:v>
                </c:pt>
                <c:pt idx="1312">
                  <c:v>66.97415986457635</c:v>
                </c:pt>
                <c:pt idx="1313">
                  <c:v>67.041727432143915</c:v>
                </c:pt>
                <c:pt idx="1314">
                  <c:v>67.10929499971148</c:v>
                </c:pt>
                <c:pt idx="1315">
                  <c:v>67.176862567279045</c:v>
                </c:pt>
                <c:pt idx="1316">
                  <c:v>67.24443013484661</c:v>
                </c:pt>
                <c:pt idx="1317">
                  <c:v>67.311997702414175</c:v>
                </c:pt>
                <c:pt idx="1318">
                  <c:v>67.37956526998174</c:v>
                </c:pt>
                <c:pt idx="1319">
                  <c:v>67.447132837549304</c:v>
                </c:pt>
                <c:pt idx="1320">
                  <c:v>67.514700405116869</c:v>
                </c:pt>
                <c:pt idx="1321">
                  <c:v>67.582267972684434</c:v>
                </c:pt>
                <c:pt idx="1322">
                  <c:v>67.649835540251999</c:v>
                </c:pt>
                <c:pt idx="1323">
                  <c:v>67.717403107819564</c:v>
                </c:pt>
                <c:pt idx="1324">
                  <c:v>67.784970675387129</c:v>
                </c:pt>
                <c:pt idx="1325">
                  <c:v>67.852538242954694</c:v>
                </c:pt>
                <c:pt idx="1326">
                  <c:v>67.920105810522259</c:v>
                </c:pt>
                <c:pt idx="1327">
                  <c:v>67.987673378089823</c:v>
                </c:pt>
                <c:pt idx="1328">
                  <c:v>68.055240945657388</c:v>
                </c:pt>
                <c:pt idx="1329">
                  <c:v>68.122808513224953</c:v>
                </c:pt>
                <c:pt idx="1330">
                  <c:v>68.190376080792518</c:v>
                </c:pt>
                <c:pt idx="1331">
                  <c:v>68.257943648360083</c:v>
                </c:pt>
                <c:pt idx="1332">
                  <c:v>68.325511215927648</c:v>
                </c:pt>
                <c:pt idx="1333">
                  <c:v>68.393078783495213</c:v>
                </c:pt>
                <c:pt idx="1334">
                  <c:v>68.460646351062778</c:v>
                </c:pt>
                <c:pt idx="1335">
                  <c:v>68.528213918630343</c:v>
                </c:pt>
                <c:pt idx="1336">
                  <c:v>68.595781486197907</c:v>
                </c:pt>
                <c:pt idx="1337">
                  <c:v>68.663349053765472</c:v>
                </c:pt>
                <c:pt idx="1338">
                  <c:v>68.730916621333037</c:v>
                </c:pt>
                <c:pt idx="1339">
                  <c:v>68.798484188900602</c:v>
                </c:pt>
                <c:pt idx="1340">
                  <c:v>68.866051756468167</c:v>
                </c:pt>
                <c:pt idx="1341">
                  <c:v>68.933619324035732</c:v>
                </c:pt>
                <c:pt idx="1342">
                  <c:v>69.001186891603297</c:v>
                </c:pt>
                <c:pt idx="1343">
                  <c:v>69.068754459170862</c:v>
                </c:pt>
                <c:pt idx="1344">
                  <c:v>69.136322026738426</c:v>
                </c:pt>
                <c:pt idx="1345">
                  <c:v>69.203889594305991</c:v>
                </c:pt>
                <c:pt idx="1346">
                  <c:v>69.271457161873556</c:v>
                </c:pt>
                <c:pt idx="1347">
                  <c:v>69.339024729441121</c:v>
                </c:pt>
                <c:pt idx="1348">
                  <c:v>69.406592297008686</c:v>
                </c:pt>
                <c:pt idx="1349">
                  <c:v>69.474159864576251</c:v>
                </c:pt>
                <c:pt idx="1350">
                  <c:v>69.541727432143816</c:v>
                </c:pt>
                <c:pt idx="1351">
                  <c:v>69.609294999711381</c:v>
                </c:pt>
                <c:pt idx="1352">
                  <c:v>69.676862567278945</c:v>
                </c:pt>
                <c:pt idx="1353">
                  <c:v>69.74443013484651</c:v>
                </c:pt>
                <c:pt idx="1354">
                  <c:v>69.811997702414075</c:v>
                </c:pt>
                <c:pt idx="1355">
                  <c:v>69.87956526998164</c:v>
                </c:pt>
                <c:pt idx="1356">
                  <c:v>69.947132837549205</c:v>
                </c:pt>
                <c:pt idx="1357">
                  <c:v>70.01470040511677</c:v>
                </c:pt>
                <c:pt idx="1358">
                  <c:v>70.082267972684335</c:v>
                </c:pt>
                <c:pt idx="1359">
                  <c:v>70.1498355402519</c:v>
                </c:pt>
                <c:pt idx="1360">
                  <c:v>70.217403107819464</c:v>
                </c:pt>
                <c:pt idx="1361">
                  <c:v>70.284970675387029</c:v>
                </c:pt>
                <c:pt idx="1362">
                  <c:v>70.352538242954594</c:v>
                </c:pt>
                <c:pt idx="1363">
                  <c:v>70.420105810522159</c:v>
                </c:pt>
                <c:pt idx="1364">
                  <c:v>70.487673378089724</c:v>
                </c:pt>
                <c:pt idx="1365">
                  <c:v>70.555240945657289</c:v>
                </c:pt>
                <c:pt idx="1366">
                  <c:v>70.622808513224854</c:v>
                </c:pt>
                <c:pt idx="1367">
                  <c:v>70.690376080792419</c:v>
                </c:pt>
                <c:pt idx="1368">
                  <c:v>70.757943648359984</c:v>
                </c:pt>
                <c:pt idx="1369">
                  <c:v>70.825511215927548</c:v>
                </c:pt>
                <c:pt idx="1370">
                  <c:v>70.893078783495113</c:v>
                </c:pt>
                <c:pt idx="1371">
                  <c:v>70.960646351062678</c:v>
                </c:pt>
                <c:pt idx="1372">
                  <c:v>71.028213918630243</c:v>
                </c:pt>
                <c:pt idx="1373">
                  <c:v>71.095781486197808</c:v>
                </c:pt>
                <c:pt idx="1374">
                  <c:v>71.163349053765373</c:v>
                </c:pt>
                <c:pt idx="1375">
                  <c:v>71.230916621332938</c:v>
                </c:pt>
                <c:pt idx="1376">
                  <c:v>71.298484188900503</c:v>
                </c:pt>
                <c:pt idx="1377">
                  <c:v>71.366051756468067</c:v>
                </c:pt>
                <c:pt idx="1378">
                  <c:v>71.433619324035632</c:v>
                </c:pt>
                <c:pt idx="1379">
                  <c:v>71.501186891603197</c:v>
                </c:pt>
                <c:pt idx="1380">
                  <c:v>71.568754459170762</c:v>
                </c:pt>
                <c:pt idx="1381">
                  <c:v>71.636322026738327</c:v>
                </c:pt>
                <c:pt idx="1382">
                  <c:v>71.703889594305892</c:v>
                </c:pt>
                <c:pt idx="1383">
                  <c:v>71.771457161873457</c:v>
                </c:pt>
                <c:pt idx="1384">
                  <c:v>71.839024729441022</c:v>
                </c:pt>
                <c:pt idx="1385">
                  <c:v>71.906592297008586</c:v>
                </c:pt>
                <c:pt idx="1386">
                  <c:v>71.974159864576151</c:v>
                </c:pt>
                <c:pt idx="1387">
                  <c:v>72.041727432143716</c:v>
                </c:pt>
                <c:pt idx="1388">
                  <c:v>72.109294999711281</c:v>
                </c:pt>
                <c:pt idx="1389">
                  <c:v>72.176862567278846</c:v>
                </c:pt>
                <c:pt idx="1390">
                  <c:v>72.244430134846411</c:v>
                </c:pt>
                <c:pt idx="1391">
                  <c:v>72.311997702413976</c:v>
                </c:pt>
                <c:pt idx="1392">
                  <c:v>72.379565269981541</c:v>
                </c:pt>
                <c:pt idx="1393">
                  <c:v>72.447132837549105</c:v>
                </c:pt>
                <c:pt idx="1394">
                  <c:v>72.51470040511667</c:v>
                </c:pt>
                <c:pt idx="1395">
                  <c:v>72.582267972684235</c:v>
                </c:pt>
                <c:pt idx="1396">
                  <c:v>72.6498355402518</c:v>
                </c:pt>
                <c:pt idx="1397">
                  <c:v>72.717403107819365</c:v>
                </c:pt>
                <c:pt idx="1398">
                  <c:v>72.78497067538693</c:v>
                </c:pt>
                <c:pt idx="1399">
                  <c:v>72.852538242954495</c:v>
                </c:pt>
                <c:pt idx="1400">
                  <c:v>72.92010581052206</c:v>
                </c:pt>
                <c:pt idx="1401">
                  <c:v>72.987673378089625</c:v>
                </c:pt>
                <c:pt idx="1402">
                  <c:v>73.055240945657189</c:v>
                </c:pt>
                <c:pt idx="1403">
                  <c:v>73.122808513224754</c:v>
                </c:pt>
                <c:pt idx="1404">
                  <c:v>73.190376080792319</c:v>
                </c:pt>
                <c:pt idx="1405">
                  <c:v>73.257943648359884</c:v>
                </c:pt>
                <c:pt idx="1406">
                  <c:v>73.325511215927449</c:v>
                </c:pt>
                <c:pt idx="1407">
                  <c:v>73.393078783495014</c:v>
                </c:pt>
                <c:pt idx="1408">
                  <c:v>73.460646351062579</c:v>
                </c:pt>
                <c:pt idx="1409">
                  <c:v>73.528213918630144</c:v>
                </c:pt>
                <c:pt idx="1410">
                  <c:v>73.595781486197708</c:v>
                </c:pt>
                <c:pt idx="1411">
                  <c:v>73.663349053765273</c:v>
                </c:pt>
                <c:pt idx="1412">
                  <c:v>73.730916621332838</c:v>
                </c:pt>
                <c:pt idx="1413">
                  <c:v>73.798484188900403</c:v>
                </c:pt>
                <c:pt idx="1414">
                  <c:v>73.866051756467968</c:v>
                </c:pt>
                <c:pt idx="1415">
                  <c:v>73.933619324035533</c:v>
                </c:pt>
                <c:pt idx="1416">
                  <c:v>74.001186891603098</c:v>
                </c:pt>
                <c:pt idx="1417">
                  <c:v>74.068754459170663</c:v>
                </c:pt>
                <c:pt idx="1418">
                  <c:v>74.136322026738227</c:v>
                </c:pt>
                <c:pt idx="1419">
                  <c:v>74.203889594305792</c:v>
                </c:pt>
                <c:pt idx="1420">
                  <c:v>74.271457161873357</c:v>
                </c:pt>
                <c:pt idx="1421">
                  <c:v>74.339024729440922</c:v>
                </c:pt>
                <c:pt idx="1422">
                  <c:v>74.406592297008487</c:v>
                </c:pt>
                <c:pt idx="1423">
                  <c:v>74.474159864576052</c:v>
                </c:pt>
                <c:pt idx="1424">
                  <c:v>74.541727432143617</c:v>
                </c:pt>
                <c:pt idx="1425">
                  <c:v>74.609294999711182</c:v>
                </c:pt>
                <c:pt idx="1426">
                  <c:v>74.676862567278746</c:v>
                </c:pt>
                <c:pt idx="1427">
                  <c:v>74.744430134846311</c:v>
                </c:pt>
                <c:pt idx="1428">
                  <c:v>74.811997702413876</c:v>
                </c:pt>
                <c:pt idx="1429">
                  <c:v>74.879565269981441</c:v>
                </c:pt>
                <c:pt idx="1430">
                  <c:v>74.947132837549006</c:v>
                </c:pt>
                <c:pt idx="1431">
                  <c:v>75.014700405116571</c:v>
                </c:pt>
                <c:pt idx="1432">
                  <c:v>75.082267972684136</c:v>
                </c:pt>
                <c:pt idx="1433">
                  <c:v>75.149835540251701</c:v>
                </c:pt>
                <c:pt idx="1434">
                  <c:v>75.217403107819266</c:v>
                </c:pt>
                <c:pt idx="1435">
                  <c:v>75.28497067538683</c:v>
                </c:pt>
                <c:pt idx="1436">
                  <c:v>75.352538242954395</c:v>
                </c:pt>
                <c:pt idx="1437">
                  <c:v>75.42010581052196</c:v>
                </c:pt>
                <c:pt idx="1438">
                  <c:v>75.487673378089525</c:v>
                </c:pt>
                <c:pt idx="1439">
                  <c:v>75.55524094565709</c:v>
                </c:pt>
                <c:pt idx="1440">
                  <c:v>75.622808513224655</c:v>
                </c:pt>
                <c:pt idx="1441">
                  <c:v>75.69037608079222</c:v>
                </c:pt>
                <c:pt idx="1442">
                  <c:v>75.757943648359785</c:v>
                </c:pt>
                <c:pt idx="1443">
                  <c:v>75.825511215927349</c:v>
                </c:pt>
                <c:pt idx="1444">
                  <c:v>75.893078783494914</c:v>
                </c:pt>
                <c:pt idx="1445">
                  <c:v>75.960646351062479</c:v>
                </c:pt>
                <c:pt idx="1446">
                  <c:v>76.028213918630044</c:v>
                </c:pt>
                <c:pt idx="1447">
                  <c:v>76.095781486197609</c:v>
                </c:pt>
                <c:pt idx="1448">
                  <c:v>76.163349053765174</c:v>
                </c:pt>
                <c:pt idx="1449">
                  <c:v>76.230916621332739</c:v>
                </c:pt>
                <c:pt idx="1450">
                  <c:v>76.298484188900304</c:v>
                </c:pt>
                <c:pt idx="1451">
                  <c:v>76.366051756467868</c:v>
                </c:pt>
                <c:pt idx="1452">
                  <c:v>76.433619324035433</c:v>
                </c:pt>
                <c:pt idx="1453">
                  <c:v>76.501186891602998</c:v>
                </c:pt>
                <c:pt idx="1454">
                  <c:v>76.568754459170563</c:v>
                </c:pt>
                <c:pt idx="1455">
                  <c:v>76.636322026738128</c:v>
                </c:pt>
                <c:pt idx="1456">
                  <c:v>76.703889594305693</c:v>
                </c:pt>
                <c:pt idx="1457">
                  <c:v>76.771457161873258</c:v>
                </c:pt>
                <c:pt idx="1458">
                  <c:v>76.839024729440823</c:v>
                </c:pt>
                <c:pt idx="1459">
                  <c:v>76.906592297008388</c:v>
                </c:pt>
                <c:pt idx="1460">
                  <c:v>76.974159864575952</c:v>
                </c:pt>
                <c:pt idx="1461">
                  <c:v>77.041727432143517</c:v>
                </c:pt>
                <c:pt idx="1462">
                  <c:v>77.109294999711082</c:v>
                </c:pt>
                <c:pt idx="1463">
                  <c:v>77.176862567278647</c:v>
                </c:pt>
                <c:pt idx="1464">
                  <c:v>77.244430134846212</c:v>
                </c:pt>
                <c:pt idx="1465">
                  <c:v>77.311997702413777</c:v>
                </c:pt>
                <c:pt idx="1466">
                  <c:v>77.379565269981342</c:v>
                </c:pt>
                <c:pt idx="1467">
                  <c:v>77.447132837548907</c:v>
                </c:pt>
                <c:pt idx="1468">
                  <c:v>77.514700405116471</c:v>
                </c:pt>
                <c:pt idx="1469">
                  <c:v>77.582267972684036</c:v>
                </c:pt>
                <c:pt idx="1470">
                  <c:v>77.649835540251601</c:v>
                </c:pt>
                <c:pt idx="1471">
                  <c:v>77.717403107819166</c:v>
                </c:pt>
                <c:pt idx="1472">
                  <c:v>77.784970675386731</c:v>
                </c:pt>
                <c:pt idx="1473">
                  <c:v>77.852538242954296</c:v>
                </c:pt>
                <c:pt idx="1474">
                  <c:v>77.920105810521861</c:v>
                </c:pt>
                <c:pt idx="1475">
                  <c:v>77.987673378089426</c:v>
                </c:pt>
                <c:pt idx="1476">
                  <c:v>78.05524094565699</c:v>
                </c:pt>
                <c:pt idx="1477">
                  <c:v>78.122808513224555</c:v>
                </c:pt>
                <c:pt idx="1478">
                  <c:v>78.19037608079212</c:v>
                </c:pt>
                <c:pt idx="1479">
                  <c:v>78.257943648359685</c:v>
                </c:pt>
                <c:pt idx="1480">
                  <c:v>78.32551121592725</c:v>
                </c:pt>
                <c:pt idx="1481">
                  <c:v>78.393078783494815</c:v>
                </c:pt>
                <c:pt idx="1482">
                  <c:v>78.46064635106238</c:v>
                </c:pt>
                <c:pt idx="1483">
                  <c:v>78.528213918629945</c:v>
                </c:pt>
                <c:pt idx="1484">
                  <c:v>78.595781486197509</c:v>
                </c:pt>
                <c:pt idx="1485">
                  <c:v>78.663349053765074</c:v>
                </c:pt>
                <c:pt idx="1486">
                  <c:v>78.730916621332639</c:v>
                </c:pt>
                <c:pt idx="1487">
                  <c:v>78.798484188900204</c:v>
                </c:pt>
                <c:pt idx="1488">
                  <c:v>78.866051756467769</c:v>
                </c:pt>
                <c:pt idx="1489">
                  <c:v>78.933619324035334</c:v>
                </c:pt>
                <c:pt idx="1490">
                  <c:v>79.001186891602899</c:v>
                </c:pt>
                <c:pt idx="1491">
                  <c:v>79.068754459170464</c:v>
                </c:pt>
                <c:pt idx="1492">
                  <c:v>79.136322026738029</c:v>
                </c:pt>
                <c:pt idx="1493">
                  <c:v>79.203889594305593</c:v>
                </c:pt>
                <c:pt idx="1494">
                  <c:v>79.271457161873158</c:v>
                </c:pt>
                <c:pt idx="1495">
                  <c:v>79.339024729440723</c:v>
                </c:pt>
                <c:pt idx="1496">
                  <c:v>79.406592297008288</c:v>
                </c:pt>
                <c:pt idx="1497">
                  <c:v>79.474159864575853</c:v>
                </c:pt>
                <c:pt idx="1498">
                  <c:v>79.541727432143418</c:v>
                </c:pt>
                <c:pt idx="1499">
                  <c:v>79.609294999710983</c:v>
                </c:pt>
                <c:pt idx="1500">
                  <c:v>79.676862567278548</c:v>
                </c:pt>
                <c:pt idx="1501">
                  <c:v>79.744430134846112</c:v>
                </c:pt>
                <c:pt idx="1502">
                  <c:v>79.811997702413677</c:v>
                </c:pt>
                <c:pt idx="1503">
                  <c:v>79.879565269981242</c:v>
                </c:pt>
                <c:pt idx="1504">
                  <c:v>79.947132837548807</c:v>
                </c:pt>
                <c:pt idx="1505">
                  <c:v>80.014700405116372</c:v>
                </c:pt>
                <c:pt idx="1506">
                  <c:v>80.082267972683937</c:v>
                </c:pt>
                <c:pt idx="1507">
                  <c:v>80.149835540251502</c:v>
                </c:pt>
                <c:pt idx="1508">
                  <c:v>80.217403107819067</c:v>
                </c:pt>
                <c:pt idx="1509">
                  <c:v>80.284970675386631</c:v>
                </c:pt>
                <c:pt idx="1510">
                  <c:v>80.352538242954196</c:v>
                </c:pt>
                <c:pt idx="1511">
                  <c:v>80.420105810521761</c:v>
                </c:pt>
                <c:pt idx="1512">
                  <c:v>80.487673378089326</c:v>
                </c:pt>
                <c:pt idx="1513">
                  <c:v>80.555240945656891</c:v>
                </c:pt>
                <c:pt idx="1514">
                  <c:v>80.622808513224456</c:v>
                </c:pt>
                <c:pt idx="1515">
                  <c:v>80.690376080792021</c:v>
                </c:pt>
                <c:pt idx="1516">
                  <c:v>80.757943648359586</c:v>
                </c:pt>
                <c:pt idx="1517">
                  <c:v>80.82551121592715</c:v>
                </c:pt>
                <c:pt idx="1518">
                  <c:v>80.893078783494715</c:v>
                </c:pt>
                <c:pt idx="1519">
                  <c:v>80.96064635106228</c:v>
                </c:pt>
                <c:pt idx="1520">
                  <c:v>81.028213918629845</c:v>
                </c:pt>
                <c:pt idx="1521">
                  <c:v>81.09578148619741</c:v>
                </c:pt>
                <c:pt idx="1522">
                  <c:v>81.163349053764975</c:v>
                </c:pt>
                <c:pt idx="1523">
                  <c:v>81.23091662133254</c:v>
                </c:pt>
                <c:pt idx="1524">
                  <c:v>81.298484188900105</c:v>
                </c:pt>
                <c:pt idx="1525">
                  <c:v>81.36605175646767</c:v>
                </c:pt>
                <c:pt idx="1526">
                  <c:v>81.433619324035234</c:v>
                </c:pt>
                <c:pt idx="1527">
                  <c:v>81.501186891602799</c:v>
                </c:pt>
                <c:pt idx="1528">
                  <c:v>81.568754459170364</c:v>
                </c:pt>
                <c:pt idx="1529">
                  <c:v>81.636322026737929</c:v>
                </c:pt>
                <c:pt idx="1530">
                  <c:v>81.703889594305494</c:v>
                </c:pt>
                <c:pt idx="1531">
                  <c:v>81.771457161873059</c:v>
                </c:pt>
                <c:pt idx="1532">
                  <c:v>81.839024729440624</c:v>
                </c:pt>
                <c:pt idx="1533">
                  <c:v>81.906592297008189</c:v>
                </c:pt>
                <c:pt idx="1534">
                  <c:v>81.974159864575753</c:v>
                </c:pt>
                <c:pt idx="1535">
                  <c:v>82.041727432143318</c:v>
                </c:pt>
                <c:pt idx="1536">
                  <c:v>82.109294999710883</c:v>
                </c:pt>
                <c:pt idx="1537">
                  <c:v>82.176862567278448</c:v>
                </c:pt>
                <c:pt idx="1538">
                  <c:v>82.244430134846013</c:v>
                </c:pt>
                <c:pt idx="1539">
                  <c:v>82.311997702413578</c:v>
                </c:pt>
                <c:pt idx="1540">
                  <c:v>82.379565269981143</c:v>
                </c:pt>
                <c:pt idx="1541">
                  <c:v>82.447132837548708</c:v>
                </c:pt>
                <c:pt idx="1542">
                  <c:v>82.514700405116272</c:v>
                </c:pt>
                <c:pt idx="1543">
                  <c:v>82.582267972683837</c:v>
                </c:pt>
                <c:pt idx="1544">
                  <c:v>82.649835540251402</c:v>
                </c:pt>
                <c:pt idx="1545">
                  <c:v>82.717403107818967</c:v>
                </c:pt>
                <c:pt idx="1546">
                  <c:v>82.784970675386532</c:v>
                </c:pt>
                <c:pt idx="1547">
                  <c:v>82.852538242954097</c:v>
                </c:pt>
                <c:pt idx="1548">
                  <c:v>82.920105810521662</c:v>
                </c:pt>
                <c:pt idx="1549">
                  <c:v>82.987673378089227</c:v>
                </c:pt>
                <c:pt idx="1550">
                  <c:v>83.055240945656791</c:v>
                </c:pt>
                <c:pt idx="1551">
                  <c:v>83.122808513224356</c:v>
                </c:pt>
                <c:pt idx="1552">
                  <c:v>83.190376080791921</c:v>
                </c:pt>
                <c:pt idx="1553">
                  <c:v>83.257943648359486</c:v>
                </c:pt>
                <c:pt idx="1554">
                  <c:v>83.325511215927051</c:v>
                </c:pt>
                <c:pt idx="1555">
                  <c:v>83.393078783494616</c:v>
                </c:pt>
                <c:pt idx="1556">
                  <c:v>83.460646351062181</c:v>
                </c:pt>
                <c:pt idx="1557">
                  <c:v>83.528213918629746</c:v>
                </c:pt>
                <c:pt idx="1558">
                  <c:v>83.595781486197311</c:v>
                </c:pt>
                <c:pt idx="1559">
                  <c:v>83.663349053764875</c:v>
                </c:pt>
                <c:pt idx="1560">
                  <c:v>83.73091662133244</c:v>
                </c:pt>
                <c:pt idx="1561">
                  <c:v>83.798484188900005</c:v>
                </c:pt>
                <c:pt idx="1562">
                  <c:v>83.86605175646757</c:v>
                </c:pt>
                <c:pt idx="1563">
                  <c:v>83.933619324035135</c:v>
                </c:pt>
                <c:pt idx="1564">
                  <c:v>84.0011868916027</c:v>
                </c:pt>
                <c:pt idx="1565">
                  <c:v>84.068754459170265</c:v>
                </c:pt>
                <c:pt idx="1566">
                  <c:v>84.13632202673783</c:v>
                </c:pt>
                <c:pt idx="1567">
                  <c:v>84.203889594305394</c:v>
                </c:pt>
                <c:pt idx="1568">
                  <c:v>84.271457161872959</c:v>
                </c:pt>
                <c:pt idx="1569">
                  <c:v>84.339024729440524</c:v>
                </c:pt>
                <c:pt idx="1570">
                  <c:v>84.406592297008089</c:v>
                </c:pt>
                <c:pt idx="1571">
                  <c:v>84.474159864575654</c:v>
                </c:pt>
                <c:pt idx="1572">
                  <c:v>84.541727432143219</c:v>
                </c:pt>
                <c:pt idx="1573">
                  <c:v>84.609294999710784</c:v>
                </c:pt>
                <c:pt idx="1574">
                  <c:v>84.676862567278349</c:v>
                </c:pt>
                <c:pt idx="1575">
                  <c:v>84.744430134845913</c:v>
                </c:pt>
                <c:pt idx="1576">
                  <c:v>84.811997702413478</c:v>
                </c:pt>
                <c:pt idx="1577">
                  <c:v>84.879565269981043</c:v>
                </c:pt>
                <c:pt idx="1578">
                  <c:v>84.947132837548608</c:v>
                </c:pt>
                <c:pt idx="1579">
                  <c:v>85.014700405116173</c:v>
                </c:pt>
                <c:pt idx="1580">
                  <c:v>85.082267972683738</c:v>
                </c:pt>
                <c:pt idx="1581">
                  <c:v>85.149835540251303</c:v>
                </c:pt>
                <c:pt idx="1582">
                  <c:v>85.217403107818868</c:v>
                </c:pt>
                <c:pt idx="1583">
                  <c:v>85.284970675386433</c:v>
                </c:pt>
                <c:pt idx="1584">
                  <c:v>85.352538242953997</c:v>
                </c:pt>
                <c:pt idx="1585">
                  <c:v>85.420105810521562</c:v>
                </c:pt>
                <c:pt idx="1586">
                  <c:v>85.487673378089127</c:v>
                </c:pt>
                <c:pt idx="1587">
                  <c:v>85.555240945656692</c:v>
                </c:pt>
                <c:pt idx="1588">
                  <c:v>85.622808513224257</c:v>
                </c:pt>
                <c:pt idx="1589">
                  <c:v>85.690376080791822</c:v>
                </c:pt>
                <c:pt idx="1590">
                  <c:v>85.757943648359387</c:v>
                </c:pt>
                <c:pt idx="1591">
                  <c:v>85.825511215926952</c:v>
                </c:pt>
                <c:pt idx="1592">
                  <c:v>85.893078783494516</c:v>
                </c:pt>
                <c:pt idx="1593">
                  <c:v>85.960646351062081</c:v>
                </c:pt>
                <c:pt idx="1594">
                  <c:v>86.028213918629646</c:v>
                </c:pt>
                <c:pt idx="1595">
                  <c:v>86.095781486197211</c:v>
                </c:pt>
                <c:pt idx="1596">
                  <c:v>86.163349053764776</c:v>
                </c:pt>
                <c:pt idx="1597">
                  <c:v>86.230916621332341</c:v>
                </c:pt>
                <c:pt idx="1598">
                  <c:v>86.298484188899906</c:v>
                </c:pt>
                <c:pt idx="1599">
                  <c:v>86.366051756467471</c:v>
                </c:pt>
                <c:pt idx="1600">
                  <c:v>86.433619324035035</c:v>
                </c:pt>
                <c:pt idx="1601">
                  <c:v>86.5011868916026</c:v>
                </c:pt>
                <c:pt idx="1602">
                  <c:v>86.568754459170165</c:v>
                </c:pt>
                <c:pt idx="1603">
                  <c:v>86.63632202673773</c:v>
                </c:pt>
                <c:pt idx="1604">
                  <c:v>86.703889594305295</c:v>
                </c:pt>
                <c:pt idx="1605">
                  <c:v>86.77145716187286</c:v>
                </c:pt>
                <c:pt idx="1606">
                  <c:v>86.839024729440425</c:v>
                </c:pt>
                <c:pt idx="1607">
                  <c:v>86.90659229700799</c:v>
                </c:pt>
                <c:pt idx="1608">
                  <c:v>86.974159864575554</c:v>
                </c:pt>
                <c:pt idx="1609">
                  <c:v>87.041727432143119</c:v>
                </c:pt>
                <c:pt idx="1610">
                  <c:v>87.109294999710684</c:v>
                </c:pt>
                <c:pt idx="1611">
                  <c:v>87.176862567278249</c:v>
                </c:pt>
                <c:pt idx="1612">
                  <c:v>87.244430134845814</c:v>
                </c:pt>
                <c:pt idx="1613">
                  <c:v>87.311997702413379</c:v>
                </c:pt>
                <c:pt idx="1614">
                  <c:v>87.379565269980944</c:v>
                </c:pt>
                <c:pt idx="1615">
                  <c:v>87.447132837548509</c:v>
                </c:pt>
                <c:pt idx="1616">
                  <c:v>87.514700405116074</c:v>
                </c:pt>
                <c:pt idx="1617">
                  <c:v>87.582267972683638</c:v>
                </c:pt>
                <c:pt idx="1618">
                  <c:v>87.649835540251203</c:v>
                </c:pt>
                <c:pt idx="1619">
                  <c:v>87.717403107818768</c:v>
                </c:pt>
                <c:pt idx="1620">
                  <c:v>87.784970675386333</c:v>
                </c:pt>
                <c:pt idx="1621">
                  <c:v>87.852538242953898</c:v>
                </c:pt>
                <c:pt idx="1622">
                  <c:v>87.920105810521463</c:v>
                </c:pt>
                <c:pt idx="1623">
                  <c:v>87.987673378089028</c:v>
                </c:pt>
                <c:pt idx="1624">
                  <c:v>88.055240945656593</c:v>
                </c:pt>
                <c:pt idx="1625">
                  <c:v>88.122808513224157</c:v>
                </c:pt>
                <c:pt idx="1626">
                  <c:v>88.190376080791722</c:v>
                </c:pt>
                <c:pt idx="1627">
                  <c:v>88.257943648359287</c:v>
                </c:pt>
                <c:pt idx="1628">
                  <c:v>88.325511215926852</c:v>
                </c:pt>
                <c:pt idx="1629">
                  <c:v>88.393078783494417</c:v>
                </c:pt>
                <c:pt idx="1630">
                  <c:v>88.460646351061982</c:v>
                </c:pt>
                <c:pt idx="1631">
                  <c:v>88.528213918629547</c:v>
                </c:pt>
                <c:pt idx="1632">
                  <c:v>88.595781486197112</c:v>
                </c:pt>
                <c:pt idx="1633">
                  <c:v>88.663349053764676</c:v>
                </c:pt>
                <c:pt idx="1634">
                  <c:v>88.730916621332241</c:v>
                </c:pt>
                <c:pt idx="1635">
                  <c:v>88.798484188899806</c:v>
                </c:pt>
                <c:pt idx="1636">
                  <c:v>88.866051756467371</c:v>
                </c:pt>
                <c:pt idx="1637">
                  <c:v>88.933619324034936</c:v>
                </c:pt>
                <c:pt idx="1638">
                  <c:v>89.001186891602501</c:v>
                </c:pt>
                <c:pt idx="1639">
                  <c:v>89.068754459170066</c:v>
                </c:pt>
                <c:pt idx="1640">
                  <c:v>89.136322026737631</c:v>
                </c:pt>
                <c:pt idx="1641">
                  <c:v>89.203889594305195</c:v>
                </c:pt>
                <c:pt idx="1642">
                  <c:v>89.27145716187276</c:v>
                </c:pt>
                <c:pt idx="1643">
                  <c:v>89.339024729440325</c:v>
                </c:pt>
                <c:pt idx="1644">
                  <c:v>89.40659229700789</c:v>
                </c:pt>
                <c:pt idx="1645">
                  <c:v>89.474159864575455</c:v>
                </c:pt>
                <c:pt idx="1646">
                  <c:v>89.54172743214302</c:v>
                </c:pt>
                <c:pt idx="1647">
                  <c:v>89.609294999710585</c:v>
                </c:pt>
                <c:pt idx="1648">
                  <c:v>89.67686256727815</c:v>
                </c:pt>
                <c:pt idx="1649">
                  <c:v>89.744430134845715</c:v>
                </c:pt>
                <c:pt idx="1650">
                  <c:v>89.811997702413279</c:v>
                </c:pt>
                <c:pt idx="1651">
                  <c:v>89.879565269980844</c:v>
                </c:pt>
                <c:pt idx="1652">
                  <c:v>89.947132837548409</c:v>
                </c:pt>
                <c:pt idx="1653">
                  <c:v>90.014700405115974</c:v>
                </c:pt>
                <c:pt idx="1654">
                  <c:v>90.082267972683539</c:v>
                </c:pt>
                <c:pt idx="1655">
                  <c:v>90.149835540251104</c:v>
                </c:pt>
                <c:pt idx="1656">
                  <c:v>90.217403107818669</c:v>
                </c:pt>
                <c:pt idx="1657">
                  <c:v>90.284970675386234</c:v>
                </c:pt>
                <c:pt idx="1658">
                  <c:v>90.352538242953798</c:v>
                </c:pt>
                <c:pt idx="1659">
                  <c:v>90.420105810521363</c:v>
                </c:pt>
                <c:pt idx="1660">
                  <c:v>90.487673378088928</c:v>
                </c:pt>
                <c:pt idx="1661">
                  <c:v>90.555240945656493</c:v>
                </c:pt>
                <c:pt idx="1662">
                  <c:v>90.622808513224058</c:v>
                </c:pt>
                <c:pt idx="1663">
                  <c:v>90.690376080791623</c:v>
                </c:pt>
                <c:pt idx="1664">
                  <c:v>90.757943648359188</c:v>
                </c:pt>
                <c:pt idx="1665">
                  <c:v>90.825511215926753</c:v>
                </c:pt>
                <c:pt idx="1666">
                  <c:v>90.893078783494317</c:v>
                </c:pt>
                <c:pt idx="1667">
                  <c:v>90.960646351061882</c:v>
                </c:pt>
                <c:pt idx="1668">
                  <c:v>91.028213918629447</c:v>
                </c:pt>
                <c:pt idx="1669">
                  <c:v>91.095781486197012</c:v>
                </c:pt>
                <c:pt idx="1670">
                  <c:v>91.163349053764577</c:v>
                </c:pt>
                <c:pt idx="1671">
                  <c:v>91.230916621332142</c:v>
                </c:pt>
                <c:pt idx="1672">
                  <c:v>91.298484188899707</c:v>
                </c:pt>
                <c:pt idx="1673">
                  <c:v>91.366051756467272</c:v>
                </c:pt>
                <c:pt idx="1674">
                  <c:v>91.433619324034836</c:v>
                </c:pt>
                <c:pt idx="1675">
                  <c:v>91.501186891602401</c:v>
                </c:pt>
                <c:pt idx="1676">
                  <c:v>91.568754459169966</c:v>
                </c:pt>
                <c:pt idx="1677">
                  <c:v>91.636322026737531</c:v>
                </c:pt>
                <c:pt idx="1678">
                  <c:v>91.703889594305096</c:v>
                </c:pt>
                <c:pt idx="1679">
                  <c:v>91.771457161872661</c:v>
                </c:pt>
                <c:pt idx="1680">
                  <c:v>91.839024729440226</c:v>
                </c:pt>
                <c:pt idx="1681">
                  <c:v>91.906592297007791</c:v>
                </c:pt>
                <c:pt idx="1682">
                  <c:v>91.974159864575356</c:v>
                </c:pt>
                <c:pt idx="1683">
                  <c:v>92.04172743214292</c:v>
                </c:pt>
                <c:pt idx="1684">
                  <c:v>92.109294999710485</c:v>
                </c:pt>
                <c:pt idx="1685">
                  <c:v>92.17686256727805</c:v>
                </c:pt>
                <c:pt idx="1686">
                  <c:v>92.244430134845615</c:v>
                </c:pt>
                <c:pt idx="1687">
                  <c:v>92.31199770241318</c:v>
                </c:pt>
                <c:pt idx="1688">
                  <c:v>92.379565269980745</c:v>
                </c:pt>
                <c:pt idx="1689">
                  <c:v>92.44713283754831</c:v>
                </c:pt>
                <c:pt idx="1690">
                  <c:v>92.514700405115875</c:v>
                </c:pt>
                <c:pt idx="1691">
                  <c:v>92.582267972683439</c:v>
                </c:pt>
                <c:pt idx="1692">
                  <c:v>92.649835540251004</c:v>
                </c:pt>
                <c:pt idx="1693">
                  <c:v>92.717403107818569</c:v>
                </c:pt>
                <c:pt idx="1694">
                  <c:v>92.784970675386134</c:v>
                </c:pt>
                <c:pt idx="1695">
                  <c:v>92.852538242953699</c:v>
                </c:pt>
                <c:pt idx="1696">
                  <c:v>92.920105810521264</c:v>
                </c:pt>
                <c:pt idx="1697">
                  <c:v>92.987673378088829</c:v>
                </c:pt>
                <c:pt idx="1698">
                  <c:v>93.055240945656394</c:v>
                </c:pt>
                <c:pt idx="1699">
                  <c:v>93.122808513223958</c:v>
                </c:pt>
                <c:pt idx="1700">
                  <c:v>93.190376080791523</c:v>
                </c:pt>
                <c:pt idx="1701">
                  <c:v>93.257943648359088</c:v>
                </c:pt>
                <c:pt idx="1702">
                  <c:v>93.325511215926653</c:v>
                </c:pt>
                <c:pt idx="1703">
                  <c:v>93.393078783494218</c:v>
                </c:pt>
                <c:pt idx="1704">
                  <c:v>93.460646351061783</c:v>
                </c:pt>
                <c:pt idx="1705">
                  <c:v>93.528213918629348</c:v>
                </c:pt>
                <c:pt idx="1706">
                  <c:v>93.595781486196913</c:v>
                </c:pt>
                <c:pt idx="1707">
                  <c:v>93.663349053764478</c:v>
                </c:pt>
                <c:pt idx="1708">
                  <c:v>93.730916621332042</c:v>
                </c:pt>
                <c:pt idx="1709">
                  <c:v>93.798484188899607</c:v>
                </c:pt>
                <c:pt idx="1710">
                  <c:v>93.866051756467172</c:v>
                </c:pt>
                <c:pt idx="1711">
                  <c:v>93.933619324034737</c:v>
                </c:pt>
                <c:pt idx="1712">
                  <c:v>94.001186891602302</c:v>
                </c:pt>
                <c:pt idx="1713">
                  <c:v>94.068754459169867</c:v>
                </c:pt>
                <c:pt idx="1714">
                  <c:v>94.136322026737432</c:v>
                </c:pt>
                <c:pt idx="1715">
                  <c:v>94.203889594304997</c:v>
                </c:pt>
                <c:pt idx="1716">
                  <c:v>94.271457161872561</c:v>
                </c:pt>
                <c:pt idx="1717">
                  <c:v>94.339024729440126</c:v>
                </c:pt>
                <c:pt idx="1718">
                  <c:v>94.406592297007691</c:v>
                </c:pt>
                <c:pt idx="1719">
                  <c:v>94.474159864575256</c:v>
                </c:pt>
                <c:pt idx="1720">
                  <c:v>94.541727432142821</c:v>
                </c:pt>
                <c:pt idx="1721">
                  <c:v>94.609294999710386</c:v>
                </c:pt>
                <c:pt idx="1722">
                  <c:v>94.676862567277951</c:v>
                </c:pt>
                <c:pt idx="1723">
                  <c:v>94.744430134845516</c:v>
                </c:pt>
                <c:pt idx="1724">
                  <c:v>94.81199770241308</c:v>
                </c:pt>
                <c:pt idx="1725">
                  <c:v>94.879565269980645</c:v>
                </c:pt>
                <c:pt idx="1726">
                  <c:v>94.94713283754821</c:v>
                </c:pt>
                <c:pt idx="1727">
                  <c:v>95.014700405115775</c:v>
                </c:pt>
                <c:pt idx="1728">
                  <c:v>95.08226797268334</c:v>
                </c:pt>
                <c:pt idx="1729">
                  <c:v>95.149835540250905</c:v>
                </c:pt>
                <c:pt idx="1730">
                  <c:v>95.21740310781847</c:v>
                </c:pt>
                <c:pt idx="1731">
                  <c:v>95.284970675386035</c:v>
                </c:pt>
                <c:pt idx="1732">
                  <c:v>95.352538242953599</c:v>
                </c:pt>
                <c:pt idx="1733">
                  <c:v>95.420105810521164</c:v>
                </c:pt>
                <c:pt idx="1734">
                  <c:v>95.487673378088729</c:v>
                </c:pt>
                <c:pt idx="1735">
                  <c:v>95.555240945656294</c:v>
                </c:pt>
                <c:pt idx="1736">
                  <c:v>95.622808513223859</c:v>
                </c:pt>
                <c:pt idx="1737">
                  <c:v>95.690376080791424</c:v>
                </c:pt>
                <c:pt idx="1738">
                  <c:v>95.757943648358989</c:v>
                </c:pt>
                <c:pt idx="1739">
                  <c:v>95.825511215926554</c:v>
                </c:pt>
                <c:pt idx="1740">
                  <c:v>95.893078783494119</c:v>
                </c:pt>
                <c:pt idx="1741">
                  <c:v>95.960646351061683</c:v>
                </c:pt>
                <c:pt idx="1742">
                  <c:v>96.028213918629248</c:v>
                </c:pt>
                <c:pt idx="1743">
                  <c:v>96.095781486196813</c:v>
                </c:pt>
                <c:pt idx="1744">
                  <c:v>96.163349053764378</c:v>
                </c:pt>
                <c:pt idx="1745">
                  <c:v>96.230916621331943</c:v>
                </c:pt>
                <c:pt idx="1746">
                  <c:v>96.298484188899508</c:v>
                </c:pt>
                <c:pt idx="1747">
                  <c:v>96.366051756467073</c:v>
                </c:pt>
                <c:pt idx="1748">
                  <c:v>96.433619324034638</c:v>
                </c:pt>
                <c:pt idx="1749">
                  <c:v>96.501186891602202</c:v>
                </c:pt>
                <c:pt idx="1750">
                  <c:v>96.568754459169767</c:v>
                </c:pt>
                <c:pt idx="1751">
                  <c:v>96.636322026737332</c:v>
                </c:pt>
                <c:pt idx="1752">
                  <c:v>96.703889594304897</c:v>
                </c:pt>
                <c:pt idx="1753">
                  <c:v>96.771457161872462</c:v>
                </c:pt>
                <c:pt idx="1754">
                  <c:v>96.839024729440027</c:v>
                </c:pt>
                <c:pt idx="1755">
                  <c:v>96.906592297007592</c:v>
                </c:pt>
                <c:pt idx="1756">
                  <c:v>96.974159864575157</c:v>
                </c:pt>
                <c:pt idx="1757">
                  <c:v>97.041727432142721</c:v>
                </c:pt>
                <c:pt idx="1758">
                  <c:v>97.109294999710286</c:v>
                </c:pt>
                <c:pt idx="1759">
                  <c:v>97.176862567277851</c:v>
                </c:pt>
                <c:pt idx="1760">
                  <c:v>97.244430134845416</c:v>
                </c:pt>
                <c:pt idx="1761">
                  <c:v>97.311997702412981</c:v>
                </c:pt>
                <c:pt idx="1762">
                  <c:v>97.379565269980546</c:v>
                </c:pt>
                <c:pt idx="1763">
                  <c:v>97.447132837548111</c:v>
                </c:pt>
                <c:pt idx="1764">
                  <c:v>97.514700405115676</c:v>
                </c:pt>
                <c:pt idx="1765">
                  <c:v>97.58226797268324</c:v>
                </c:pt>
                <c:pt idx="1766">
                  <c:v>97.649835540250805</c:v>
                </c:pt>
                <c:pt idx="1767">
                  <c:v>97.71740310781837</c:v>
                </c:pt>
                <c:pt idx="1768">
                  <c:v>97.784970675385935</c:v>
                </c:pt>
                <c:pt idx="1769">
                  <c:v>97.8525382429535</c:v>
                </c:pt>
                <c:pt idx="1770">
                  <c:v>97.920105810521065</c:v>
                </c:pt>
                <c:pt idx="1771">
                  <c:v>97.98767337808863</c:v>
                </c:pt>
                <c:pt idx="1772">
                  <c:v>98.055240945656195</c:v>
                </c:pt>
                <c:pt idx="1773">
                  <c:v>98.12280851322376</c:v>
                </c:pt>
                <c:pt idx="1774">
                  <c:v>98.190376080791324</c:v>
                </c:pt>
                <c:pt idx="1775">
                  <c:v>98.257943648358889</c:v>
                </c:pt>
                <c:pt idx="1776">
                  <c:v>98.325511215926454</c:v>
                </c:pt>
                <c:pt idx="1777">
                  <c:v>98.393078783494019</c:v>
                </c:pt>
                <c:pt idx="1778">
                  <c:v>98.460646351061584</c:v>
                </c:pt>
                <c:pt idx="1779">
                  <c:v>98.528213918629149</c:v>
                </c:pt>
                <c:pt idx="1780">
                  <c:v>98.595781486196714</c:v>
                </c:pt>
                <c:pt idx="1781">
                  <c:v>98.663349053764279</c:v>
                </c:pt>
                <c:pt idx="1782">
                  <c:v>98.730916621331843</c:v>
                </c:pt>
                <c:pt idx="1783">
                  <c:v>98.798484188899408</c:v>
                </c:pt>
                <c:pt idx="1784">
                  <c:v>98.866051756466973</c:v>
                </c:pt>
                <c:pt idx="1785">
                  <c:v>98.933619324034538</c:v>
                </c:pt>
                <c:pt idx="1786">
                  <c:v>99.001186891602103</c:v>
                </c:pt>
                <c:pt idx="1787">
                  <c:v>99.068754459169668</c:v>
                </c:pt>
                <c:pt idx="1788">
                  <c:v>99.136322026737233</c:v>
                </c:pt>
                <c:pt idx="1789">
                  <c:v>99.203889594304798</c:v>
                </c:pt>
                <c:pt idx="1790">
                  <c:v>99.271457161872362</c:v>
                </c:pt>
                <c:pt idx="1791">
                  <c:v>99.339024729439927</c:v>
                </c:pt>
                <c:pt idx="1792">
                  <c:v>99.406592297007492</c:v>
                </c:pt>
                <c:pt idx="1793">
                  <c:v>99.474159864575057</c:v>
                </c:pt>
                <c:pt idx="1794">
                  <c:v>99.541727432142622</c:v>
                </c:pt>
                <c:pt idx="1795">
                  <c:v>99.609294999710187</c:v>
                </c:pt>
                <c:pt idx="1796">
                  <c:v>99.676862567277752</c:v>
                </c:pt>
                <c:pt idx="1797">
                  <c:v>99.744430134845317</c:v>
                </c:pt>
                <c:pt idx="1798">
                  <c:v>99.811997702412881</c:v>
                </c:pt>
                <c:pt idx="1799">
                  <c:v>99.879565269980446</c:v>
                </c:pt>
                <c:pt idx="1800">
                  <c:v>99.947132837548011</c:v>
                </c:pt>
                <c:pt idx="1801">
                  <c:v>100.01470040511558</c:v>
                </c:pt>
                <c:pt idx="1802">
                  <c:v>100.08226797268314</c:v>
                </c:pt>
                <c:pt idx="1803">
                  <c:v>100.14983554025071</c:v>
                </c:pt>
                <c:pt idx="1804">
                  <c:v>100.21740310781827</c:v>
                </c:pt>
                <c:pt idx="1805">
                  <c:v>100.28497067538584</c:v>
                </c:pt>
                <c:pt idx="1806">
                  <c:v>100.3525382429534</c:v>
                </c:pt>
                <c:pt idx="1807">
                  <c:v>100.42010581052097</c:v>
                </c:pt>
                <c:pt idx="1808">
                  <c:v>100.48767337808853</c:v>
                </c:pt>
                <c:pt idx="1809">
                  <c:v>100.5552409456561</c:v>
                </c:pt>
                <c:pt idx="1810">
                  <c:v>100.62280851322366</c:v>
                </c:pt>
                <c:pt idx="1811">
                  <c:v>100.69037608079122</c:v>
                </c:pt>
                <c:pt idx="1812">
                  <c:v>100.75794364835879</c:v>
                </c:pt>
                <c:pt idx="1813">
                  <c:v>100.82551121592635</c:v>
                </c:pt>
                <c:pt idx="1814">
                  <c:v>100.89307878349392</c:v>
                </c:pt>
                <c:pt idx="1815">
                  <c:v>100.96064635106148</c:v>
                </c:pt>
                <c:pt idx="1816">
                  <c:v>101.02821391862905</c:v>
                </c:pt>
                <c:pt idx="1817">
                  <c:v>101.09578148619661</c:v>
                </c:pt>
                <c:pt idx="1818">
                  <c:v>101.16334905376418</c:v>
                </c:pt>
                <c:pt idx="1819">
                  <c:v>101.23091662133174</c:v>
                </c:pt>
                <c:pt idx="1820">
                  <c:v>101.29848418889931</c:v>
                </c:pt>
                <c:pt idx="1821">
                  <c:v>101.36605175646687</c:v>
                </c:pt>
                <c:pt idx="1822">
                  <c:v>101.43361932403444</c:v>
                </c:pt>
                <c:pt idx="1823">
                  <c:v>101.501186891602</c:v>
                </c:pt>
                <c:pt idx="1824">
                  <c:v>101.56875445916957</c:v>
                </c:pt>
                <c:pt idx="1825">
                  <c:v>101.63632202673713</c:v>
                </c:pt>
                <c:pt idx="1826">
                  <c:v>101.7038895943047</c:v>
                </c:pt>
                <c:pt idx="1827">
                  <c:v>101.77145716187226</c:v>
                </c:pt>
                <c:pt idx="1828">
                  <c:v>101.83902472943983</c:v>
                </c:pt>
                <c:pt idx="1829">
                  <c:v>101.90659229700739</c:v>
                </c:pt>
                <c:pt idx="1830">
                  <c:v>101.97415986457496</c:v>
                </c:pt>
                <c:pt idx="1831">
                  <c:v>102.04172743214252</c:v>
                </c:pt>
                <c:pt idx="1832">
                  <c:v>102.10929499971009</c:v>
                </c:pt>
                <c:pt idx="1833">
                  <c:v>102.17686256727765</c:v>
                </c:pt>
                <c:pt idx="1834">
                  <c:v>102.24443013484522</c:v>
                </c:pt>
                <c:pt idx="1835">
                  <c:v>102.31199770241278</c:v>
                </c:pt>
                <c:pt idx="1836">
                  <c:v>102.37956526998035</c:v>
                </c:pt>
                <c:pt idx="1837">
                  <c:v>102.44713283754791</c:v>
                </c:pt>
                <c:pt idx="1838">
                  <c:v>102.51470040511548</c:v>
                </c:pt>
                <c:pt idx="1839">
                  <c:v>102.58226797268304</c:v>
                </c:pt>
                <c:pt idx="1840">
                  <c:v>102.64983554025061</c:v>
                </c:pt>
                <c:pt idx="1841">
                  <c:v>102.71740310781817</c:v>
                </c:pt>
                <c:pt idx="1842">
                  <c:v>102.78497067538574</c:v>
                </c:pt>
                <c:pt idx="1843">
                  <c:v>102.8525382429533</c:v>
                </c:pt>
                <c:pt idx="1844">
                  <c:v>102.92010581052087</c:v>
                </c:pt>
                <c:pt idx="1845">
                  <c:v>102.98767337808843</c:v>
                </c:pt>
                <c:pt idx="1846">
                  <c:v>103.055240945656</c:v>
                </c:pt>
                <c:pt idx="1847">
                  <c:v>103.12280851322356</c:v>
                </c:pt>
                <c:pt idx="1848">
                  <c:v>103.19037608079113</c:v>
                </c:pt>
                <c:pt idx="1849">
                  <c:v>103.25794364835869</c:v>
                </c:pt>
                <c:pt idx="1850">
                  <c:v>103.32551121592626</c:v>
                </c:pt>
                <c:pt idx="1851">
                  <c:v>103.39307878349382</c:v>
                </c:pt>
                <c:pt idx="1852">
                  <c:v>103.46064635106138</c:v>
                </c:pt>
                <c:pt idx="1853">
                  <c:v>103.52821391862895</c:v>
                </c:pt>
                <c:pt idx="1854">
                  <c:v>103.59578148619651</c:v>
                </c:pt>
                <c:pt idx="1855">
                  <c:v>103.66334905376408</c:v>
                </c:pt>
                <c:pt idx="1856">
                  <c:v>103.73091662133164</c:v>
                </c:pt>
                <c:pt idx="1857">
                  <c:v>103.79848418889921</c:v>
                </c:pt>
                <c:pt idx="1858">
                  <c:v>103.86605175646677</c:v>
                </c:pt>
                <c:pt idx="1859">
                  <c:v>103.93361932403434</c:v>
                </c:pt>
                <c:pt idx="1860">
                  <c:v>104.0011868916019</c:v>
                </c:pt>
                <c:pt idx="1861">
                  <c:v>104.06875445916947</c:v>
                </c:pt>
                <c:pt idx="1862">
                  <c:v>104.13632202673703</c:v>
                </c:pt>
                <c:pt idx="1863">
                  <c:v>104.2038895943046</c:v>
                </c:pt>
                <c:pt idx="1864">
                  <c:v>104.27145716187216</c:v>
                </c:pt>
                <c:pt idx="1865">
                  <c:v>104.33902472943973</c:v>
                </c:pt>
                <c:pt idx="1866">
                  <c:v>104.40659229700729</c:v>
                </c:pt>
                <c:pt idx="1867">
                  <c:v>104.47415986457486</c:v>
                </c:pt>
                <c:pt idx="1868">
                  <c:v>104.54172743214242</c:v>
                </c:pt>
                <c:pt idx="1869">
                  <c:v>104.60929499970999</c:v>
                </c:pt>
                <c:pt idx="1870">
                  <c:v>104.67686256727755</c:v>
                </c:pt>
                <c:pt idx="1871">
                  <c:v>104.74443013484512</c:v>
                </c:pt>
                <c:pt idx="1872">
                  <c:v>104.81199770241268</c:v>
                </c:pt>
                <c:pt idx="1873">
                  <c:v>104.87956526998025</c:v>
                </c:pt>
                <c:pt idx="1874">
                  <c:v>104.94713283754781</c:v>
                </c:pt>
                <c:pt idx="1875">
                  <c:v>105.01470040511538</c:v>
                </c:pt>
                <c:pt idx="1876">
                  <c:v>105.08226797268294</c:v>
                </c:pt>
                <c:pt idx="1877">
                  <c:v>105.14983554025051</c:v>
                </c:pt>
                <c:pt idx="1878">
                  <c:v>105.21740310781807</c:v>
                </c:pt>
                <c:pt idx="1879">
                  <c:v>105.28497067538564</c:v>
                </c:pt>
                <c:pt idx="1880">
                  <c:v>105.3525382429532</c:v>
                </c:pt>
                <c:pt idx="1881">
                  <c:v>105.42010581052077</c:v>
                </c:pt>
                <c:pt idx="1882">
                  <c:v>105.48767337808833</c:v>
                </c:pt>
                <c:pt idx="1883">
                  <c:v>105.5552409456559</c:v>
                </c:pt>
                <c:pt idx="1884">
                  <c:v>105.62280851322346</c:v>
                </c:pt>
                <c:pt idx="1885">
                  <c:v>105.69037608079103</c:v>
                </c:pt>
                <c:pt idx="1886">
                  <c:v>105.75794364835859</c:v>
                </c:pt>
                <c:pt idx="1887">
                  <c:v>105.82551121592616</c:v>
                </c:pt>
                <c:pt idx="1888">
                  <c:v>105.89307878349372</c:v>
                </c:pt>
                <c:pt idx="1889">
                  <c:v>105.96064635106129</c:v>
                </c:pt>
                <c:pt idx="1890">
                  <c:v>106.02821391862885</c:v>
                </c:pt>
                <c:pt idx="1891">
                  <c:v>106.09578148619642</c:v>
                </c:pt>
                <c:pt idx="1892">
                  <c:v>106.16334905376398</c:v>
                </c:pt>
                <c:pt idx="1893">
                  <c:v>106.23091662133155</c:v>
                </c:pt>
                <c:pt idx="1894">
                  <c:v>106.29848418889911</c:v>
                </c:pt>
                <c:pt idx="1895">
                  <c:v>106.36605175646667</c:v>
                </c:pt>
                <c:pt idx="1896">
                  <c:v>106.43361932403424</c:v>
                </c:pt>
                <c:pt idx="1897">
                  <c:v>106.5011868916018</c:v>
                </c:pt>
                <c:pt idx="1898">
                  <c:v>106.56875445916937</c:v>
                </c:pt>
                <c:pt idx="1899">
                  <c:v>106.63632202673693</c:v>
                </c:pt>
                <c:pt idx="1900">
                  <c:v>106.7038895943045</c:v>
                </c:pt>
                <c:pt idx="1901">
                  <c:v>106.77145716187206</c:v>
                </c:pt>
                <c:pt idx="1902">
                  <c:v>106.83902472943963</c:v>
                </c:pt>
                <c:pt idx="1903">
                  <c:v>106.90659229700719</c:v>
                </c:pt>
                <c:pt idx="1904">
                  <c:v>106.97415986457476</c:v>
                </c:pt>
                <c:pt idx="1905">
                  <c:v>107.04172743214232</c:v>
                </c:pt>
                <c:pt idx="1906">
                  <c:v>107.10929499970989</c:v>
                </c:pt>
                <c:pt idx="1907">
                  <c:v>107.17686256727745</c:v>
                </c:pt>
                <c:pt idx="1908">
                  <c:v>107.24443013484502</c:v>
                </c:pt>
                <c:pt idx="1909">
                  <c:v>107.31199770241258</c:v>
                </c:pt>
                <c:pt idx="1910">
                  <c:v>107.37956526998015</c:v>
                </c:pt>
                <c:pt idx="1911">
                  <c:v>107.44713283754771</c:v>
                </c:pt>
                <c:pt idx="1912">
                  <c:v>107.51470040511528</c:v>
                </c:pt>
                <c:pt idx="1913">
                  <c:v>107.58226797268284</c:v>
                </c:pt>
                <c:pt idx="1914">
                  <c:v>107.64983554025041</c:v>
                </c:pt>
                <c:pt idx="1915">
                  <c:v>107.71740310781797</c:v>
                </c:pt>
                <c:pt idx="1916">
                  <c:v>107.78497067538554</c:v>
                </c:pt>
                <c:pt idx="1917">
                  <c:v>107.8525382429531</c:v>
                </c:pt>
                <c:pt idx="1918">
                  <c:v>107.92010581052067</c:v>
                </c:pt>
                <c:pt idx="1919">
                  <c:v>107.98767337808823</c:v>
                </c:pt>
                <c:pt idx="1920">
                  <c:v>108.0552409456558</c:v>
                </c:pt>
                <c:pt idx="1921">
                  <c:v>108.12280851322336</c:v>
                </c:pt>
                <c:pt idx="1922">
                  <c:v>108.19037608079093</c:v>
                </c:pt>
                <c:pt idx="1923">
                  <c:v>108.25794364835849</c:v>
                </c:pt>
                <c:pt idx="1924">
                  <c:v>108.32551121592606</c:v>
                </c:pt>
                <c:pt idx="1925">
                  <c:v>108.39307878349362</c:v>
                </c:pt>
                <c:pt idx="1926">
                  <c:v>108.46064635106119</c:v>
                </c:pt>
                <c:pt idx="1927">
                  <c:v>108.52821391862875</c:v>
                </c:pt>
                <c:pt idx="1928">
                  <c:v>108.59578148619632</c:v>
                </c:pt>
                <c:pt idx="1929">
                  <c:v>108.66334905376388</c:v>
                </c:pt>
                <c:pt idx="1930">
                  <c:v>108.73091662133145</c:v>
                </c:pt>
                <c:pt idx="1931">
                  <c:v>108.79848418889901</c:v>
                </c:pt>
                <c:pt idx="1932">
                  <c:v>108.86605175646658</c:v>
                </c:pt>
                <c:pt idx="1933">
                  <c:v>108.93361932403414</c:v>
                </c:pt>
                <c:pt idx="1934">
                  <c:v>109.00118689160171</c:v>
                </c:pt>
                <c:pt idx="1935">
                  <c:v>109.06875445916927</c:v>
                </c:pt>
                <c:pt idx="1936">
                  <c:v>109.13632202673683</c:v>
                </c:pt>
                <c:pt idx="1937">
                  <c:v>109.2038895943044</c:v>
                </c:pt>
                <c:pt idx="1938">
                  <c:v>109.27145716187196</c:v>
                </c:pt>
                <c:pt idx="1939">
                  <c:v>109.33902472943953</c:v>
                </c:pt>
                <c:pt idx="1940">
                  <c:v>109.40659229700709</c:v>
                </c:pt>
                <c:pt idx="1941">
                  <c:v>109.47415986457466</c:v>
                </c:pt>
                <c:pt idx="1942">
                  <c:v>109.54172743214222</c:v>
                </c:pt>
                <c:pt idx="1943">
                  <c:v>109.60929499970979</c:v>
                </c:pt>
                <c:pt idx="1944">
                  <c:v>109.67686256727735</c:v>
                </c:pt>
                <c:pt idx="1945">
                  <c:v>109.74443013484492</c:v>
                </c:pt>
                <c:pt idx="1946">
                  <c:v>109.81199770241248</c:v>
                </c:pt>
                <c:pt idx="1947">
                  <c:v>109.87956526998005</c:v>
                </c:pt>
                <c:pt idx="1948">
                  <c:v>109.94713283754761</c:v>
                </c:pt>
                <c:pt idx="1949">
                  <c:v>110.01470040511518</c:v>
                </c:pt>
                <c:pt idx="1950">
                  <c:v>110.08226797268274</c:v>
                </c:pt>
                <c:pt idx="1951">
                  <c:v>110.14983554025031</c:v>
                </c:pt>
                <c:pt idx="1952">
                  <c:v>110.21740310781787</c:v>
                </c:pt>
                <c:pt idx="1953">
                  <c:v>110.28497067538544</c:v>
                </c:pt>
                <c:pt idx="1954">
                  <c:v>110.352538242953</c:v>
                </c:pt>
                <c:pt idx="1955">
                  <c:v>110.42010581052057</c:v>
                </c:pt>
                <c:pt idx="1956">
                  <c:v>110.48767337808813</c:v>
                </c:pt>
                <c:pt idx="1957">
                  <c:v>110.5552409456557</c:v>
                </c:pt>
                <c:pt idx="1958">
                  <c:v>110.62280851322326</c:v>
                </c:pt>
                <c:pt idx="1959">
                  <c:v>110.69037608079083</c:v>
                </c:pt>
                <c:pt idx="1960">
                  <c:v>110.75794364835839</c:v>
                </c:pt>
                <c:pt idx="1961">
                  <c:v>110.82551121592596</c:v>
                </c:pt>
                <c:pt idx="1962">
                  <c:v>110.89307878349352</c:v>
                </c:pt>
                <c:pt idx="1963">
                  <c:v>110.96064635106109</c:v>
                </c:pt>
                <c:pt idx="1964">
                  <c:v>111.02821391862865</c:v>
                </c:pt>
                <c:pt idx="1965">
                  <c:v>111.09578148619622</c:v>
                </c:pt>
                <c:pt idx="1966">
                  <c:v>111.16334905376378</c:v>
                </c:pt>
                <c:pt idx="1967">
                  <c:v>111.23091662133135</c:v>
                </c:pt>
                <c:pt idx="1968">
                  <c:v>111.29848418889891</c:v>
                </c:pt>
                <c:pt idx="1969">
                  <c:v>111.36605175646648</c:v>
                </c:pt>
                <c:pt idx="1970">
                  <c:v>111.43361932403404</c:v>
                </c:pt>
                <c:pt idx="1971">
                  <c:v>111.50118689160161</c:v>
                </c:pt>
                <c:pt idx="1972">
                  <c:v>111.56875445916917</c:v>
                </c:pt>
                <c:pt idx="1973">
                  <c:v>111.63632202673674</c:v>
                </c:pt>
                <c:pt idx="1974">
                  <c:v>111.7038895943043</c:v>
                </c:pt>
                <c:pt idx="1975">
                  <c:v>111.77145716187187</c:v>
                </c:pt>
                <c:pt idx="1976">
                  <c:v>111.83902472943943</c:v>
                </c:pt>
                <c:pt idx="1977">
                  <c:v>111.90659229700699</c:v>
                </c:pt>
                <c:pt idx="1978">
                  <c:v>111.97415986457456</c:v>
                </c:pt>
                <c:pt idx="1979">
                  <c:v>112.04172743214212</c:v>
                </c:pt>
                <c:pt idx="1980">
                  <c:v>112.10929499970969</c:v>
                </c:pt>
                <c:pt idx="1981">
                  <c:v>112.17686256727725</c:v>
                </c:pt>
                <c:pt idx="1982">
                  <c:v>112.24443013484482</c:v>
                </c:pt>
                <c:pt idx="1983">
                  <c:v>112.31199770241238</c:v>
                </c:pt>
                <c:pt idx="1984">
                  <c:v>112.37956526997995</c:v>
                </c:pt>
                <c:pt idx="1985">
                  <c:v>112.44713283754751</c:v>
                </c:pt>
                <c:pt idx="1986">
                  <c:v>112.51470040511508</c:v>
                </c:pt>
                <c:pt idx="1987">
                  <c:v>112.58226797268264</c:v>
                </c:pt>
                <c:pt idx="1988">
                  <c:v>112.64983554025021</c:v>
                </c:pt>
                <c:pt idx="1989">
                  <c:v>112.71740310781777</c:v>
                </c:pt>
                <c:pt idx="1990">
                  <c:v>112.78497067538534</c:v>
                </c:pt>
                <c:pt idx="1991">
                  <c:v>112.8525382429529</c:v>
                </c:pt>
                <c:pt idx="1992">
                  <c:v>112.92010581052047</c:v>
                </c:pt>
                <c:pt idx="1993">
                  <c:v>112.98767337808803</c:v>
                </c:pt>
                <c:pt idx="1994">
                  <c:v>113.0552409456556</c:v>
                </c:pt>
                <c:pt idx="1995">
                  <c:v>113.12280851322316</c:v>
                </c:pt>
                <c:pt idx="1996">
                  <c:v>113.19037608079073</c:v>
                </c:pt>
                <c:pt idx="1997">
                  <c:v>113.25794364835829</c:v>
                </c:pt>
                <c:pt idx="1998">
                  <c:v>113.32551121592586</c:v>
                </c:pt>
                <c:pt idx="1999">
                  <c:v>113.39307878349342</c:v>
                </c:pt>
                <c:pt idx="2000">
                  <c:v>113.46064635106099</c:v>
                </c:pt>
                <c:pt idx="2001">
                  <c:v>113.52821391862855</c:v>
                </c:pt>
                <c:pt idx="2002">
                  <c:v>113.59578148619612</c:v>
                </c:pt>
                <c:pt idx="2003">
                  <c:v>113.66334905376368</c:v>
                </c:pt>
                <c:pt idx="2004">
                  <c:v>113.73091662133125</c:v>
                </c:pt>
                <c:pt idx="2005">
                  <c:v>113.79848418889881</c:v>
                </c:pt>
                <c:pt idx="2006">
                  <c:v>113.86605175646638</c:v>
                </c:pt>
                <c:pt idx="2007">
                  <c:v>113.93361932403394</c:v>
                </c:pt>
                <c:pt idx="2008">
                  <c:v>114.00118689160151</c:v>
                </c:pt>
                <c:pt idx="2009">
                  <c:v>114.06875445916907</c:v>
                </c:pt>
                <c:pt idx="2010">
                  <c:v>114.13632202673664</c:v>
                </c:pt>
                <c:pt idx="2011">
                  <c:v>114.2038895943042</c:v>
                </c:pt>
                <c:pt idx="2012">
                  <c:v>114.27145716187177</c:v>
                </c:pt>
                <c:pt idx="2013">
                  <c:v>114.33902472943933</c:v>
                </c:pt>
                <c:pt idx="2014">
                  <c:v>114.4065922970069</c:v>
                </c:pt>
                <c:pt idx="2015">
                  <c:v>114.47415986457446</c:v>
                </c:pt>
                <c:pt idx="2016">
                  <c:v>114.54172743214203</c:v>
                </c:pt>
                <c:pt idx="2017">
                  <c:v>114.60929499970959</c:v>
                </c:pt>
                <c:pt idx="2018">
                  <c:v>114.67686256727715</c:v>
                </c:pt>
                <c:pt idx="2019">
                  <c:v>114.74443013484472</c:v>
                </c:pt>
                <c:pt idx="2020">
                  <c:v>114.81199770241228</c:v>
                </c:pt>
                <c:pt idx="2021">
                  <c:v>114.87956526997985</c:v>
                </c:pt>
                <c:pt idx="2022">
                  <c:v>114.94713283754741</c:v>
                </c:pt>
                <c:pt idx="2023">
                  <c:v>115.01470040511498</c:v>
                </c:pt>
                <c:pt idx="2024">
                  <c:v>115.08226797268254</c:v>
                </c:pt>
                <c:pt idx="2025">
                  <c:v>115.14983554025011</c:v>
                </c:pt>
                <c:pt idx="2026">
                  <c:v>115.21740310781767</c:v>
                </c:pt>
                <c:pt idx="2027">
                  <c:v>115.28497067538524</c:v>
                </c:pt>
                <c:pt idx="2028">
                  <c:v>115.3525382429528</c:v>
                </c:pt>
                <c:pt idx="2029">
                  <c:v>115.42010581052037</c:v>
                </c:pt>
                <c:pt idx="2030">
                  <c:v>115.48767337808793</c:v>
                </c:pt>
                <c:pt idx="2031">
                  <c:v>115.5552409456555</c:v>
                </c:pt>
                <c:pt idx="2032">
                  <c:v>115.62280851322306</c:v>
                </c:pt>
                <c:pt idx="2033">
                  <c:v>115.69037608079063</c:v>
                </c:pt>
                <c:pt idx="2034">
                  <c:v>115.75794364835819</c:v>
                </c:pt>
                <c:pt idx="2035">
                  <c:v>115.82551121592576</c:v>
                </c:pt>
                <c:pt idx="2036">
                  <c:v>115.89307878349332</c:v>
                </c:pt>
                <c:pt idx="2037">
                  <c:v>115.96064635106089</c:v>
                </c:pt>
                <c:pt idx="2038">
                  <c:v>116.02821391862845</c:v>
                </c:pt>
                <c:pt idx="2039">
                  <c:v>116.09578148619602</c:v>
                </c:pt>
                <c:pt idx="2040">
                  <c:v>116.16334905376358</c:v>
                </c:pt>
                <c:pt idx="2041">
                  <c:v>116.23091662133115</c:v>
                </c:pt>
                <c:pt idx="2042">
                  <c:v>116.29848418889871</c:v>
                </c:pt>
                <c:pt idx="2043">
                  <c:v>116.36605175646628</c:v>
                </c:pt>
                <c:pt idx="2044">
                  <c:v>116.43361932403384</c:v>
                </c:pt>
                <c:pt idx="2045">
                  <c:v>116.50118689160141</c:v>
                </c:pt>
                <c:pt idx="2046">
                  <c:v>116.56875445916897</c:v>
                </c:pt>
                <c:pt idx="2047">
                  <c:v>116.63632202673654</c:v>
                </c:pt>
                <c:pt idx="2048">
                  <c:v>116.7038895943041</c:v>
                </c:pt>
                <c:pt idx="2049">
                  <c:v>116.77145716187167</c:v>
                </c:pt>
                <c:pt idx="2050">
                  <c:v>116.83902472943923</c:v>
                </c:pt>
                <c:pt idx="2051">
                  <c:v>116.9065922970068</c:v>
                </c:pt>
                <c:pt idx="2052">
                  <c:v>116.97415986457436</c:v>
                </c:pt>
                <c:pt idx="2053">
                  <c:v>117.04172743214193</c:v>
                </c:pt>
                <c:pt idx="2054">
                  <c:v>117.10929499970949</c:v>
                </c:pt>
                <c:pt idx="2055">
                  <c:v>117.17686256727706</c:v>
                </c:pt>
                <c:pt idx="2056">
                  <c:v>117.24443013484462</c:v>
                </c:pt>
                <c:pt idx="2057">
                  <c:v>117.31199770241219</c:v>
                </c:pt>
                <c:pt idx="2058">
                  <c:v>117.37956526997975</c:v>
                </c:pt>
                <c:pt idx="2059">
                  <c:v>117.44713283754731</c:v>
                </c:pt>
                <c:pt idx="2060">
                  <c:v>117.51470040511488</c:v>
                </c:pt>
                <c:pt idx="2061">
                  <c:v>117.58226797268244</c:v>
                </c:pt>
                <c:pt idx="2062">
                  <c:v>117.64983554025001</c:v>
                </c:pt>
                <c:pt idx="2063">
                  <c:v>117.71740310781757</c:v>
                </c:pt>
                <c:pt idx="2064">
                  <c:v>117.78497067538514</c:v>
                </c:pt>
                <c:pt idx="2065">
                  <c:v>117.8525382429527</c:v>
                </c:pt>
                <c:pt idx="2066">
                  <c:v>117.92010581052027</c:v>
                </c:pt>
                <c:pt idx="2067">
                  <c:v>117.98767337808783</c:v>
                </c:pt>
                <c:pt idx="2068">
                  <c:v>118.0552409456554</c:v>
                </c:pt>
                <c:pt idx="2069">
                  <c:v>118.12280851322296</c:v>
                </c:pt>
                <c:pt idx="2070">
                  <c:v>118.19037608079053</c:v>
                </c:pt>
                <c:pt idx="2071">
                  <c:v>118.25794364835809</c:v>
                </c:pt>
                <c:pt idx="2072">
                  <c:v>118.32551121592566</c:v>
                </c:pt>
                <c:pt idx="2073">
                  <c:v>118.39307878349322</c:v>
                </c:pt>
                <c:pt idx="2074">
                  <c:v>118.46064635106079</c:v>
                </c:pt>
                <c:pt idx="2075">
                  <c:v>118.52821391862835</c:v>
                </c:pt>
                <c:pt idx="2076">
                  <c:v>118.59578148619592</c:v>
                </c:pt>
                <c:pt idx="2077">
                  <c:v>118.66334905376348</c:v>
                </c:pt>
                <c:pt idx="2078">
                  <c:v>118.73091662133105</c:v>
                </c:pt>
                <c:pt idx="2079">
                  <c:v>118.79848418889861</c:v>
                </c:pt>
                <c:pt idx="2080">
                  <c:v>118.86605175646618</c:v>
                </c:pt>
                <c:pt idx="2081">
                  <c:v>118.93361932403374</c:v>
                </c:pt>
                <c:pt idx="2082">
                  <c:v>119.00118689160131</c:v>
                </c:pt>
                <c:pt idx="2083">
                  <c:v>119.06875445916887</c:v>
                </c:pt>
                <c:pt idx="2084">
                  <c:v>119.13632202673644</c:v>
                </c:pt>
                <c:pt idx="2085">
                  <c:v>119.203889594304</c:v>
                </c:pt>
                <c:pt idx="2086">
                  <c:v>119.27145716187157</c:v>
                </c:pt>
                <c:pt idx="2087">
                  <c:v>119.33902472943913</c:v>
                </c:pt>
                <c:pt idx="2088">
                  <c:v>119.4065922970067</c:v>
                </c:pt>
                <c:pt idx="2089">
                  <c:v>119.47415986457426</c:v>
                </c:pt>
                <c:pt idx="2090">
                  <c:v>119.54172743214183</c:v>
                </c:pt>
                <c:pt idx="2091">
                  <c:v>119.60929499970939</c:v>
                </c:pt>
                <c:pt idx="2092">
                  <c:v>119.67686256727696</c:v>
                </c:pt>
                <c:pt idx="2093">
                  <c:v>119.74443013484452</c:v>
                </c:pt>
                <c:pt idx="2094">
                  <c:v>119.81199770241209</c:v>
                </c:pt>
                <c:pt idx="2095">
                  <c:v>119.87956526997965</c:v>
                </c:pt>
                <c:pt idx="2096">
                  <c:v>119.94713283754722</c:v>
                </c:pt>
                <c:pt idx="2097">
                  <c:v>120.01470040511478</c:v>
                </c:pt>
                <c:pt idx="2098">
                  <c:v>120.08226797268235</c:v>
                </c:pt>
                <c:pt idx="2099">
                  <c:v>120.14983554024991</c:v>
                </c:pt>
                <c:pt idx="2100">
                  <c:v>120.21740310781747</c:v>
                </c:pt>
                <c:pt idx="2101">
                  <c:v>120.28497067538504</c:v>
                </c:pt>
                <c:pt idx="2102">
                  <c:v>120.3525382429526</c:v>
                </c:pt>
                <c:pt idx="2103">
                  <c:v>120.42010581052017</c:v>
                </c:pt>
                <c:pt idx="2104">
                  <c:v>120.48767337808773</c:v>
                </c:pt>
                <c:pt idx="2105">
                  <c:v>120.5552409456553</c:v>
                </c:pt>
                <c:pt idx="2106">
                  <c:v>120.62280851322286</c:v>
                </c:pt>
                <c:pt idx="2107">
                  <c:v>120.69037608079043</c:v>
                </c:pt>
                <c:pt idx="2108">
                  <c:v>120.75794364835799</c:v>
                </c:pt>
                <c:pt idx="2109">
                  <c:v>120.82551121592556</c:v>
                </c:pt>
                <c:pt idx="2110">
                  <c:v>120.89307878349312</c:v>
                </c:pt>
                <c:pt idx="2111">
                  <c:v>120.96064635106069</c:v>
                </c:pt>
                <c:pt idx="2112">
                  <c:v>121.02821391862825</c:v>
                </c:pt>
                <c:pt idx="2113">
                  <c:v>121.09578148619582</c:v>
                </c:pt>
                <c:pt idx="2114">
                  <c:v>121.16334905376338</c:v>
                </c:pt>
                <c:pt idx="2115">
                  <c:v>121.23091662133095</c:v>
                </c:pt>
                <c:pt idx="2116">
                  <c:v>121.29848418889851</c:v>
                </c:pt>
                <c:pt idx="2117">
                  <c:v>121.36605175646608</c:v>
                </c:pt>
                <c:pt idx="2118">
                  <c:v>121.43361932403364</c:v>
                </c:pt>
                <c:pt idx="2119">
                  <c:v>121.50118689160121</c:v>
                </c:pt>
                <c:pt idx="2120">
                  <c:v>121.56875445916877</c:v>
                </c:pt>
                <c:pt idx="2121">
                  <c:v>121.63632202673634</c:v>
                </c:pt>
                <c:pt idx="2122">
                  <c:v>121.7038895943039</c:v>
                </c:pt>
                <c:pt idx="2123">
                  <c:v>121.77145716187147</c:v>
                </c:pt>
                <c:pt idx="2124">
                  <c:v>121.83902472943903</c:v>
                </c:pt>
                <c:pt idx="2125">
                  <c:v>121.9065922970066</c:v>
                </c:pt>
                <c:pt idx="2126">
                  <c:v>121.97415986457416</c:v>
                </c:pt>
                <c:pt idx="2127">
                  <c:v>122.04172743214173</c:v>
                </c:pt>
                <c:pt idx="2128">
                  <c:v>122.10929499970929</c:v>
                </c:pt>
                <c:pt idx="2129">
                  <c:v>122.17686256727686</c:v>
                </c:pt>
                <c:pt idx="2130">
                  <c:v>122.24443013484442</c:v>
                </c:pt>
                <c:pt idx="2131">
                  <c:v>122.31199770241199</c:v>
                </c:pt>
                <c:pt idx="2132">
                  <c:v>122.37956526997955</c:v>
                </c:pt>
                <c:pt idx="2133">
                  <c:v>122.44713283754712</c:v>
                </c:pt>
                <c:pt idx="2134">
                  <c:v>122.51470040511468</c:v>
                </c:pt>
                <c:pt idx="2135">
                  <c:v>122.58226797268225</c:v>
                </c:pt>
                <c:pt idx="2136">
                  <c:v>122.64983554024981</c:v>
                </c:pt>
                <c:pt idx="2137">
                  <c:v>122.71740310781738</c:v>
                </c:pt>
                <c:pt idx="2138">
                  <c:v>122.78497067538494</c:v>
                </c:pt>
                <c:pt idx="2139">
                  <c:v>122.85253824295251</c:v>
                </c:pt>
                <c:pt idx="2140">
                  <c:v>122.92010581052007</c:v>
                </c:pt>
                <c:pt idx="2141">
                  <c:v>122.98767337808764</c:v>
                </c:pt>
                <c:pt idx="2142">
                  <c:v>123.0552409456552</c:v>
                </c:pt>
                <c:pt idx="2143">
                  <c:v>123.12280851322276</c:v>
                </c:pt>
                <c:pt idx="2144">
                  <c:v>123.19037608079033</c:v>
                </c:pt>
                <c:pt idx="2145">
                  <c:v>123.25794364835789</c:v>
                </c:pt>
                <c:pt idx="2146">
                  <c:v>123.32551121592546</c:v>
                </c:pt>
                <c:pt idx="2147">
                  <c:v>123.39307878349302</c:v>
                </c:pt>
              </c:numCache>
            </c:numRef>
          </c:yVal>
          <c:smooth val="1"/>
        </c:ser>
        <c:ser>
          <c:idx val="0"/>
          <c:order val="1"/>
          <c:tx>
            <c:strRef>
              <c:f>[1]fvlsa2!$BD$1</c:f>
              <c:strCache>
                <c:ptCount val="1"/>
                <c:pt idx="0">
                  <c:v>#REF!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fvlsa2!$AO$214:$AO$2361</c:f>
              <c:numCache>
                <c:formatCode>General</c:formatCode>
                <c:ptCount val="2148"/>
                <c:pt idx="0">
                  <c:v>0.13513513513513514</c:v>
                </c:pt>
                <c:pt idx="1">
                  <c:v>0.14189189189189189</c:v>
                </c:pt>
                <c:pt idx="2">
                  <c:v>0.14864864864864863</c:v>
                </c:pt>
                <c:pt idx="3">
                  <c:v>0.15540540540540537</c:v>
                </c:pt>
                <c:pt idx="4">
                  <c:v>0.16216216216216212</c:v>
                </c:pt>
                <c:pt idx="5">
                  <c:v>0.16891891891891886</c:v>
                </c:pt>
                <c:pt idx="6">
                  <c:v>0.1756756756756756</c:v>
                </c:pt>
                <c:pt idx="7">
                  <c:v>0.18243243243243235</c:v>
                </c:pt>
                <c:pt idx="8">
                  <c:v>0.18918918918918909</c:v>
                </c:pt>
                <c:pt idx="9">
                  <c:v>0.19594594594594583</c:v>
                </c:pt>
                <c:pt idx="10">
                  <c:v>0.20270270270270258</c:v>
                </c:pt>
                <c:pt idx="11">
                  <c:v>0.20945945945945932</c:v>
                </c:pt>
                <c:pt idx="12">
                  <c:v>0.21621621621621606</c:v>
                </c:pt>
                <c:pt idx="13">
                  <c:v>0.2229729729729728</c:v>
                </c:pt>
                <c:pt idx="14">
                  <c:v>0.22972972972972955</c:v>
                </c:pt>
                <c:pt idx="15">
                  <c:v>0.23648648648648629</c:v>
                </c:pt>
                <c:pt idx="16">
                  <c:v>0.24324324324324303</c:v>
                </c:pt>
                <c:pt idx="17">
                  <c:v>0.24999999999999978</c:v>
                </c:pt>
                <c:pt idx="18">
                  <c:v>0.25675675675675652</c:v>
                </c:pt>
                <c:pt idx="19">
                  <c:v>0.26351351351351326</c:v>
                </c:pt>
                <c:pt idx="20">
                  <c:v>0.27027027027027001</c:v>
                </c:pt>
                <c:pt idx="21">
                  <c:v>0.27702702702702675</c:v>
                </c:pt>
                <c:pt idx="22">
                  <c:v>0.28378378378378349</c:v>
                </c:pt>
                <c:pt idx="23">
                  <c:v>0.29054054054054024</c:v>
                </c:pt>
                <c:pt idx="24">
                  <c:v>0.29729729729729698</c:v>
                </c:pt>
                <c:pt idx="25">
                  <c:v>0.30405405405405372</c:v>
                </c:pt>
                <c:pt idx="26">
                  <c:v>0.31081081081081047</c:v>
                </c:pt>
                <c:pt idx="27">
                  <c:v>0.31756756756756721</c:v>
                </c:pt>
                <c:pt idx="28">
                  <c:v>0.32432432432432395</c:v>
                </c:pt>
                <c:pt idx="29">
                  <c:v>0.3310810810810807</c:v>
                </c:pt>
                <c:pt idx="30">
                  <c:v>0.33783783783783744</c:v>
                </c:pt>
                <c:pt idx="31">
                  <c:v>0.34459459459459418</c:v>
                </c:pt>
                <c:pt idx="32">
                  <c:v>0.35135135135135093</c:v>
                </c:pt>
                <c:pt idx="33">
                  <c:v>0.35810810810810767</c:v>
                </c:pt>
                <c:pt idx="34">
                  <c:v>0.36486486486486441</c:v>
                </c:pt>
                <c:pt idx="35">
                  <c:v>0.37162162162162116</c:v>
                </c:pt>
                <c:pt idx="36">
                  <c:v>0.3783783783783779</c:v>
                </c:pt>
                <c:pt idx="37">
                  <c:v>0.38513513513513464</c:v>
                </c:pt>
                <c:pt idx="38">
                  <c:v>0.39189189189189139</c:v>
                </c:pt>
                <c:pt idx="39">
                  <c:v>0.39864864864864813</c:v>
                </c:pt>
                <c:pt idx="40">
                  <c:v>0.40540540540540487</c:v>
                </c:pt>
                <c:pt idx="41">
                  <c:v>0.41216216216216162</c:v>
                </c:pt>
                <c:pt idx="42">
                  <c:v>0.41891891891891836</c:v>
                </c:pt>
                <c:pt idx="43">
                  <c:v>0.4256756756756751</c:v>
                </c:pt>
                <c:pt idx="44">
                  <c:v>0.43243243243243185</c:v>
                </c:pt>
                <c:pt idx="45">
                  <c:v>0.43918918918918859</c:v>
                </c:pt>
                <c:pt idx="46">
                  <c:v>0.44594594594594533</c:v>
                </c:pt>
                <c:pt idx="47">
                  <c:v>0.45270270270270208</c:v>
                </c:pt>
                <c:pt idx="48">
                  <c:v>0.45945945945945882</c:v>
                </c:pt>
                <c:pt idx="49">
                  <c:v>0.46621621621621556</c:v>
                </c:pt>
                <c:pt idx="50">
                  <c:v>0.47297297297297231</c:v>
                </c:pt>
                <c:pt idx="51">
                  <c:v>0.47972972972972905</c:v>
                </c:pt>
                <c:pt idx="52">
                  <c:v>0.48648648648648579</c:v>
                </c:pt>
                <c:pt idx="53">
                  <c:v>0.49324324324324254</c:v>
                </c:pt>
                <c:pt idx="54">
                  <c:v>0.49999999999999928</c:v>
                </c:pt>
                <c:pt idx="55">
                  <c:v>0.50675675675675602</c:v>
                </c:pt>
                <c:pt idx="56">
                  <c:v>0.51351351351351282</c:v>
                </c:pt>
                <c:pt idx="57">
                  <c:v>0.52027027027026962</c:v>
                </c:pt>
                <c:pt idx="58">
                  <c:v>0.52702702702702642</c:v>
                </c:pt>
                <c:pt idx="59">
                  <c:v>0.53378378378378322</c:v>
                </c:pt>
                <c:pt idx="60">
                  <c:v>0.54054054054054002</c:v>
                </c:pt>
                <c:pt idx="61">
                  <c:v>0.54729729729729681</c:v>
                </c:pt>
                <c:pt idx="62">
                  <c:v>0.55405405405405361</c:v>
                </c:pt>
                <c:pt idx="63">
                  <c:v>0.56081081081081041</c:v>
                </c:pt>
                <c:pt idx="64">
                  <c:v>0.56756756756756721</c:v>
                </c:pt>
                <c:pt idx="65">
                  <c:v>0.57432432432432401</c:v>
                </c:pt>
                <c:pt idx="66">
                  <c:v>0.58108108108108081</c:v>
                </c:pt>
                <c:pt idx="67">
                  <c:v>0.58783783783783761</c:v>
                </c:pt>
                <c:pt idx="68">
                  <c:v>0.59459459459459441</c:v>
                </c:pt>
                <c:pt idx="69">
                  <c:v>0.6013513513513512</c:v>
                </c:pt>
                <c:pt idx="70">
                  <c:v>0.608108108108108</c:v>
                </c:pt>
                <c:pt idx="71">
                  <c:v>0.6148648648648648</c:v>
                </c:pt>
                <c:pt idx="72">
                  <c:v>0.6216216216216216</c:v>
                </c:pt>
                <c:pt idx="73">
                  <c:v>0.6283783783783784</c:v>
                </c:pt>
                <c:pt idx="74">
                  <c:v>0.6351351351351352</c:v>
                </c:pt>
                <c:pt idx="75">
                  <c:v>0.641891891891892</c:v>
                </c:pt>
                <c:pt idx="76">
                  <c:v>0.6486486486486488</c:v>
                </c:pt>
                <c:pt idx="77">
                  <c:v>0.65540540540540559</c:v>
                </c:pt>
                <c:pt idx="78">
                  <c:v>0.66216216216216239</c:v>
                </c:pt>
                <c:pt idx="79">
                  <c:v>0.66891891891891919</c:v>
                </c:pt>
                <c:pt idx="80">
                  <c:v>0.67567567567567599</c:v>
                </c:pt>
                <c:pt idx="81">
                  <c:v>0.68243243243243279</c:v>
                </c:pt>
                <c:pt idx="82">
                  <c:v>0.68918918918918959</c:v>
                </c:pt>
                <c:pt idx="83">
                  <c:v>0.69594594594594639</c:v>
                </c:pt>
                <c:pt idx="84">
                  <c:v>0.70270270270270319</c:v>
                </c:pt>
                <c:pt idx="85">
                  <c:v>0.70945945945945998</c:v>
                </c:pt>
                <c:pt idx="86">
                  <c:v>0.71621621621621678</c:v>
                </c:pt>
                <c:pt idx="87">
                  <c:v>0.72297297297297358</c:v>
                </c:pt>
                <c:pt idx="88">
                  <c:v>0.72972972972973038</c:v>
                </c:pt>
                <c:pt idx="89">
                  <c:v>0.73648648648648718</c:v>
                </c:pt>
                <c:pt idx="90">
                  <c:v>0.74324324324324398</c:v>
                </c:pt>
                <c:pt idx="91">
                  <c:v>0.75000000000000078</c:v>
                </c:pt>
                <c:pt idx="92">
                  <c:v>0.75675675675675758</c:v>
                </c:pt>
                <c:pt idx="93">
                  <c:v>0.76351351351351437</c:v>
                </c:pt>
                <c:pt idx="94">
                  <c:v>0.77027027027027117</c:v>
                </c:pt>
                <c:pt idx="95">
                  <c:v>0.77702702702702797</c:v>
                </c:pt>
                <c:pt idx="96">
                  <c:v>0.78378378378378477</c:v>
                </c:pt>
                <c:pt idx="97">
                  <c:v>0.79054054054054157</c:v>
                </c:pt>
                <c:pt idx="98">
                  <c:v>0.79729729729729837</c:v>
                </c:pt>
                <c:pt idx="99">
                  <c:v>0.80405405405405517</c:v>
                </c:pt>
                <c:pt idx="100">
                  <c:v>0.81081081081081197</c:v>
                </c:pt>
                <c:pt idx="101">
                  <c:v>0.81756756756756876</c:v>
                </c:pt>
                <c:pt idx="102">
                  <c:v>0.82432432432432556</c:v>
                </c:pt>
                <c:pt idx="103">
                  <c:v>0.83108108108108236</c:v>
                </c:pt>
                <c:pt idx="104">
                  <c:v>0.83783783783783916</c:v>
                </c:pt>
                <c:pt idx="105">
                  <c:v>0.84459459459459596</c:v>
                </c:pt>
                <c:pt idx="106">
                  <c:v>0.85135135135135276</c:v>
                </c:pt>
                <c:pt idx="107">
                  <c:v>0.85810810810810956</c:v>
                </c:pt>
                <c:pt idx="108">
                  <c:v>0.86486486486486636</c:v>
                </c:pt>
                <c:pt idx="109">
                  <c:v>0.87162162162162315</c:v>
                </c:pt>
                <c:pt idx="110">
                  <c:v>0.87837837837837995</c:v>
                </c:pt>
                <c:pt idx="111">
                  <c:v>0.88513513513513675</c:v>
                </c:pt>
                <c:pt idx="112">
                  <c:v>0.89189189189189355</c:v>
                </c:pt>
                <c:pt idx="113">
                  <c:v>0.89864864864865035</c:v>
                </c:pt>
                <c:pt idx="114">
                  <c:v>0.90540540540540715</c:v>
                </c:pt>
                <c:pt idx="115">
                  <c:v>0.91216216216216395</c:v>
                </c:pt>
                <c:pt idx="116">
                  <c:v>0.91891891891892075</c:v>
                </c:pt>
                <c:pt idx="117">
                  <c:v>0.92567567567567755</c:v>
                </c:pt>
                <c:pt idx="118">
                  <c:v>0.93243243243243434</c:v>
                </c:pt>
                <c:pt idx="119">
                  <c:v>0.93918918918919114</c:v>
                </c:pt>
                <c:pt idx="120">
                  <c:v>0.94594594594594794</c:v>
                </c:pt>
                <c:pt idx="121">
                  <c:v>0.95270270270270474</c:v>
                </c:pt>
                <c:pt idx="122">
                  <c:v>0.95945945945946154</c:v>
                </c:pt>
                <c:pt idx="123">
                  <c:v>0.96621621621621834</c:v>
                </c:pt>
                <c:pt idx="124">
                  <c:v>0.97297297297297514</c:v>
                </c:pt>
                <c:pt idx="125">
                  <c:v>0.97972972972973194</c:v>
                </c:pt>
                <c:pt idx="126">
                  <c:v>0.98648648648648873</c:v>
                </c:pt>
                <c:pt idx="127">
                  <c:v>0.99324324324324553</c:v>
                </c:pt>
                <c:pt idx="128">
                  <c:v>1.0000000000000022</c:v>
                </c:pt>
                <c:pt idx="129">
                  <c:v>1.0067796351365477</c:v>
                </c:pt>
                <c:pt idx="130">
                  <c:v>1.01360523372568</c:v>
                </c:pt>
                <c:pt idx="131">
                  <c:v>1.0204771073828351</c:v>
                </c:pt>
                <c:pt idx="132">
                  <c:v>1.0273955698360904</c:v>
                </c:pt>
                <c:pt idx="133">
                  <c:v>1.0343609369404845</c:v>
                </c:pt>
                <c:pt idx="134">
                  <c:v>1.0413735266924387</c:v>
                </c:pt>
                <c:pt idx="135">
                  <c:v>1.0484336592442731</c:v>
                </c:pt>
                <c:pt idx="136">
                  <c:v>1.055541656918825</c:v>
                </c:pt>
                <c:pt idx="137">
                  <c:v>1.0626978442241615</c:v>
                </c:pt>
                <c:pt idx="138">
                  <c:v>1.069902547868397</c:v>
                </c:pt>
                <c:pt idx="139">
                  <c:v>1.0771560967746074</c:v>
                </c:pt>
                <c:pt idx="140">
                  <c:v>1.0844588220958471</c:v>
                </c:pt>
                <c:pt idx="141">
                  <c:v>1.0918110572302673</c:v>
                </c:pt>
                <c:pt idx="142">
                  <c:v>1.0992131378363368</c:v>
                </c:pt>
                <c:pt idx="143">
                  <c:v>1.1066654018481668</c:v>
                </c:pt>
                <c:pt idx="144">
                  <c:v>1.1141681894909383</c:v>
                </c:pt>
                <c:pt idx="145">
                  <c:v>1.1217218432964347</c:v>
                </c:pt>
                <c:pt idx="146">
                  <c:v>1.1293267081186802</c:v>
                </c:pt>
                <c:pt idx="147">
                  <c:v>1.1369831311496834</c:v>
                </c:pt>
                <c:pt idx="148">
                  <c:v>1.1446914619352877</c:v>
                </c:pt>
                <c:pt idx="149">
                  <c:v>1.1524520523911301</c:v>
                </c:pt>
                <c:pt idx="150">
                  <c:v>1.1602652568187075</c:v>
                </c:pt>
                <c:pt idx="151">
                  <c:v>1.1681314319215512</c:v>
                </c:pt>
                <c:pt idx="152">
                  <c:v>1.1760509368215122</c:v>
                </c:pt>
                <c:pt idx="153">
                  <c:v>1.1840241330751571</c:v>
                </c:pt>
                <c:pt idx="154">
                  <c:v>1.1920513846902738</c:v>
                </c:pt>
                <c:pt idx="155">
                  <c:v>1.2001330581424903</c:v>
                </c:pt>
                <c:pt idx="156">
                  <c:v>1.2082695223920055</c:v>
                </c:pt>
                <c:pt idx="157">
                  <c:v>1.2164611489004338</c:v>
                </c:pt>
                <c:pt idx="158">
                  <c:v>1.2247083116477644</c:v>
                </c:pt>
                <c:pt idx="159">
                  <c:v>1.2330113871494335</c:v>
                </c:pt>
                <c:pt idx="160">
                  <c:v>1.2413707544735151</c:v>
                </c:pt>
                <c:pt idx="161">
                  <c:v>1.2497867952580264</c:v>
                </c:pt>
                <c:pt idx="162">
                  <c:v>1.2582598937283509</c:v>
                </c:pt>
                <c:pt idx="163">
                  <c:v>1.2667904367147804</c:v>
                </c:pt>
                <c:pt idx="164">
                  <c:v>1.2753788136701745</c:v>
                </c:pt>
                <c:pt idx="165">
                  <c:v>1.2840254166877412</c:v>
                </c:pt>
                <c:pt idx="166">
                  <c:v>1.2927306405189376</c:v>
                </c:pt>
                <c:pt idx="167">
                  <c:v>1.3014948825914916</c:v>
                </c:pt>
                <c:pt idx="168">
                  <c:v>1.3103185430275457</c:v>
                </c:pt>
                <c:pt idx="169">
                  <c:v>1.3192020246619252</c:v>
                </c:pt>
                <c:pt idx="170">
                  <c:v>1.328145733060528</c:v>
                </c:pt>
                <c:pt idx="171">
                  <c:v>1.3371500765388409</c:v>
                </c:pt>
                <c:pt idx="172">
                  <c:v>1.346215466180581</c:v>
                </c:pt>
                <c:pt idx="173">
                  <c:v>1.3553423158564628</c:v>
                </c:pt>
                <c:pt idx="174">
                  <c:v>1.3645310422430932</c:v>
                </c:pt>
                <c:pt idx="175">
                  <c:v>1.3737820648419943</c:v>
                </c:pt>
                <c:pt idx="176">
                  <c:v>1.3830958059987561</c:v>
                </c:pt>
                <c:pt idx="177">
                  <c:v>1.3924726909223168</c:v>
                </c:pt>
                <c:pt idx="178">
                  <c:v>1.4019131477043769</c:v>
                </c:pt>
                <c:pt idx="179">
                  <c:v>1.4114176073389415</c:v>
                </c:pt>
                <c:pt idx="180">
                  <c:v>1.4209865037419986</c:v>
                </c:pt>
                <c:pt idx="181">
                  <c:v>1.4306202737713278</c:v>
                </c:pt>
                <c:pt idx="182">
                  <c:v>1.4403193572464454</c:v>
                </c:pt>
                <c:pt idx="183">
                  <c:v>1.4500841969686831</c:v>
                </c:pt>
                <c:pt idx="184">
                  <c:v>1.4599152387414045</c:v>
                </c:pt>
                <c:pt idx="185">
                  <c:v>1.469812931390357</c:v>
                </c:pt>
                <c:pt idx="186">
                  <c:v>1.4797777267841632</c:v>
                </c:pt>
                <c:pt idx="187">
                  <c:v>1.4898100798549496</c:v>
                </c:pt>
                <c:pt idx="188">
                  <c:v>1.499910448619117</c:v>
                </c:pt>
                <c:pt idx="189">
                  <c:v>1.5100792941982502</c:v>
                </c:pt>
                <c:pt idx="190">
                  <c:v>1.5203170808401696</c:v>
                </c:pt>
                <c:pt idx="191">
                  <c:v>1.5306242759401272</c:v>
                </c:pt>
                <c:pt idx="192">
                  <c:v>1.5410013500621438</c:v>
                </c:pt>
                <c:pt idx="193">
                  <c:v>1.5514487769604923</c:v>
                </c:pt>
                <c:pt idx="194">
                  <c:v>1.5619670336013276</c:v>
                </c:pt>
                <c:pt idx="195">
                  <c:v>1.5725566001844602</c:v>
                </c:pt>
                <c:pt idx="196">
                  <c:v>1.5832179601652807</c:v>
                </c:pt>
                <c:pt idx="197">
                  <c:v>1.5939516002768304</c:v>
                </c:pt>
                <c:pt idx="198">
                  <c:v>1.6047580105520236</c:v>
                </c:pt>
                <c:pt idx="199">
                  <c:v>1.6156376843460183</c:v>
                </c:pt>
                <c:pt idx="200">
                  <c:v>1.6265911183587412</c:v>
                </c:pt>
                <c:pt idx="201">
                  <c:v>1.6376188126575624</c:v>
                </c:pt>
                <c:pt idx="202">
                  <c:v>1.6487212707001269</c:v>
                </c:pt>
                <c:pt idx="203">
                  <c:v>1.659898999357339</c:v>
                </c:pt>
                <c:pt idx="204">
                  <c:v>1.6711525089365025</c:v>
                </c:pt>
                <c:pt idx="205">
                  <c:v>1.6824823132046181</c:v>
                </c:pt>
                <c:pt idx="206">
                  <c:v>1.6938889294118402</c:v>
                </c:pt>
                <c:pt idx="207">
                  <c:v>1.7053728783150899</c:v>
                </c:pt>
                <c:pt idx="208">
                  <c:v>1.7169346842018303</c:v>
                </c:pt>
                <c:pt idx="209">
                  <c:v>1.7285748749140024</c:v>
                </c:pt>
                <c:pt idx="210">
                  <c:v>1.740293981872123</c:v>
                </c:pt>
                <c:pt idx="211">
                  <c:v>1.7520925400995457</c:v>
                </c:pt>
                <c:pt idx="212">
                  <c:v>1.7639710882468878</c:v>
                </c:pt>
                <c:pt idx="213">
                  <c:v>1.7759301686166205</c:v>
                </c:pt>
                <c:pt idx="214">
                  <c:v>1.7879703271878289</c:v>
                </c:pt>
                <c:pt idx="215">
                  <c:v>1.8000921136411361</c:v>
                </c:pt>
                <c:pt idx="216">
                  <c:v>1.8122960813838001</c:v>
                </c:pt>
                <c:pt idx="217">
                  <c:v>1.8245827875749772</c:v>
                </c:pt>
                <c:pt idx="218">
                  <c:v>1.8369527931511607</c:v>
                </c:pt>
                <c:pt idx="219">
                  <c:v>1.8494066628517878</c:v>
                </c:pt>
                <c:pt idx="220">
                  <c:v>1.8619449652450231</c:v>
                </c:pt>
                <c:pt idx="221">
                  <c:v>1.8745682727537163</c:v>
                </c:pt>
                <c:pt idx="222">
                  <c:v>1.8872771616815349</c:v>
                </c:pt>
                <c:pt idx="223">
                  <c:v>1.900072212239275</c:v>
                </c:pt>
                <c:pt idx="224">
                  <c:v>1.9129540085713503</c:v>
                </c:pt>
                <c:pt idx="225">
                  <c:v>1.9259231387824605</c:v>
                </c:pt>
                <c:pt idx="226">
                  <c:v>1.9389801949644403</c:v>
                </c:pt>
                <c:pt idx="227">
                  <c:v>1.9521257732232913</c:v>
                </c:pt>
                <c:pt idx="228">
                  <c:v>1.9653604737063961</c:v>
                </c:pt>
                <c:pt idx="229">
                  <c:v>1.9786849006299181</c:v>
                </c:pt>
                <c:pt idx="230">
                  <c:v>1.9920996623063851</c:v>
                </c:pt>
                <c:pt idx="231">
                  <c:v>2.0056053711724622</c:v>
                </c:pt>
                <c:pt idx="232">
                  <c:v>2.0192026438169117</c:v>
                </c:pt>
                <c:pt idx="233">
                  <c:v>2.0328921010087431</c:v>
                </c:pt>
                <c:pt idx="234">
                  <c:v>2.0466743677255521</c:v>
                </c:pt>
                <c:pt idx="235">
                  <c:v>2.0605500731820556</c:v>
                </c:pt>
                <c:pt idx="236">
                  <c:v>2.0745198508588167</c:v>
                </c:pt>
                <c:pt idx="237">
                  <c:v>2.0885843385311649</c:v>
                </c:pt>
                <c:pt idx="238">
                  <c:v>2.1027441782983138</c:v>
                </c:pt>
                <c:pt idx="239">
                  <c:v>2.1170000166126761</c:v>
                </c:pt>
                <c:pt idx="240">
                  <c:v>2.1313525043093757</c:v>
                </c:pt>
                <c:pt idx="241">
                  <c:v>2.1458022966359604</c:v>
                </c:pt>
                <c:pt idx="242">
                  <c:v>2.1603500532823183</c:v>
                </c:pt>
                <c:pt idx="243">
                  <c:v>2.1749964384107936</c:v>
                </c:pt>
                <c:pt idx="244">
                  <c:v>2.1897421206865095</c:v>
                </c:pt>
                <c:pt idx="245">
                  <c:v>2.2045877733078942</c:v>
                </c:pt>
                <c:pt idx="246">
                  <c:v>2.2195340740374161</c:v>
                </c:pt>
                <c:pt idx="247">
                  <c:v>2.2345817052325248</c:v>
                </c:pt>
                <c:pt idx="248">
                  <c:v>2.2497313538768062</c:v>
                </c:pt>
                <c:pt idx="249">
                  <c:v>2.2649837116113423</c:v>
                </c:pt>
                <c:pt idx="250">
                  <c:v>2.2803394747662908</c:v>
                </c:pt>
                <c:pt idx="251">
                  <c:v>2.2957993443926727</c:v>
                </c:pt>
                <c:pt idx="252">
                  <c:v>2.3113640262943806</c:v>
                </c:pt>
                <c:pt idx="253">
                  <c:v>2.3270342310603982</c:v>
                </c:pt>
                <c:pt idx="254">
                  <c:v>2.3428106740972447</c:v>
                </c:pt>
                <c:pt idx="255">
                  <c:v>2.3586940756616332</c:v>
                </c:pt>
                <c:pt idx="256">
                  <c:v>2.3746851608933559</c:v>
                </c:pt>
                <c:pt idx="257">
                  <c:v>2.3907846598483871</c:v>
                </c:pt>
                <c:pt idx="258">
                  <c:v>2.4069933075322143</c:v>
                </c:pt>
                <c:pt idx="259">
                  <c:v>2.4233118439333947</c:v>
                </c:pt>
                <c:pt idx="260">
                  <c:v>2.4397410140573377</c:v>
                </c:pt>
                <c:pt idx="261">
                  <c:v>2.4562815679603172</c:v>
                </c:pt>
                <c:pt idx="262">
                  <c:v>2.4729342607837155</c:v>
                </c:pt>
                <c:pt idx="263">
                  <c:v>2.4896998527884975</c:v>
                </c:pt>
                <c:pt idx="264">
                  <c:v>2.5065791093899201</c:v>
                </c:pt>
                <c:pt idx="265">
                  <c:v>2.5235728011924765</c:v>
                </c:pt>
                <c:pt idx="266">
                  <c:v>2.5406817040250771</c:v>
                </c:pt>
                <c:pt idx="267">
                  <c:v>2.5579065989764693</c:v>
                </c:pt>
                <c:pt idx="268">
                  <c:v>2.5752482724308972</c:v>
                </c:pt>
                <c:pt idx="269">
                  <c:v>2.5927075161040034</c:v>
                </c:pt>
                <c:pt idx="270">
                  <c:v>2.6102851270789733</c:v>
                </c:pt>
                <c:pt idx="271">
                  <c:v>2.6279819078429258</c:v>
                </c:pt>
                <c:pt idx="272">
                  <c:v>2.6457986663235493</c:v>
                </c:pt>
                <c:pt idx="273">
                  <c:v>2.6637362159259874</c:v>
                </c:pt>
                <c:pt idx="274">
                  <c:v>2.6817953755699739</c:v>
                </c:pt>
                <c:pt idx="275">
                  <c:v>2.6999769697272193</c:v>
                </c:pt>
                <c:pt idx="276">
                  <c:v>2.7182818284590513</c:v>
                </c:pt>
                <c:pt idx="277">
                  <c:v>2.7367107874543115</c:v>
                </c:pt>
                <c:pt idx="278">
                  <c:v>2.7552646880675056</c:v>
                </c:pt>
                <c:pt idx="279">
                  <c:v>2.7739443773572172</c:v>
                </c:pt>
                <c:pt idx="280">
                  <c:v>2.7927507081247773</c:v>
                </c:pt>
                <c:pt idx="281">
                  <c:v>2.8116845389531981</c:v>
                </c:pt>
                <c:pt idx="282">
                  <c:v>2.8307467342463735</c:v>
                </c:pt>
                <c:pt idx="283">
                  <c:v>2.8499381642685377</c:v>
                </c:pt>
                <c:pt idx="284">
                  <c:v>2.869259705184001</c:v>
                </c:pt>
                <c:pt idx="285">
                  <c:v>2.8887122390971469</c:v>
                </c:pt>
                <c:pt idx="286">
                  <c:v>2.9082966540927053</c:v>
                </c:pt>
                <c:pt idx="287">
                  <c:v>2.9280138442762964</c:v>
                </c:pt>
                <c:pt idx="288">
                  <c:v>2.9478647098152497</c:v>
                </c:pt>
                <c:pt idx="289">
                  <c:v>2.9678501569797024</c:v>
                </c:pt>
                <c:pt idx="290">
                  <c:v>2.9879710981839707</c:v>
                </c:pt>
                <c:pt idx="291">
                  <c:v>3.0082284520282077</c:v>
                </c:pt>
                <c:pt idx="292">
                  <c:v>3.0286231433403406</c:v>
                </c:pt>
                <c:pt idx="293">
                  <c:v>3.0491561032182921</c:v>
                </c:pt>
                <c:pt idx="294">
                  <c:v>3.0698282690724898</c:v>
                </c:pt>
                <c:pt idx="295">
                  <c:v>3.0906405846686611</c:v>
                </c:pt>
                <c:pt idx="296">
                  <c:v>3.1115940001709208</c:v>
                </c:pt>
                <c:pt idx="297">
                  <c:v>3.1326894721851506</c:v>
                </c:pt>
                <c:pt idx="298">
                  <c:v>3.15392796380267</c:v>
                </c:pt>
                <c:pt idx="299">
                  <c:v>3.1753104446442069</c:v>
                </c:pt>
                <c:pt idx="300">
                  <c:v>3.1968378909041637</c:v>
                </c:pt>
                <c:pt idx="301">
                  <c:v>3.2185112853951847</c:v>
                </c:pt>
                <c:pt idx="302">
                  <c:v>3.240331617593025</c:v>
                </c:pt>
                <c:pt idx="303">
                  <c:v>3.2622998836817252</c:v>
                </c:pt>
                <c:pt idx="304">
                  <c:v>3.2844170865990892</c:v>
                </c:pt>
                <c:pt idx="305">
                  <c:v>3.3066842360824742</c:v>
                </c:pt>
                <c:pt idx="306">
                  <c:v>3.329102348714887</c:v>
                </c:pt>
                <c:pt idx="307">
                  <c:v>3.351672447971398</c:v>
                </c:pt>
                <c:pt idx="308">
                  <c:v>3.3743955642658636</c:v>
                </c:pt>
                <c:pt idx="309">
                  <c:v>3.397272734997971</c:v>
                </c:pt>
                <c:pt idx="310">
                  <c:v>3.4203050046005989</c:v>
                </c:pt>
                <c:pt idx="311">
                  <c:v>3.4434934245874991</c:v>
                </c:pt>
                <c:pt idx="312">
                  <c:v>3.4668390536013036</c:v>
                </c:pt>
                <c:pt idx="313">
                  <c:v>3.4903429574618547</c:v>
                </c:pt>
                <c:pt idx="314">
                  <c:v>3.5140062092148647</c:v>
                </c:pt>
                <c:pt idx="315">
                  <c:v>3.5378298891809048</c:v>
                </c:pt>
                <c:pt idx="316">
                  <c:v>3.5618150850047239</c:v>
                </c:pt>
                <c:pt idx="317">
                  <c:v>3.5859628917049076</c:v>
                </c:pt>
                <c:pt idx="318">
                  <c:v>3.6102744117238665</c:v>
                </c:pt>
                <c:pt idx="319">
                  <c:v>3.6347507549781688</c:v>
                </c:pt>
                <c:pt idx="320">
                  <c:v>3.659393038909212</c:v>
                </c:pt>
                <c:pt idx="321">
                  <c:v>3.684202388534239</c:v>
                </c:pt>
                <c:pt idx="322">
                  <c:v>3.7091799364976983</c:v>
                </c:pt>
                <c:pt idx="323">
                  <c:v>3.7343268231229558</c:v>
                </c:pt>
                <c:pt idx="324">
                  <c:v>3.759644196464353</c:v>
                </c:pt>
                <c:pt idx="325">
                  <c:v>3.7851332123596202</c:v>
                </c:pt>
                <c:pt idx="326">
                  <c:v>3.8107950344826471</c:v>
                </c:pt>
                <c:pt idx="327">
                  <c:v>3.8366308343966073</c:v>
                </c:pt>
                <c:pt idx="328">
                  <c:v>3.8626417916074445</c:v>
                </c:pt>
                <c:pt idx="329">
                  <c:v>3.8888290936177241</c:v>
                </c:pt>
                <c:pt idx="330">
                  <c:v>3.9151939359808439</c:v>
                </c:pt>
                <c:pt idx="331">
                  <c:v>3.9417375223556177</c:v>
                </c:pt>
                <c:pt idx="332">
                  <c:v>3.9684610645612284</c:v>
                </c:pt>
                <c:pt idx="333">
                  <c:v>3.995365782632549</c:v>
                </c:pt>
                <c:pt idx="334">
                  <c:v>4.0224529048758448</c:v>
                </c:pt>
                <c:pt idx="335">
                  <c:v>4.0497236679248498</c:v>
                </c:pt>
                <c:pt idx="336">
                  <c:v>4.0771793167972215</c:v>
                </c:pt>
                <c:pt idx="337">
                  <c:v>4.1048211049513856</c:v>
                </c:pt>
                <c:pt idx="338">
                  <c:v>4.1326502943437564</c:v>
                </c:pt>
                <c:pt idx="339">
                  <c:v>4.1606681554863538</c:v>
                </c:pt>
                <c:pt idx="340">
                  <c:v>4.1888759675048046</c:v>
                </c:pt>
                <c:pt idx="341">
                  <c:v>4.21727501819674</c:v>
                </c:pt>
                <c:pt idx="342">
                  <c:v>4.2458666040905912</c:v>
                </c:pt>
                <c:pt idx="343">
                  <c:v>4.2746520305047788</c:v>
                </c:pt>
                <c:pt idx="344">
                  <c:v>4.3036326116073038</c:v>
                </c:pt>
                <c:pt idx="345">
                  <c:v>4.3328096704757488</c:v>
                </c:pt>
                <c:pt idx="346">
                  <c:v>4.3621845391576803</c:v>
                </c:pt>
                <c:pt idx="347">
                  <c:v>4.3917585587314587</c:v>
                </c:pt>
                <c:pt idx="348">
                  <c:v>4.4215330793674683</c:v>
                </c:pt>
                <c:pt idx="349">
                  <c:v>4.4515094603897563</c:v>
                </c:pt>
                <c:pt idx="350">
                  <c:v>4.4816890703380885</c:v>
                </c:pt>
                <c:pt idx="351">
                  <c:v>4.512073287030435</c:v>
                </c:pt>
                <c:pt idx="352">
                  <c:v>4.5426634976258642</c:v>
                </c:pt>
                <c:pt idx="353">
                  <c:v>4.573461098687881</c:v>
                </c:pt>
                <c:pt idx="354">
                  <c:v>4.60446749624818</c:v>
                </c:pt>
                <c:pt idx="355">
                  <c:v>4.635684105870836</c:v>
                </c:pt>
                <c:pt idx="356">
                  <c:v>4.6671123527169334</c:v>
                </c:pt>
                <c:pt idx="357">
                  <c:v>4.6987536716096283</c:v>
                </c:pt>
                <c:pt idx="358">
                  <c:v>4.7306095070996559</c:v>
                </c:pt>
                <c:pt idx="359">
                  <c:v>4.7626813135312753</c:v>
                </c:pt>
                <c:pt idx="360">
                  <c:v>4.7949705551086712</c:v>
                </c:pt>
                <c:pt idx="361">
                  <c:v>4.8274787059627968</c:v>
                </c:pt>
                <c:pt idx="362">
                  <c:v>4.8602072502186786</c:v>
                </c:pt>
                <c:pt idx="363">
                  <c:v>4.8931576820631646</c:v>
                </c:pt>
                <c:pt idx="364">
                  <c:v>4.926331505813148</c:v>
                </c:pt>
                <c:pt idx="365">
                  <c:v>4.9597302359842415</c:v>
                </c:pt>
                <c:pt idx="366">
                  <c:v>4.9933553973599176</c:v>
                </c:pt>
                <c:pt idx="367">
                  <c:v>5.0272085250611296</c:v>
                </c:pt>
                <c:pt idx="368">
                  <c:v>5.0612911646163861</c:v>
                </c:pt>
                <c:pt idx="369">
                  <c:v>5.0956048720323173</c:v>
                </c:pt>
                <c:pt idx="370">
                  <c:v>5.1301512138647114</c:v>
                </c:pt>
                <c:pt idx="371">
                  <c:v>5.1649317672900317</c:v>
                </c:pt>
                <c:pt idx="372">
                  <c:v>5.1999481201774218</c:v>
                </c:pt>
                <c:pt idx="373">
                  <c:v>5.2352018711612018</c:v>
                </c:pt>
                <c:pt idx="374">
                  <c:v>5.2706946297138471</c:v>
                </c:pt>
                <c:pt idx="375">
                  <c:v>5.3064280162194679</c:v>
                </c:pt>
                <c:pt idx="376">
                  <c:v>5.3424036620477908</c:v>
                </c:pt>
                <c:pt idx="377">
                  <c:v>5.3786232096286311</c:v>
                </c:pt>
                <c:pt idx="378">
                  <c:v>5.4150883125268798</c:v>
                </c:pt>
                <c:pt idx="379">
                  <c:v>5.451800635517996</c:v>
                </c:pt>
                <c:pt idx="380">
                  <c:v>5.4887618546640065</c:v>
                </c:pt>
                <c:pt idx="381">
                  <c:v>5.52597365739003</c:v>
                </c:pt>
                <c:pt idx="382">
                  <c:v>5.563437742561308</c:v>
                </c:pt>
                <c:pt idx="383">
                  <c:v>5.6011558205607725</c:v>
                </c:pt>
                <c:pt idx="384">
                  <c:v>5.6391296133671247</c:v>
                </c:pt>
                <c:pt idx="385">
                  <c:v>5.6773608546334549</c:v>
                </c:pt>
                <c:pt idx="386">
                  <c:v>5.7158512897663885</c:v>
                </c:pt>
                <c:pt idx="387">
                  <c:v>5.7546026760057698</c:v>
                </c:pt>
                <c:pt idx="388">
                  <c:v>5.7936167825048903</c:v>
                </c:pt>
                <c:pt idx="389">
                  <c:v>5.8328953904112524</c:v>
                </c:pt>
                <c:pt idx="390">
                  <c:v>5.8724402929478918</c:v>
                </c:pt>
                <c:pt idx="391">
                  <c:v>5.9122532954952396</c:v>
                </c:pt>
                <c:pt idx="392">
                  <c:v>5.9523362156735491</c:v>
                </c:pt>
                <c:pt idx="393">
                  <c:v>5.9926908834258752</c:v>
                </c:pt>
                <c:pt idx="394">
                  <c:v>6.033319141101618</c:v>
                </c:pt>
                <c:pt idx="395">
                  <c:v>6.0742228435406362</c:v>
                </c:pt>
                <c:pt idx="396">
                  <c:v>6.1154038581579249</c:v>
                </c:pt>
                <c:pt idx="397">
                  <c:v>6.1568640650288717</c:v>
                </c:pt>
                <c:pt idx="398">
                  <c:v>6.1986053569750892</c:v>
                </c:pt>
                <c:pt idx="399">
                  <c:v>6.2406296396508303</c:v>
                </c:pt>
                <c:pt idx="400">
                  <c:v>6.2829388316299886</c:v>
                </c:pt>
                <c:pt idx="401">
                  <c:v>6.3255348644936866</c:v>
                </c:pt>
                <c:pt idx="402">
                  <c:v>6.3684196829184652</c:v>
                </c:pt>
                <c:pt idx="403">
                  <c:v>6.4115952447650617</c:v>
                </c:pt>
                <c:pt idx="404">
                  <c:v>6.4550635211677925</c:v>
                </c:pt>
                <c:pt idx="405">
                  <c:v>6.4988264966245488</c:v>
                </c:pt>
                <c:pt idx="406">
                  <c:v>6.5428861690873923</c:v>
                </c:pt>
                <c:pt idx="407">
                  <c:v>6.5872445500537689</c:v>
                </c:pt>
                <c:pt idx="408">
                  <c:v>6.6319036646583456</c:v>
                </c:pt>
                <c:pt idx="409">
                  <c:v>6.6768655517654629</c:v>
                </c:pt>
                <c:pt idx="410">
                  <c:v>6.7221322640622168</c:v>
                </c:pt>
                <c:pt idx="411">
                  <c:v>6.7677058681521736</c:v>
                </c:pt>
                <c:pt idx="412">
                  <c:v>6.8135884446497181</c:v>
                </c:pt>
                <c:pt idx="413">
                  <c:v>6.8597820882750407</c:v>
                </c:pt>
                <c:pt idx="414">
                  <c:v>6.9062889079497713</c:v>
                </c:pt>
                <c:pt idx="415">
                  <c:v>6.9531110268932572</c:v>
                </c:pt>
                <c:pt idx="416">
                  <c:v>7.0002505827194996</c:v>
                </c:pt>
                <c:pt idx="417">
                  <c:v>7.0477097275347429</c:v>
                </c:pt>
                <c:pt idx="418">
                  <c:v>7.0954906280357264</c:v>
                </c:pt>
                <c:pt idx="419">
                  <c:v>7.1435954656086027</c:v>
                </c:pt>
                <c:pt idx="420">
                  <c:v>7.1920264364285256</c:v>
                </c:pt>
                <c:pt idx="421">
                  <c:v>7.2407857515599163</c:v>
                </c:pt>
                <c:pt idx="422">
                  <c:v>7.2898756370574054</c:v>
                </c:pt>
                <c:pt idx="423">
                  <c:v>7.3392983340674629</c:v>
                </c:pt>
                <c:pt idx="424">
                  <c:v>7.3890560989307126</c:v>
                </c:pt>
                <c:pt idx="425">
                  <c:v>7.4391512032849434</c:v>
                </c:pt>
                <c:pt idx="426">
                  <c:v>7.489585934168824</c:v>
                </c:pt>
                <c:pt idx="427">
                  <c:v>7.5403625941263064</c:v>
                </c:pt>
                <c:pt idx="428">
                  <c:v>7.5914835013117532</c:v>
                </c:pt>
                <c:pt idx="429">
                  <c:v>7.642950989595767</c:v>
                </c:pt>
                <c:pt idx="430">
                  <c:v>7.6947674086717406</c:v>
                </c:pt>
                <c:pt idx="431">
                  <c:v>7.7469351241631319</c:v>
                </c:pt>
                <c:pt idx="432">
                  <c:v>7.7994565177314614</c:v>
                </c:pt>
                <c:pt idx="433">
                  <c:v>7.8523339871850482</c:v>
                </c:pt>
                <c:pt idx="434">
                  <c:v>7.9055699465884741</c:v>
                </c:pt>
                <c:pt idx="435">
                  <c:v>7.9591668263727984</c:v>
                </c:pt>
                <c:pt idx="436">
                  <c:v>8.013127073446519</c:v>
                </c:pt>
                <c:pt idx="437">
                  <c:v>8.0674531513072765</c:v>
                </c:pt>
                <c:pt idx="438">
                  <c:v>8.1221475401543302</c:v>
                </c:pt>
                <c:pt idx="439">
                  <c:v>8.1772127370017831</c:v>
                </c:pt>
                <c:pt idx="440">
                  <c:v>8.2326512557925842</c:v>
                </c:pt>
                <c:pt idx="441">
                  <c:v>8.2884656275132969</c:v>
                </c:pt>
                <c:pt idx="442">
                  <c:v>8.3446584003096511</c:v>
                </c:pt>
                <c:pt idx="443">
                  <c:v>8.4012321396028771</c:v>
                </c:pt>
                <c:pt idx="444">
                  <c:v>8.4581894282068202</c:v>
                </c:pt>
                <c:pt idx="445">
                  <c:v>8.5155328664458665</c:v>
                </c:pt>
                <c:pt idx="446">
                  <c:v>8.5732650722736476</c:v>
                </c:pt>
                <c:pt idx="447">
                  <c:v>8.6313886813925684</c:v>
                </c:pt>
                <c:pt idx="448">
                  <c:v>8.6899063473741354</c:v>
                </c:pt>
                <c:pt idx="449">
                  <c:v>8.7488207417801007</c:v>
                </c:pt>
                <c:pt idx="450">
                  <c:v>8.8081345542844272</c:v>
                </c:pt>
                <c:pt idx="451">
                  <c:v>8.8678504927960926</c:v>
                </c:pt>
                <c:pt idx="452">
                  <c:v>8.9279712835827034</c:v>
                </c:pt>
                <c:pt idx="453">
                  <c:v>8.9884996713949672</c:v>
                </c:pt>
                <c:pt idx="454">
                  <c:v>9.0494384195920006</c:v>
                </c:pt>
                <c:pt idx="455">
                  <c:v>9.1107903102674896</c:v>
                </c:pt>
                <c:pt idx="456">
                  <c:v>9.1725581443766959</c:v>
                </c:pt>
                <c:pt idx="457">
                  <c:v>9.2347447418643362</c:v>
                </c:pt>
                <c:pt idx="458">
                  <c:v>9.2973529417933261</c:v>
                </c:pt>
                <c:pt idx="459">
                  <c:v>9.3603856024743912</c:v>
                </c:pt>
                <c:pt idx="460">
                  <c:v>9.423845601596561</c:v>
                </c:pt>
                <c:pt idx="461">
                  <c:v>9.4877358363585422</c:v>
                </c:pt>
                <c:pt idx="462">
                  <c:v>9.5520592236009989</c:v>
                </c:pt>
                <c:pt idx="463">
                  <c:v>9.6168186999397065</c:v>
                </c:pt>
                <c:pt idx="464">
                  <c:v>9.6820172218996259</c:v>
                </c:pt>
                <c:pt idx="465">
                  <c:v>9.7476577660498727</c:v>
                </c:pt>
                <c:pt idx="466">
                  <c:v>9.8137433291396245</c:v>
                </c:pt>
                <c:pt idx="467">
                  <c:v>9.8802769282349185</c:v>
                </c:pt>
                <c:pt idx="468">
                  <c:v>9.9472616008563985</c:v>
                </c:pt>
                <c:pt idx="469">
                  <c:v>10.014700405117994</c:v>
                </c:pt>
                <c:pt idx="470">
                  <c:v>10.082267972685562</c:v>
                </c:pt>
                <c:pt idx="471">
                  <c:v>10.149835540253131</c:v>
                </c:pt>
                <c:pt idx="472">
                  <c:v>10.217403107820699</c:v>
                </c:pt>
                <c:pt idx="473">
                  <c:v>10.284970675388267</c:v>
                </c:pt>
                <c:pt idx="474">
                  <c:v>10.352538242955836</c:v>
                </c:pt>
                <c:pt idx="475">
                  <c:v>10.420105810523404</c:v>
                </c:pt>
                <c:pt idx="476">
                  <c:v>10.487673378090973</c:v>
                </c:pt>
                <c:pt idx="477">
                  <c:v>10.555240945658541</c:v>
                </c:pt>
                <c:pt idx="478">
                  <c:v>10.62280851322611</c:v>
                </c:pt>
                <c:pt idx="479">
                  <c:v>10.690376080793678</c:v>
                </c:pt>
                <c:pt idx="480">
                  <c:v>10.757943648361247</c:v>
                </c:pt>
                <c:pt idx="481">
                  <c:v>10.825511215928815</c:v>
                </c:pt>
                <c:pt idx="482">
                  <c:v>10.893078783496383</c:v>
                </c:pt>
                <c:pt idx="483">
                  <c:v>10.960646351063952</c:v>
                </c:pt>
                <c:pt idx="484">
                  <c:v>11.02821391863152</c:v>
                </c:pt>
                <c:pt idx="485">
                  <c:v>11.095781486199089</c:v>
                </c:pt>
                <c:pt idx="486">
                  <c:v>11.163349053766657</c:v>
                </c:pt>
                <c:pt idx="487">
                  <c:v>11.230916621334226</c:v>
                </c:pt>
                <c:pt idx="488">
                  <c:v>11.298484188901794</c:v>
                </c:pt>
                <c:pt idx="489">
                  <c:v>11.366051756469362</c:v>
                </c:pt>
                <c:pt idx="490">
                  <c:v>11.433619324036931</c:v>
                </c:pt>
                <c:pt idx="491">
                  <c:v>11.501186891604499</c:v>
                </c:pt>
                <c:pt idx="492">
                  <c:v>11.568754459172068</c:v>
                </c:pt>
                <c:pt idx="493">
                  <c:v>11.636322026739636</c:v>
                </c:pt>
                <c:pt idx="494">
                  <c:v>11.703889594307205</c:v>
                </c:pt>
                <c:pt idx="495">
                  <c:v>11.771457161874773</c:v>
                </c:pt>
                <c:pt idx="496">
                  <c:v>11.839024729442341</c:v>
                </c:pt>
                <c:pt idx="497">
                  <c:v>11.90659229700991</c:v>
                </c:pt>
                <c:pt idx="498">
                  <c:v>11.974159864577478</c:v>
                </c:pt>
                <c:pt idx="499">
                  <c:v>12.041727432145047</c:v>
                </c:pt>
                <c:pt idx="500">
                  <c:v>12.109294999712615</c:v>
                </c:pt>
                <c:pt idx="501">
                  <c:v>12.176862567280184</c:v>
                </c:pt>
                <c:pt idx="502">
                  <c:v>12.244430134847752</c:v>
                </c:pt>
                <c:pt idx="503">
                  <c:v>12.31199770241532</c:v>
                </c:pt>
                <c:pt idx="504">
                  <c:v>12.379565269982889</c:v>
                </c:pt>
                <c:pt idx="505">
                  <c:v>12.447132837550457</c:v>
                </c:pt>
                <c:pt idx="506">
                  <c:v>12.514700405118026</c:v>
                </c:pt>
                <c:pt idx="507">
                  <c:v>12.582267972685594</c:v>
                </c:pt>
                <c:pt idx="508">
                  <c:v>12.649835540253163</c:v>
                </c:pt>
                <c:pt idx="509">
                  <c:v>12.717403107820731</c:v>
                </c:pt>
                <c:pt idx="510">
                  <c:v>12.784970675388299</c:v>
                </c:pt>
                <c:pt idx="511">
                  <c:v>12.852538242955868</c:v>
                </c:pt>
                <c:pt idx="512">
                  <c:v>12.920105810523436</c:v>
                </c:pt>
                <c:pt idx="513">
                  <c:v>12.987673378091005</c:v>
                </c:pt>
                <c:pt idx="514">
                  <c:v>13.055240945658573</c:v>
                </c:pt>
                <c:pt idx="515">
                  <c:v>13.122808513226142</c:v>
                </c:pt>
                <c:pt idx="516">
                  <c:v>13.19037608079371</c:v>
                </c:pt>
                <c:pt idx="517">
                  <c:v>13.257943648361278</c:v>
                </c:pt>
                <c:pt idx="518">
                  <c:v>13.325511215928847</c:v>
                </c:pt>
                <c:pt idx="519">
                  <c:v>13.393078783496415</c:v>
                </c:pt>
                <c:pt idx="520">
                  <c:v>13.460646351063984</c:v>
                </c:pt>
                <c:pt idx="521">
                  <c:v>13.528213918631552</c:v>
                </c:pt>
                <c:pt idx="522">
                  <c:v>13.595781486199121</c:v>
                </c:pt>
                <c:pt idx="523">
                  <c:v>13.663349053766689</c:v>
                </c:pt>
                <c:pt idx="524">
                  <c:v>13.730916621334257</c:v>
                </c:pt>
                <c:pt idx="525">
                  <c:v>13.798484188901826</c:v>
                </c:pt>
                <c:pt idx="526">
                  <c:v>13.866051756469394</c:v>
                </c:pt>
                <c:pt idx="527">
                  <c:v>13.933619324036963</c:v>
                </c:pt>
                <c:pt idx="528">
                  <c:v>14.001186891604531</c:v>
                </c:pt>
                <c:pt idx="529">
                  <c:v>14.0687544591721</c:v>
                </c:pt>
                <c:pt idx="530">
                  <c:v>14.136322026739668</c:v>
                </c:pt>
                <c:pt idx="531">
                  <c:v>14.203889594307237</c:v>
                </c:pt>
                <c:pt idx="532">
                  <c:v>14.271457161874805</c:v>
                </c:pt>
                <c:pt idx="533">
                  <c:v>14.339024729442373</c:v>
                </c:pt>
                <c:pt idx="534">
                  <c:v>14.406592297009942</c:v>
                </c:pt>
                <c:pt idx="535">
                  <c:v>14.47415986457751</c:v>
                </c:pt>
                <c:pt idx="536">
                  <c:v>14.541727432145079</c:v>
                </c:pt>
                <c:pt idx="537">
                  <c:v>14.609294999712647</c:v>
                </c:pt>
                <c:pt idx="538">
                  <c:v>14.676862567280216</c:v>
                </c:pt>
                <c:pt idx="539">
                  <c:v>14.744430134847784</c:v>
                </c:pt>
                <c:pt idx="540">
                  <c:v>14.811997702415352</c:v>
                </c:pt>
                <c:pt idx="541">
                  <c:v>14.879565269982921</c:v>
                </c:pt>
                <c:pt idx="542">
                  <c:v>14.947132837550489</c:v>
                </c:pt>
                <c:pt idx="543">
                  <c:v>15.014700405118058</c:v>
                </c:pt>
                <c:pt idx="544">
                  <c:v>15.082267972685626</c:v>
                </c:pt>
                <c:pt idx="545">
                  <c:v>15.149835540253195</c:v>
                </c:pt>
                <c:pt idx="546">
                  <c:v>15.217403107820763</c:v>
                </c:pt>
                <c:pt idx="547">
                  <c:v>15.284970675388331</c:v>
                </c:pt>
                <c:pt idx="548">
                  <c:v>15.3525382429559</c:v>
                </c:pt>
                <c:pt idx="549">
                  <c:v>15.420105810523468</c:v>
                </c:pt>
                <c:pt idx="550">
                  <c:v>15.487673378091037</c:v>
                </c:pt>
                <c:pt idx="551">
                  <c:v>15.555240945658605</c:v>
                </c:pt>
                <c:pt idx="552">
                  <c:v>15.622808513226174</c:v>
                </c:pt>
                <c:pt idx="553">
                  <c:v>15.690376080793742</c:v>
                </c:pt>
                <c:pt idx="554">
                  <c:v>15.75794364836131</c:v>
                </c:pt>
                <c:pt idx="555">
                  <c:v>15.825511215928879</c:v>
                </c:pt>
                <c:pt idx="556">
                  <c:v>15.893078783496447</c:v>
                </c:pt>
                <c:pt idx="557">
                  <c:v>15.960646351064016</c:v>
                </c:pt>
                <c:pt idx="558">
                  <c:v>16.028213918631582</c:v>
                </c:pt>
                <c:pt idx="559">
                  <c:v>16.095781486199151</c:v>
                </c:pt>
                <c:pt idx="560">
                  <c:v>16.163349053766719</c:v>
                </c:pt>
                <c:pt idx="561">
                  <c:v>16.230916621334288</c:v>
                </c:pt>
                <c:pt idx="562">
                  <c:v>16.298484188901856</c:v>
                </c:pt>
                <c:pt idx="563">
                  <c:v>16.366051756469425</c:v>
                </c:pt>
                <c:pt idx="564">
                  <c:v>16.433619324036993</c:v>
                </c:pt>
                <c:pt idx="565">
                  <c:v>16.501186891604561</c:v>
                </c:pt>
                <c:pt idx="566">
                  <c:v>16.56875445917213</c:v>
                </c:pt>
                <c:pt idx="567">
                  <c:v>16.636322026739698</c:v>
                </c:pt>
                <c:pt idx="568">
                  <c:v>16.703889594307267</c:v>
                </c:pt>
                <c:pt idx="569">
                  <c:v>16.771457161874835</c:v>
                </c:pt>
                <c:pt idx="570">
                  <c:v>16.839024729442404</c:v>
                </c:pt>
                <c:pt idx="571">
                  <c:v>16.906592297009972</c:v>
                </c:pt>
                <c:pt idx="572">
                  <c:v>16.97415986457754</c:v>
                </c:pt>
                <c:pt idx="573">
                  <c:v>17.041727432145109</c:v>
                </c:pt>
                <c:pt idx="574">
                  <c:v>17.109294999712677</c:v>
                </c:pt>
                <c:pt idx="575">
                  <c:v>17.176862567280246</c:v>
                </c:pt>
                <c:pt idx="576">
                  <c:v>17.244430134847814</c:v>
                </c:pt>
                <c:pt idx="577">
                  <c:v>17.311997702415383</c:v>
                </c:pt>
                <c:pt idx="578">
                  <c:v>17.379565269982951</c:v>
                </c:pt>
                <c:pt idx="579">
                  <c:v>17.447132837550519</c:v>
                </c:pt>
                <c:pt idx="580">
                  <c:v>17.514700405118088</c:v>
                </c:pt>
                <c:pt idx="581">
                  <c:v>17.582267972685656</c:v>
                </c:pt>
                <c:pt idx="582">
                  <c:v>17.649835540253225</c:v>
                </c:pt>
                <c:pt idx="583">
                  <c:v>17.717403107820793</c:v>
                </c:pt>
                <c:pt idx="584">
                  <c:v>17.784970675388362</c:v>
                </c:pt>
                <c:pt idx="585">
                  <c:v>17.85253824295593</c:v>
                </c:pt>
                <c:pt idx="586">
                  <c:v>17.920105810523498</c:v>
                </c:pt>
                <c:pt idx="587">
                  <c:v>17.987673378091067</c:v>
                </c:pt>
                <c:pt idx="588">
                  <c:v>18.055240945658635</c:v>
                </c:pt>
                <c:pt idx="589">
                  <c:v>18.122808513226204</c:v>
                </c:pt>
                <c:pt idx="590">
                  <c:v>18.190376080793772</c:v>
                </c:pt>
                <c:pt idx="591">
                  <c:v>18.257943648361341</c:v>
                </c:pt>
                <c:pt idx="592">
                  <c:v>18.325511215928909</c:v>
                </c:pt>
                <c:pt idx="593">
                  <c:v>18.393078783496478</c:v>
                </c:pt>
                <c:pt idx="594">
                  <c:v>18.460646351064046</c:v>
                </c:pt>
                <c:pt idx="595">
                  <c:v>18.528213918631614</c:v>
                </c:pt>
                <c:pt idx="596">
                  <c:v>18.595781486199183</c:v>
                </c:pt>
                <c:pt idx="597">
                  <c:v>18.663349053766751</c:v>
                </c:pt>
                <c:pt idx="598">
                  <c:v>18.73091662133432</c:v>
                </c:pt>
                <c:pt idx="599">
                  <c:v>18.798484188901888</c:v>
                </c:pt>
                <c:pt idx="600">
                  <c:v>18.866051756469457</c:v>
                </c:pt>
                <c:pt idx="601">
                  <c:v>18.933619324037025</c:v>
                </c:pt>
                <c:pt idx="602">
                  <c:v>19.001186891604593</c:v>
                </c:pt>
                <c:pt idx="603">
                  <c:v>19.068754459172162</c:v>
                </c:pt>
                <c:pt idx="604">
                  <c:v>19.13632202673973</c:v>
                </c:pt>
                <c:pt idx="605">
                  <c:v>19.203889594307299</c:v>
                </c:pt>
                <c:pt idx="606">
                  <c:v>19.271457161874867</c:v>
                </c:pt>
                <c:pt idx="607">
                  <c:v>19.339024729442436</c:v>
                </c:pt>
                <c:pt idx="608">
                  <c:v>19.406592297010004</c:v>
                </c:pt>
                <c:pt idx="609">
                  <c:v>19.474159864577572</c:v>
                </c:pt>
                <c:pt idx="610">
                  <c:v>19.541727432145141</c:v>
                </c:pt>
                <c:pt idx="611">
                  <c:v>19.609294999712709</c:v>
                </c:pt>
                <c:pt idx="612">
                  <c:v>19.676862567280278</c:v>
                </c:pt>
                <c:pt idx="613">
                  <c:v>19.744430134847846</c:v>
                </c:pt>
                <c:pt idx="614">
                  <c:v>19.811997702415415</c:v>
                </c:pt>
                <c:pt idx="615">
                  <c:v>19.879565269982983</c:v>
                </c:pt>
                <c:pt idx="616">
                  <c:v>19.947132837550551</c:v>
                </c:pt>
                <c:pt idx="617">
                  <c:v>20.01470040511812</c:v>
                </c:pt>
                <c:pt idx="618">
                  <c:v>20.082267972685688</c:v>
                </c:pt>
                <c:pt idx="619">
                  <c:v>20.149835540253257</c:v>
                </c:pt>
                <c:pt idx="620">
                  <c:v>20.217403107820825</c:v>
                </c:pt>
                <c:pt idx="621">
                  <c:v>20.284970675388394</c:v>
                </c:pt>
                <c:pt idx="622">
                  <c:v>20.352538242955962</c:v>
                </c:pt>
                <c:pt idx="623">
                  <c:v>20.42010581052353</c:v>
                </c:pt>
                <c:pt idx="624">
                  <c:v>20.487673378091099</c:v>
                </c:pt>
                <c:pt idx="625">
                  <c:v>20.555240945658667</c:v>
                </c:pt>
                <c:pt idx="626">
                  <c:v>20.622808513226236</c:v>
                </c:pt>
                <c:pt idx="627">
                  <c:v>20.690376080793804</c:v>
                </c:pt>
                <c:pt idx="628">
                  <c:v>20.757943648361373</c:v>
                </c:pt>
                <c:pt idx="629">
                  <c:v>20.825511215928941</c:v>
                </c:pt>
                <c:pt idx="630">
                  <c:v>20.893078783496509</c:v>
                </c:pt>
                <c:pt idx="631">
                  <c:v>20.960646351064078</c:v>
                </c:pt>
                <c:pt idx="632">
                  <c:v>21.028213918631646</c:v>
                </c:pt>
                <c:pt idx="633">
                  <c:v>21.095781486199215</c:v>
                </c:pt>
                <c:pt idx="634">
                  <c:v>21.163349053766783</c:v>
                </c:pt>
                <c:pt idx="635">
                  <c:v>21.230916621334352</c:v>
                </c:pt>
                <c:pt idx="636">
                  <c:v>21.29848418890192</c:v>
                </c:pt>
                <c:pt idx="637">
                  <c:v>21.366051756469489</c:v>
                </c:pt>
                <c:pt idx="638">
                  <c:v>21.433619324037057</c:v>
                </c:pt>
                <c:pt idx="639">
                  <c:v>21.501186891604625</c:v>
                </c:pt>
                <c:pt idx="640">
                  <c:v>21.568754459172194</c:v>
                </c:pt>
                <c:pt idx="641">
                  <c:v>21.636322026739762</c:v>
                </c:pt>
                <c:pt idx="642">
                  <c:v>21.703889594307331</c:v>
                </c:pt>
                <c:pt idx="643">
                  <c:v>21.771457161874899</c:v>
                </c:pt>
                <c:pt idx="644">
                  <c:v>21.839024729442468</c:v>
                </c:pt>
                <c:pt idx="645">
                  <c:v>21.906592297010036</c:v>
                </c:pt>
                <c:pt idx="646">
                  <c:v>21.974159864577604</c:v>
                </c:pt>
                <c:pt idx="647">
                  <c:v>22.041727432145173</c:v>
                </c:pt>
                <c:pt idx="648">
                  <c:v>22.109294999712741</c:v>
                </c:pt>
                <c:pt idx="649">
                  <c:v>22.17686256728031</c:v>
                </c:pt>
                <c:pt idx="650">
                  <c:v>22.244430134847878</c:v>
                </c:pt>
                <c:pt idx="651">
                  <c:v>22.311997702415447</c:v>
                </c:pt>
                <c:pt idx="652">
                  <c:v>22.379565269983015</c:v>
                </c:pt>
                <c:pt idx="653">
                  <c:v>22.447132837550583</c:v>
                </c:pt>
                <c:pt idx="654">
                  <c:v>22.514700405118152</c:v>
                </c:pt>
                <c:pt idx="655">
                  <c:v>22.58226797268572</c:v>
                </c:pt>
                <c:pt idx="656">
                  <c:v>22.649835540253289</c:v>
                </c:pt>
                <c:pt idx="657">
                  <c:v>22.717403107820857</c:v>
                </c:pt>
                <c:pt idx="658">
                  <c:v>22.784970675388426</c:v>
                </c:pt>
                <c:pt idx="659">
                  <c:v>22.852538242955994</c:v>
                </c:pt>
                <c:pt idx="660">
                  <c:v>22.920105810523562</c:v>
                </c:pt>
                <c:pt idx="661">
                  <c:v>22.987673378091131</c:v>
                </c:pt>
                <c:pt idx="662">
                  <c:v>23.055240945658699</c:v>
                </c:pt>
                <c:pt idx="663">
                  <c:v>23.122808513226268</c:v>
                </c:pt>
                <c:pt idx="664">
                  <c:v>23.190376080793836</c:v>
                </c:pt>
                <c:pt idx="665">
                  <c:v>23.257943648361405</c:v>
                </c:pt>
                <c:pt idx="666">
                  <c:v>23.325511215928973</c:v>
                </c:pt>
                <c:pt idx="667">
                  <c:v>23.393078783496541</c:v>
                </c:pt>
                <c:pt idx="668">
                  <c:v>23.46064635106411</c:v>
                </c:pt>
                <c:pt idx="669">
                  <c:v>23.528213918631678</c:v>
                </c:pt>
                <c:pt idx="670">
                  <c:v>23.595781486199247</c:v>
                </c:pt>
                <c:pt idx="671">
                  <c:v>23.663349053766815</c:v>
                </c:pt>
                <c:pt idx="672">
                  <c:v>23.730916621334384</c:v>
                </c:pt>
                <c:pt idx="673">
                  <c:v>23.798484188901952</c:v>
                </c:pt>
                <c:pt idx="674">
                  <c:v>23.86605175646952</c:v>
                </c:pt>
                <c:pt idx="675">
                  <c:v>23.933619324037089</c:v>
                </c:pt>
                <c:pt idx="676">
                  <c:v>24.001186891604657</c:v>
                </c:pt>
                <c:pt idx="677">
                  <c:v>24.068754459172226</c:v>
                </c:pt>
                <c:pt idx="678">
                  <c:v>24.136322026739794</c:v>
                </c:pt>
                <c:pt idx="679">
                  <c:v>24.203889594307363</c:v>
                </c:pt>
                <c:pt idx="680">
                  <c:v>24.271457161874931</c:v>
                </c:pt>
                <c:pt idx="681">
                  <c:v>24.3390247294425</c:v>
                </c:pt>
                <c:pt idx="682">
                  <c:v>24.406592297010068</c:v>
                </c:pt>
                <c:pt idx="683">
                  <c:v>24.474159864577636</c:v>
                </c:pt>
                <c:pt idx="684">
                  <c:v>24.541727432145205</c:v>
                </c:pt>
                <c:pt idx="685">
                  <c:v>24.609294999712773</c:v>
                </c:pt>
                <c:pt idx="686">
                  <c:v>24.676862567280342</c:v>
                </c:pt>
                <c:pt idx="687">
                  <c:v>24.74443013484791</c:v>
                </c:pt>
                <c:pt idx="688">
                  <c:v>24.811997702415479</c:v>
                </c:pt>
                <c:pt idx="689">
                  <c:v>24.879565269983047</c:v>
                </c:pt>
                <c:pt idx="690">
                  <c:v>24.947132837550615</c:v>
                </c:pt>
                <c:pt idx="691">
                  <c:v>25.014700405118184</c:v>
                </c:pt>
                <c:pt idx="692">
                  <c:v>25.082267972685752</c:v>
                </c:pt>
                <c:pt idx="693">
                  <c:v>25.149835540253321</c:v>
                </c:pt>
                <c:pt idx="694">
                  <c:v>25.217403107820889</c:v>
                </c:pt>
                <c:pt idx="695">
                  <c:v>25.284970675388458</c:v>
                </c:pt>
                <c:pt idx="696">
                  <c:v>25.352538242956026</c:v>
                </c:pt>
                <c:pt idx="697">
                  <c:v>25.420105810523594</c:v>
                </c:pt>
                <c:pt idx="698">
                  <c:v>25.487673378091163</c:v>
                </c:pt>
                <c:pt idx="699">
                  <c:v>25.555240945658731</c:v>
                </c:pt>
                <c:pt idx="700">
                  <c:v>25.6228085132263</c:v>
                </c:pt>
                <c:pt idx="701">
                  <c:v>25.690376080793868</c:v>
                </c:pt>
                <c:pt idx="702">
                  <c:v>25.757943648361437</c:v>
                </c:pt>
                <c:pt idx="703">
                  <c:v>25.825511215929005</c:v>
                </c:pt>
                <c:pt idx="704">
                  <c:v>25.893078783496573</c:v>
                </c:pt>
                <c:pt idx="705">
                  <c:v>25.960646351064142</c:v>
                </c:pt>
                <c:pt idx="706">
                  <c:v>26.02821391863171</c:v>
                </c:pt>
                <c:pt idx="707">
                  <c:v>26.095781486199279</c:v>
                </c:pt>
                <c:pt idx="708">
                  <c:v>26.163349053766847</c:v>
                </c:pt>
                <c:pt idx="709">
                  <c:v>26.230916621334416</c:v>
                </c:pt>
                <c:pt idx="710">
                  <c:v>26.298484188901984</c:v>
                </c:pt>
                <c:pt idx="711">
                  <c:v>26.366051756469552</c:v>
                </c:pt>
                <c:pt idx="712">
                  <c:v>26.433619324037121</c:v>
                </c:pt>
                <c:pt idx="713">
                  <c:v>26.501186891604689</c:v>
                </c:pt>
                <c:pt idx="714">
                  <c:v>26.568754459172258</c:v>
                </c:pt>
                <c:pt idx="715">
                  <c:v>26.636322026739826</c:v>
                </c:pt>
                <c:pt idx="716">
                  <c:v>26.703889594307395</c:v>
                </c:pt>
                <c:pt idx="717">
                  <c:v>26.771457161874963</c:v>
                </c:pt>
                <c:pt idx="718">
                  <c:v>26.839024729442531</c:v>
                </c:pt>
                <c:pt idx="719">
                  <c:v>26.9065922970101</c:v>
                </c:pt>
                <c:pt idx="720">
                  <c:v>26.974159864577668</c:v>
                </c:pt>
                <c:pt idx="721">
                  <c:v>27.041727432145237</c:v>
                </c:pt>
                <c:pt idx="722">
                  <c:v>27.109294999712805</c:v>
                </c:pt>
                <c:pt idx="723">
                  <c:v>27.176862567280374</c:v>
                </c:pt>
                <c:pt idx="724">
                  <c:v>27.244430134847942</c:v>
                </c:pt>
                <c:pt idx="725">
                  <c:v>27.311997702415511</c:v>
                </c:pt>
                <c:pt idx="726">
                  <c:v>27.379565269983079</c:v>
                </c:pt>
                <c:pt idx="727">
                  <c:v>27.447132837550647</c:v>
                </c:pt>
                <c:pt idx="728">
                  <c:v>27.514700405118216</c:v>
                </c:pt>
                <c:pt idx="729">
                  <c:v>27.582267972685784</c:v>
                </c:pt>
                <c:pt idx="730">
                  <c:v>27.649835540253353</c:v>
                </c:pt>
                <c:pt idx="731">
                  <c:v>27.717403107820921</c:v>
                </c:pt>
                <c:pt idx="732">
                  <c:v>27.78497067538849</c:v>
                </c:pt>
                <c:pt idx="733">
                  <c:v>27.852538242956058</c:v>
                </c:pt>
                <c:pt idx="734">
                  <c:v>27.920105810523626</c:v>
                </c:pt>
                <c:pt idx="735">
                  <c:v>27.987673378091195</c:v>
                </c:pt>
                <c:pt idx="736">
                  <c:v>28.055240945658763</c:v>
                </c:pt>
                <c:pt idx="737">
                  <c:v>28.122808513226332</c:v>
                </c:pt>
                <c:pt idx="738">
                  <c:v>28.1903760807939</c:v>
                </c:pt>
                <c:pt idx="739">
                  <c:v>28.257943648361469</c:v>
                </c:pt>
                <c:pt idx="740">
                  <c:v>28.325511215929037</c:v>
                </c:pt>
                <c:pt idx="741">
                  <c:v>28.393078783496605</c:v>
                </c:pt>
                <c:pt idx="742">
                  <c:v>28.460646351064174</c:v>
                </c:pt>
                <c:pt idx="743">
                  <c:v>28.528213918631742</c:v>
                </c:pt>
                <c:pt idx="744">
                  <c:v>28.595781486199311</c:v>
                </c:pt>
                <c:pt idx="745">
                  <c:v>28.663349053766879</c:v>
                </c:pt>
                <c:pt idx="746">
                  <c:v>28.730916621334448</c:v>
                </c:pt>
                <c:pt idx="747">
                  <c:v>28.798484188902016</c:v>
                </c:pt>
                <c:pt idx="748">
                  <c:v>28.866051756469584</c:v>
                </c:pt>
                <c:pt idx="749">
                  <c:v>28.933619324037153</c:v>
                </c:pt>
                <c:pt idx="750">
                  <c:v>29.001186891604721</c:v>
                </c:pt>
                <c:pt idx="751">
                  <c:v>29.06875445917229</c:v>
                </c:pt>
                <c:pt idx="752">
                  <c:v>29.136322026739858</c:v>
                </c:pt>
                <c:pt idx="753">
                  <c:v>29.203889594307427</c:v>
                </c:pt>
                <c:pt idx="754">
                  <c:v>29.271457161874995</c:v>
                </c:pt>
                <c:pt idx="755">
                  <c:v>29.339024729442563</c:v>
                </c:pt>
                <c:pt idx="756">
                  <c:v>29.406592297010132</c:v>
                </c:pt>
                <c:pt idx="757">
                  <c:v>29.4741598645777</c:v>
                </c:pt>
                <c:pt idx="758">
                  <c:v>29.541727432145269</c:v>
                </c:pt>
                <c:pt idx="759">
                  <c:v>29.609294999712837</c:v>
                </c:pt>
                <c:pt idx="760">
                  <c:v>29.676862567280406</c:v>
                </c:pt>
                <c:pt idx="761">
                  <c:v>29.744430134847974</c:v>
                </c:pt>
                <c:pt idx="762">
                  <c:v>29.811997702415542</c:v>
                </c:pt>
                <c:pt idx="763">
                  <c:v>29.879565269983111</c:v>
                </c:pt>
                <c:pt idx="764">
                  <c:v>29.947132837550679</c:v>
                </c:pt>
                <c:pt idx="765">
                  <c:v>30.014700405118248</c:v>
                </c:pt>
                <c:pt idx="766">
                  <c:v>30.082267972685816</c:v>
                </c:pt>
                <c:pt idx="767">
                  <c:v>30.149835540253385</c:v>
                </c:pt>
                <c:pt idx="768">
                  <c:v>30.217403107820953</c:v>
                </c:pt>
                <c:pt idx="769">
                  <c:v>30.284970675388521</c:v>
                </c:pt>
                <c:pt idx="770">
                  <c:v>30.35253824295609</c:v>
                </c:pt>
                <c:pt idx="771">
                  <c:v>30.420105810523658</c:v>
                </c:pt>
                <c:pt idx="772">
                  <c:v>30.487673378091227</c:v>
                </c:pt>
                <c:pt idx="773">
                  <c:v>30.555240945658795</c:v>
                </c:pt>
                <c:pt idx="774">
                  <c:v>30.622808513226364</c:v>
                </c:pt>
                <c:pt idx="775">
                  <c:v>30.690376080793932</c:v>
                </c:pt>
                <c:pt idx="776">
                  <c:v>30.757943648361501</c:v>
                </c:pt>
                <c:pt idx="777">
                  <c:v>30.825511215929069</c:v>
                </c:pt>
                <c:pt idx="778">
                  <c:v>30.893078783496637</c:v>
                </c:pt>
                <c:pt idx="779">
                  <c:v>30.960646351064206</c:v>
                </c:pt>
                <c:pt idx="780">
                  <c:v>31.028213918631774</c:v>
                </c:pt>
                <c:pt idx="781">
                  <c:v>31.095781486199343</c:v>
                </c:pt>
                <c:pt idx="782">
                  <c:v>31.163349053766911</c:v>
                </c:pt>
                <c:pt idx="783">
                  <c:v>31.23091662133448</c:v>
                </c:pt>
                <c:pt idx="784">
                  <c:v>31.298484188902048</c:v>
                </c:pt>
                <c:pt idx="785">
                  <c:v>31.366051756469616</c:v>
                </c:pt>
                <c:pt idx="786">
                  <c:v>31.433619324037185</c:v>
                </c:pt>
                <c:pt idx="787">
                  <c:v>31.501186891604753</c:v>
                </c:pt>
                <c:pt idx="788">
                  <c:v>31.568754459172322</c:v>
                </c:pt>
                <c:pt idx="789">
                  <c:v>31.63632202673989</c:v>
                </c:pt>
                <c:pt idx="790">
                  <c:v>31.703889594307459</c:v>
                </c:pt>
                <c:pt idx="791">
                  <c:v>31.771457161875027</c:v>
                </c:pt>
                <c:pt idx="792">
                  <c:v>31.839024729442595</c:v>
                </c:pt>
                <c:pt idx="793">
                  <c:v>31.906592297010164</c:v>
                </c:pt>
                <c:pt idx="794">
                  <c:v>31.974159864577732</c:v>
                </c:pt>
                <c:pt idx="795">
                  <c:v>32.041727432145301</c:v>
                </c:pt>
                <c:pt idx="796">
                  <c:v>32.109294999712866</c:v>
                </c:pt>
                <c:pt idx="797">
                  <c:v>32.17686256728043</c:v>
                </c:pt>
                <c:pt idx="798">
                  <c:v>32.244430134847995</c:v>
                </c:pt>
                <c:pt idx="799">
                  <c:v>32.31199770241556</c:v>
                </c:pt>
                <c:pt idx="800">
                  <c:v>32.379565269983125</c:v>
                </c:pt>
                <c:pt idx="801">
                  <c:v>32.44713283755069</c:v>
                </c:pt>
                <c:pt idx="802">
                  <c:v>32.514700405118255</c:v>
                </c:pt>
                <c:pt idx="803">
                  <c:v>32.58226797268582</c:v>
                </c:pt>
                <c:pt idx="804">
                  <c:v>32.649835540253385</c:v>
                </c:pt>
                <c:pt idx="805">
                  <c:v>32.71740310782095</c:v>
                </c:pt>
                <c:pt idx="806">
                  <c:v>32.784970675388514</c:v>
                </c:pt>
                <c:pt idx="807">
                  <c:v>32.852538242956079</c:v>
                </c:pt>
                <c:pt idx="808">
                  <c:v>32.920105810523644</c:v>
                </c:pt>
                <c:pt idx="809">
                  <c:v>32.987673378091209</c:v>
                </c:pt>
                <c:pt idx="810">
                  <c:v>33.055240945658774</c:v>
                </c:pt>
                <c:pt idx="811">
                  <c:v>33.122808513226339</c:v>
                </c:pt>
                <c:pt idx="812">
                  <c:v>33.190376080793904</c:v>
                </c:pt>
                <c:pt idx="813">
                  <c:v>33.257943648361469</c:v>
                </c:pt>
                <c:pt idx="814">
                  <c:v>33.325511215929033</c:v>
                </c:pt>
                <c:pt idx="815">
                  <c:v>33.393078783496598</c:v>
                </c:pt>
                <c:pt idx="816">
                  <c:v>33.460646351064163</c:v>
                </c:pt>
                <c:pt idx="817">
                  <c:v>33.528213918631728</c:v>
                </c:pt>
                <c:pt idx="818">
                  <c:v>33.595781486199293</c:v>
                </c:pt>
                <c:pt idx="819">
                  <c:v>33.663349053766858</c:v>
                </c:pt>
                <c:pt idx="820">
                  <c:v>33.730916621334423</c:v>
                </c:pt>
                <c:pt idx="821">
                  <c:v>33.798484188901988</c:v>
                </c:pt>
                <c:pt idx="822">
                  <c:v>33.866051756469552</c:v>
                </c:pt>
                <c:pt idx="823">
                  <c:v>33.933619324037117</c:v>
                </c:pt>
                <c:pt idx="824">
                  <c:v>34.001186891604682</c:v>
                </c:pt>
                <c:pt idx="825">
                  <c:v>34.068754459172247</c:v>
                </c:pt>
                <c:pt idx="826">
                  <c:v>34.136322026739812</c:v>
                </c:pt>
                <c:pt idx="827">
                  <c:v>34.203889594307377</c:v>
                </c:pt>
                <c:pt idx="828">
                  <c:v>34.271457161874942</c:v>
                </c:pt>
                <c:pt idx="829">
                  <c:v>34.339024729442507</c:v>
                </c:pt>
                <c:pt idx="830">
                  <c:v>34.406592297010071</c:v>
                </c:pt>
                <c:pt idx="831">
                  <c:v>34.474159864577636</c:v>
                </c:pt>
                <c:pt idx="832">
                  <c:v>34.541727432145201</c:v>
                </c:pt>
                <c:pt idx="833">
                  <c:v>34.609294999712766</c:v>
                </c:pt>
                <c:pt idx="834">
                  <c:v>34.676862567280331</c:v>
                </c:pt>
                <c:pt idx="835">
                  <c:v>34.744430134847896</c:v>
                </c:pt>
                <c:pt idx="836">
                  <c:v>34.811997702415461</c:v>
                </c:pt>
                <c:pt idx="837">
                  <c:v>34.879565269983026</c:v>
                </c:pt>
                <c:pt idx="838">
                  <c:v>34.947132837550591</c:v>
                </c:pt>
                <c:pt idx="839">
                  <c:v>35.014700405118155</c:v>
                </c:pt>
                <c:pt idx="840">
                  <c:v>35.08226797268572</c:v>
                </c:pt>
                <c:pt idx="841">
                  <c:v>35.149835540253285</c:v>
                </c:pt>
                <c:pt idx="842">
                  <c:v>35.21740310782085</c:v>
                </c:pt>
                <c:pt idx="843">
                  <c:v>35.284970675388415</c:v>
                </c:pt>
                <c:pt idx="844">
                  <c:v>35.35253824295598</c:v>
                </c:pt>
                <c:pt idx="845">
                  <c:v>35.420105810523545</c:v>
                </c:pt>
                <c:pt idx="846">
                  <c:v>35.48767337809111</c:v>
                </c:pt>
                <c:pt idx="847">
                  <c:v>35.555240945658674</c:v>
                </c:pt>
                <c:pt idx="848">
                  <c:v>35.622808513226239</c:v>
                </c:pt>
                <c:pt idx="849">
                  <c:v>35.690376080793804</c:v>
                </c:pt>
                <c:pt idx="850">
                  <c:v>35.757943648361369</c:v>
                </c:pt>
                <c:pt idx="851">
                  <c:v>35.825511215928934</c:v>
                </c:pt>
                <c:pt idx="852">
                  <c:v>35.893078783496499</c:v>
                </c:pt>
                <c:pt idx="853">
                  <c:v>35.960646351064064</c:v>
                </c:pt>
                <c:pt idx="854">
                  <c:v>36.028213918631629</c:v>
                </c:pt>
                <c:pt idx="855">
                  <c:v>36.095781486199193</c:v>
                </c:pt>
                <c:pt idx="856">
                  <c:v>36.163349053766758</c:v>
                </c:pt>
                <c:pt idx="857">
                  <c:v>36.230916621334323</c:v>
                </c:pt>
                <c:pt idx="858">
                  <c:v>36.298484188901888</c:v>
                </c:pt>
                <c:pt idx="859">
                  <c:v>36.366051756469453</c:v>
                </c:pt>
                <c:pt idx="860">
                  <c:v>36.433619324037018</c:v>
                </c:pt>
                <c:pt idx="861">
                  <c:v>36.501186891604583</c:v>
                </c:pt>
                <c:pt idx="862">
                  <c:v>36.568754459172148</c:v>
                </c:pt>
                <c:pt idx="863">
                  <c:v>36.636322026739712</c:v>
                </c:pt>
                <c:pt idx="864">
                  <c:v>36.703889594307277</c:v>
                </c:pt>
                <c:pt idx="865">
                  <c:v>36.771457161874842</c:v>
                </c:pt>
                <c:pt idx="866">
                  <c:v>36.839024729442407</c:v>
                </c:pt>
                <c:pt idx="867">
                  <c:v>36.906592297009972</c:v>
                </c:pt>
                <c:pt idx="868">
                  <c:v>36.974159864577537</c:v>
                </c:pt>
                <c:pt idx="869">
                  <c:v>37.041727432145102</c:v>
                </c:pt>
                <c:pt idx="870">
                  <c:v>37.109294999712667</c:v>
                </c:pt>
                <c:pt idx="871">
                  <c:v>37.176862567280232</c:v>
                </c:pt>
                <c:pt idx="872">
                  <c:v>37.244430134847796</c:v>
                </c:pt>
                <c:pt idx="873">
                  <c:v>37.311997702415361</c:v>
                </c:pt>
                <c:pt idx="874">
                  <c:v>37.379565269982926</c:v>
                </c:pt>
                <c:pt idx="875">
                  <c:v>37.447132837550491</c:v>
                </c:pt>
                <c:pt idx="876">
                  <c:v>37.514700405118056</c:v>
                </c:pt>
                <c:pt idx="877">
                  <c:v>37.582267972685621</c:v>
                </c:pt>
                <c:pt idx="878">
                  <c:v>37.649835540253186</c:v>
                </c:pt>
                <c:pt idx="879">
                  <c:v>37.717403107820751</c:v>
                </c:pt>
                <c:pt idx="880">
                  <c:v>37.784970675388315</c:v>
                </c:pt>
                <c:pt idx="881">
                  <c:v>37.85253824295588</c:v>
                </c:pt>
                <c:pt idx="882">
                  <c:v>37.920105810523445</c:v>
                </c:pt>
                <c:pt idx="883">
                  <c:v>37.98767337809101</c:v>
                </c:pt>
                <c:pt idx="884">
                  <c:v>38.055240945658575</c:v>
                </c:pt>
                <c:pt idx="885">
                  <c:v>38.12280851322614</c:v>
                </c:pt>
                <c:pt idx="886">
                  <c:v>38.190376080793705</c:v>
                </c:pt>
                <c:pt idx="887">
                  <c:v>38.25794364836127</c:v>
                </c:pt>
                <c:pt idx="888">
                  <c:v>38.325511215928834</c:v>
                </c:pt>
                <c:pt idx="889">
                  <c:v>38.393078783496399</c:v>
                </c:pt>
                <c:pt idx="890">
                  <c:v>38.460646351063964</c:v>
                </c:pt>
                <c:pt idx="891">
                  <c:v>38.528213918631529</c:v>
                </c:pt>
                <c:pt idx="892">
                  <c:v>38.595781486199094</c:v>
                </c:pt>
                <c:pt idx="893">
                  <c:v>38.663349053766659</c:v>
                </c:pt>
                <c:pt idx="894">
                  <c:v>38.730916621334224</c:v>
                </c:pt>
                <c:pt idx="895">
                  <c:v>38.798484188901789</c:v>
                </c:pt>
                <c:pt idx="896">
                  <c:v>38.866051756469354</c:v>
                </c:pt>
                <c:pt idx="897">
                  <c:v>38.933619324036918</c:v>
                </c:pt>
                <c:pt idx="898">
                  <c:v>39.001186891604483</c:v>
                </c:pt>
                <c:pt idx="899">
                  <c:v>39.068754459172048</c:v>
                </c:pt>
                <c:pt idx="900">
                  <c:v>39.136322026739613</c:v>
                </c:pt>
                <c:pt idx="901">
                  <c:v>39.203889594307178</c:v>
                </c:pt>
                <c:pt idx="902">
                  <c:v>39.271457161874743</c:v>
                </c:pt>
                <c:pt idx="903">
                  <c:v>39.339024729442308</c:v>
                </c:pt>
                <c:pt idx="904">
                  <c:v>39.406592297009873</c:v>
                </c:pt>
                <c:pt idx="905">
                  <c:v>39.474159864577437</c:v>
                </c:pt>
                <c:pt idx="906">
                  <c:v>39.541727432145002</c:v>
                </c:pt>
                <c:pt idx="907">
                  <c:v>39.609294999712567</c:v>
                </c:pt>
                <c:pt idx="908">
                  <c:v>39.676862567280132</c:v>
                </c:pt>
                <c:pt idx="909">
                  <c:v>39.744430134847697</c:v>
                </c:pt>
                <c:pt idx="910">
                  <c:v>39.811997702415262</c:v>
                </c:pt>
                <c:pt idx="911">
                  <c:v>39.879565269982827</c:v>
                </c:pt>
                <c:pt idx="912">
                  <c:v>39.947132837550392</c:v>
                </c:pt>
                <c:pt idx="913">
                  <c:v>40.014700405117956</c:v>
                </c:pt>
                <c:pt idx="914">
                  <c:v>40.082267972685521</c:v>
                </c:pt>
                <c:pt idx="915">
                  <c:v>40.149835540253086</c:v>
                </c:pt>
                <c:pt idx="916">
                  <c:v>40.217403107820651</c:v>
                </c:pt>
                <c:pt idx="917">
                  <c:v>40.284970675388216</c:v>
                </c:pt>
                <c:pt idx="918">
                  <c:v>40.352538242955781</c:v>
                </c:pt>
                <c:pt idx="919">
                  <c:v>40.420105810523346</c:v>
                </c:pt>
                <c:pt idx="920">
                  <c:v>40.487673378090911</c:v>
                </c:pt>
                <c:pt idx="921">
                  <c:v>40.555240945658475</c:v>
                </c:pt>
                <c:pt idx="922">
                  <c:v>40.62280851322604</c:v>
                </c:pt>
                <c:pt idx="923">
                  <c:v>40.690376080793605</c:v>
                </c:pt>
                <c:pt idx="924">
                  <c:v>40.75794364836117</c:v>
                </c:pt>
                <c:pt idx="925">
                  <c:v>40.825511215928735</c:v>
                </c:pt>
                <c:pt idx="926">
                  <c:v>40.8930787834963</c:v>
                </c:pt>
                <c:pt idx="927">
                  <c:v>40.960646351063865</c:v>
                </c:pt>
                <c:pt idx="928">
                  <c:v>41.02821391863143</c:v>
                </c:pt>
                <c:pt idx="929">
                  <c:v>41.095781486198995</c:v>
                </c:pt>
                <c:pt idx="930">
                  <c:v>41.163349053766559</c:v>
                </c:pt>
                <c:pt idx="931">
                  <c:v>41.230916621334124</c:v>
                </c:pt>
                <c:pt idx="932">
                  <c:v>41.298484188901689</c:v>
                </c:pt>
                <c:pt idx="933">
                  <c:v>41.366051756469254</c:v>
                </c:pt>
                <c:pt idx="934">
                  <c:v>41.433619324036819</c:v>
                </c:pt>
                <c:pt idx="935">
                  <c:v>41.501186891604384</c:v>
                </c:pt>
                <c:pt idx="936">
                  <c:v>41.568754459171949</c:v>
                </c:pt>
                <c:pt idx="937">
                  <c:v>41.636322026739514</c:v>
                </c:pt>
                <c:pt idx="938">
                  <c:v>41.703889594307078</c:v>
                </c:pt>
                <c:pt idx="939">
                  <c:v>41.771457161874643</c:v>
                </c:pt>
                <c:pt idx="940">
                  <c:v>41.839024729442208</c:v>
                </c:pt>
                <c:pt idx="941">
                  <c:v>41.906592297009773</c:v>
                </c:pt>
                <c:pt idx="942">
                  <c:v>41.974159864577338</c:v>
                </c:pt>
                <c:pt idx="943">
                  <c:v>42.041727432144903</c:v>
                </c:pt>
                <c:pt idx="944">
                  <c:v>42.109294999712468</c:v>
                </c:pt>
                <c:pt idx="945">
                  <c:v>42.176862567280033</c:v>
                </c:pt>
                <c:pt idx="946">
                  <c:v>42.244430134847597</c:v>
                </c:pt>
                <c:pt idx="947">
                  <c:v>42.311997702415162</c:v>
                </c:pt>
                <c:pt idx="948">
                  <c:v>42.379565269982727</c:v>
                </c:pt>
                <c:pt idx="949">
                  <c:v>42.447132837550292</c:v>
                </c:pt>
                <c:pt idx="950">
                  <c:v>42.514700405117857</c:v>
                </c:pt>
                <c:pt idx="951">
                  <c:v>42.582267972685422</c:v>
                </c:pt>
                <c:pt idx="952">
                  <c:v>42.649835540252987</c:v>
                </c:pt>
                <c:pt idx="953">
                  <c:v>42.717403107820552</c:v>
                </c:pt>
                <c:pt idx="954">
                  <c:v>42.784970675388116</c:v>
                </c:pt>
                <c:pt idx="955">
                  <c:v>42.852538242955681</c:v>
                </c:pt>
                <c:pt idx="956">
                  <c:v>42.920105810523246</c:v>
                </c:pt>
                <c:pt idx="957">
                  <c:v>42.987673378090811</c:v>
                </c:pt>
                <c:pt idx="958">
                  <c:v>43.055240945658376</c:v>
                </c:pt>
                <c:pt idx="959">
                  <c:v>43.122808513225941</c:v>
                </c:pt>
                <c:pt idx="960">
                  <c:v>43.190376080793506</c:v>
                </c:pt>
                <c:pt idx="961">
                  <c:v>43.257943648361071</c:v>
                </c:pt>
                <c:pt idx="962">
                  <c:v>43.325511215928636</c:v>
                </c:pt>
                <c:pt idx="963">
                  <c:v>43.3930787834962</c:v>
                </c:pt>
                <c:pt idx="964">
                  <c:v>43.460646351063765</c:v>
                </c:pt>
                <c:pt idx="965">
                  <c:v>43.52821391863133</c:v>
                </c:pt>
                <c:pt idx="966">
                  <c:v>43.595781486198895</c:v>
                </c:pt>
                <c:pt idx="967">
                  <c:v>43.66334905376646</c:v>
                </c:pt>
                <c:pt idx="968">
                  <c:v>43.730916621334025</c:v>
                </c:pt>
                <c:pt idx="969">
                  <c:v>43.79848418890159</c:v>
                </c:pt>
                <c:pt idx="970">
                  <c:v>43.866051756469155</c:v>
                </c:pt>
                <c:pt idx="971">
                  <c:v>43.933619324036719</c:v>
                </c:pt>
                <c:pt idx="972">
                  <c:v>44.001186891604284</c:v>
                </c:pt>
                <c:pt idx="973">
                  <c:v>44.068754459171849</c:v>
                </c:pt>
                <c:pt idx="974">
                  <c:v>44.136322026739414</c:v>
                </c:pt>
                <c:pt idx="975">
                  <c:v>44.203889594306979</c:v>
                </c:pt>
                <c:pt idx="976">
                  <c:v>44.271457161874544</c:v>
                </c:pt>
                <c:pt idx="977">
                  <c:v>44.339024729442109</c:v>
                </c:pt>
                <c:pt idx="978">
                  <c:v>44.406592297009674</c:v>
                </c:pt>
                <c:pt idx="979">
                  <c:v>44.474159864577238</c:v>
                </c:pt>
                <c:pt idx="980">
                  <c:v>44.541727432144803</c:v>
                </c:pt>
                <c:pt idx="981">
                  <c:v>44.609294999712368</c:v>
                </c:pt>
                <c:pt idx="982">
                  <c:v>44.676862567279933</c:v>
                </c:pt>
                <c:pt idx="983">
                  <c:v>44.744430134847498</c:v>
                </c:pt>
                <c:pt idx="984">
                  <c:v>44.811997702415063</c:v>
                </c:pt>
                <c:pt idx="985">
                  <c:v>44.879565269982628</c:v>
                </c:pt>
                <c:pt idx="986">
                  <c:v>44.947132837550193</c:v>
                </c:pt>
                <c:pt idx="987">
                  <c:v>45.014700405117757</c:v>
                </c:pt>
                <c:pt idx="988">
                  <c:v>45.082267972685322</c:v>
                </c:pt>
                <c:pt idx="989">
                  <c:v>45.149835540252887</c:v>
                </c:pt>
                <c:pt idx="990">
                  <c:v>45.217403107820452</c:v>
                </c:pt>
                <c:pt idx="991">
                  <c:v>45.284970675388017</c:v>
                </c:pt>
                <c:pt idx="992">
                  <c:v>45.352538242955582</c:v>
                </c:pt>
                <c:pt idx="993">
                  <c:v>45.420105810523147</c:v>
                </c:pt>
                <c:pt idx="994">
                  <c:v>45.487673378090712</c:v>
                </c:pt>
                <c:pt idx="995">
                  <c:v>45.555240945658277</c:v>
                </c:pt>
                <c:pt idx="996">
                  <c:v>45.622808513225841</c:v>
                </c:pt>
                <c:pt idx="997">
                  <c:v>45.690376080793406</c:v>
                </c:pt>
                <c:pt idx="998">
                  <c:v>45.757943648360971</c:v>
                </c:pt>
                <c:pt idx="999">
                  <c:v>45.825511215928536</c:v>
                </c:pt>
                <c:pt idx="1000">
                  <c:v>45.893078783496101</c:v>
                </c:pt>
                <c:pt idx="1001">
                  <c:v>45.960646351063666</c:v>
                </c:pt>
                <c:pt idx="1002">
                  <c:v>46.028213918631231</c:v>
                </c:pt>
                <c:pt idx="1003">
                  <c:v>46.095781486198796</c:v>
                </c:pt>
                <c:pt idx="1004">
                  <c:v>46.16334905376636</c:v>
                </c:pt>
                <c:pt idx="1005">
                  <c:v>46.230916621333925</c:v>
                </c:pt>
                <c:pt idx="1006">
                  <c:v>46.29848418890149</c:v>
                </c:pt>
                <c:pt idx="1007">
                  <c:v>46.366051756469055</c:v>
                </c:pt>
                <c:pt idx="1008">
                  <c:v>46.43361932403662</c:v>
                </c:pt>
                <c:pt idx="1009">
                  <c:v>46.501186891604185</c:v>
                </c:pt>
                <c:pt idx="1010">
                  <c:v>46.56875445917175</c:v>
                </c:pt>
                <c:pt idx="1011">
                  <c:v>46.636322026739315</c:v>
                </c:pt>
                <c:pt idx="1012">
                  <c:v>46.703889594306879</c:v>
                </c:pt>
                <c:pt idx="1013">
                  <c:v>46.771457161874444</c:v>
                </c:pt>
                <c:pt idx="1014">
                  <c:v>46.839024729442009</c:v>
                </c:pt>
                <c:pt idx="1015">
                  <c:v>46.906592297009574</c:v>
                </c:pt>
                <c:pt idx="1016">
                  <c:v>46.974159864577139</c:v>
                </c:pt>
                <c:pt idx="1017">
                  <c:v>47.041727432144704</c:v>
                </c:pt>
                <c:pt idx="1018">
                  <c:v>47.109294999712269</c:v>
                </c:pt>
                <c:pt idx="1019">
                  <c:v>47.176862567279834</c:v>
                </c:pt>
                <c:pt idx="1020">
                  <c:v>47.244430134847399</c:v>
                </c:pt>
                <c:pt idx="1021">
                  <c:v>47.311997702414963</c:v>
                </c:pt>
                <c:pt idx="1022">
                  <c:v>47.379565269982528</c:v>
                </c:pt>
                <c:pt idx="1023">
                  <c:v>47.447132837550093</c:v>
                </c:pt>
                <c:pt idx="1024">
                  <c:v>47.514700405117658</c:v>
                </c:pt>
                <c:pt idx="1025">
                  <c:v>47.582267972685223</c:v>
                </c:pt>
                <c:pt idx="1026">
                  <c:v>47.649835540252788</c:v>
                </c:pt>
                <c:pt idx="1027">
                  <c:v>47.717403107820353</c:v>
                </c:pt>
                <c:pt idx="1028">
                  <c:v>47.784970675387918</c:v>
                </c:pt>
                <c:pt idx="1029">
                  <c:v>47.852538242955482</c:v>
                </c:pt>
                <c:pt idx="1030">
                  <c:v>47.920105810523047</c:v>
                </c:pt>
                <c:pt idx="1031">
                  <c:v>47.987673378090612</c:v>
                </c:pt>
                <c:pt idx="1032">
                  <c:v>48.055240945658177</c:v>
                </c:pt>
                <c:pt idx="1033">
                  <c:v>48.122808513225742</c:v>
                </c:pt>
                <c:pt idx="1034">
                  <c:v>48.190376080793307</c:v>
                </c:pt>
                <c:pt idx="1035">
                  <c:v>48.257943648360872</c:v>
                </c:pt>
                <c:pt idx="1036">
                  <c:v>48.325511215928437</c:v>
                </c:pt>
                <c:pt idx="1037">
                  <c:v>48.393078783496001</c:v>
                </c:pt>
                <c:pt idx="1038">
                  <c:v>48.460646351063566</c:v>
                </c:pt>
                <c:pt idx="1039">
                  <c:v>48.528213918631131</c:v>
                </c:pt>
                <c:pt idx="1040">
                  <c:v>48.595781486198696</c:v>
                </c:pt>
                <c:pt idx="1041">
                  <c:v>48.663349053766261</c:v>
                </c:pt>
                <c:pt idx="1042">
                  <c:v>48.730916621333826</c:v>
                </c:pt>
                <c:pt idx="1043">
                  <c:v>48.798484188901391</c:v>
                </c:pt>
                <c:pt idx="1044">
                  <c:v>48.866051756468956</c:v>
                </c:pt>
                <c:pt idx="1045">
                  <c:v>48.93361932403652</c:v>
                </c:pt>
                <c:pt idx="1046">
                  <c:v>49.001186891604085</c:v>
                </c:pt>
                <c:pt idx="1047">
                  <c:v>49.06875445917165</c:v>
                </c:pt>
                <c:pt idx="1048">
                  <c:v>49.136322026739215</c:v>
                </c:pt>
                <c:pt idx="1049">
                  <c:v>49.20388959430678</c:v>
                </c:pt>
                <c:pt idx="1050">
                  <c:v>49.271457161874345</c:v>
                </c:pt>
                <c:pt idx="1051">
                  <c:v>49.33902472944191</c:v>
                </c:pt>
                <c:pt idx="1052">
                  <c:v>49.406592297009475</c:v>
                </c:pt>
                <c:pt idx="1053">
                  <c:v>49.47415986457704</c:v>
                </c:pt>
                <c:pt idx="1054">
                  <c:v>49.541727432144604</c:v>
                </c:pt>
                <c:pt idx="1055">
                  <c:v>49.609294999712169</c:v>
                </c:pt>
                <c:pt idx="1056">
                  <c:v>49.676862567279734</c:v>
                </c:pt>
                <c:pt idx="1057">
                  <c:v>49.744430134847299</c:v>
                </c:pt>
                <c:pt idx="1058">
                  <c:v>49.811997702414864</c:v>
                </c:pt>
                <c:pt idx="1059">
                  <c:v>49.879565269982429</c:v>
                </c:pt>
                <c:pt idx="1060">
                  <c:v>49.947132837549994</c:v>
                </c:pt>
                <c:pt idx="1061">
                  <c:v>50.014700405117559</c:v>
                </c:pt>
                <c:pt idx="1062">
                  <c:v>50.082267972685123</c:v>
                </c:pt>
                <c:pt idx="1063">
                  <c:v>50.149835540252688</c:v>
                </c:pt>
                <c:pt idx="1064">
                  <c:v>50.217403107820253</c:v>
                </c:pt>
                <c:pt idx="1065">
                  <c:v>50.284970675387818</c:v>
                </c:pt>
                <c:pt idx="1066">
                  <c:v>50.352538242955383</c:v>
                </c:pt>
                <c:pt idx="1067">
                  <c:v>50.420105810522948</c:v>
                </c:pt>
                <c:pt idx="1068">
                  <c:v>50.487673378090513</c:v>
                </c:pt>
                <c:pt idx="1069">
                  <c:v>50.555240945658078</c:v>
                </c:pt>
                <c:pt idx="1070">
                  <c:v>50.622808513225642</c:v>
                </c:pt>
                <c:pt idx="1071">
                  <c:v>50.690376080793207</c:v>
                </c:pt>
                <c:pt idx="1072">
                  <c:v>50.757943648360772</c:v>
                </c:pt>
                <c:pt idx="1073">
                  <c:v>50.825511215928337</c:v>
                </c:pt>
                <c:pt idx="1074">
                  <c:v>50.893078783495902</c:v>
                </c:pt>
                <c:pt idx="1075">
                  <c:v>50.960646351063467</c:v>
                </c:pt>
                <c:pt idx="1076">
                  <c:v>51.028213918631032</c:v>
                </c:pt>
                <c:pt idx="1077">
                  <c:v>51.095781486198597</c:v>
                </c:pt>
                <c:pt idx="1078">
                  <c:v>51.163349053766161</c:v>
                </c:pt>
                <c:pt idx="1079">
                  <c:v>51.230916621333726</c:v>
                </c:pt>
                <c:pt idx="1080">
                  <c:v>51.298484188901291</c:v>
                </c:pt>
                <c:pt idx="1081">
                  <c:v>51.366051756468856</c:v>
                </c:pt>
                <c:pt idx="1082">
                  <c:v>51.433619324036421</c:v>
                </c:pt>
                <c:pt idx="1083">
                  <c:v>51.501186891603986</c:v>
                </c:pt>
                <c:pt idx="1084">
                  <c:v>51.568754459171551</c:v>
                </c:pt>
                <c:pt idx="1085">
                  <c:v>51.636322026739116</c:v>
                </c:pt>
                <c:pt idx="1086">
                  <c:v>51.703889594306681</c:v>
                </c:pt>
                <c:pt idx="1087">
                  <c:v>51.771457161874245</c:v>
                </c:pt>
                <c:pt idx="1088">
                  <c:v>51.83902472944181</c:v>
                </c:pt>
                <c:pt idx="1089">
                  <c:v>51.906592297009375</c:v>
                </c:pt>
                <c:pt idx="1090">
                  <c:v>51.97415986457694</c:v>
                </c:pt>
                <c:pt idx="1091">
                  <c:v>52.041727432144505</c:v>
                </c:pt>
                <c:pt idx="1092">
                  <c:v>52.10929499971207</c:v>
                </c:pt>
                <c:pt idx="1093">
                  <c:v>52.176862567279635</c:v>
                </c:pt>
                <c:pt idx="1094">
                  <c:v>52.2444301348472</c:v>
                </c:pt>
                <c:pt idx="1095">
                  <c:v>52.311997702414764</c:v>
                </c:pt>
                <c:pt idx="1096">
                  <c:v>52.379565269982329</c:v>
                </c:pt>
                <c:pt idx="1097">
                  <c:v>52.447132837549894</c:v>
                </c:pt>
                <c:pt idx="1098">
                  <c:v>52.514700405117459</c:v>
                </c:pt>
                <c:pt idx="1099">
                  <c:v>52.582267972685024</c:v>
                </c:pt>
                <c:pt idx="1100">
                  <c:v>52.649835540252589</c:v>
                </c:pt>
                <c:pt idx="1101">
                  <c:v>52.717403107820154</c:v>
                </c:pt>
                <c:pt idx="1102">
                  <c:v>52.784970675387719</c:v>
                </c:pt>
                <c:pt idx="1103">
                  <c:v>52.852538242955283</c:v>
                </c:pt>
                <c:pt idx="1104">
                  <c:v>52.920105810522848</c:v>
                </c:pt>
                <c:pt idx="1105">
                  <c:v>52.987673378090413</c:v>
                </c:pt>
                <c:pt idx="1106">
                  <c:v>53.055240945657978</c:v>
                </c:pt>
                <c:pt idx="1107">
                  <c:v>53.122808513225543</c:v>
                </c:pt>
                <c:pt idx="1108">
                  <c:v>53.190376080793108</c:v>
                </c:pt>
                <c:pt idx="1109">
                  <c:v>53.257943648360673</c:v>
                </c:pt>
                <c:pt idx="1110">
                  <c:v>53.325511215928238</c:v>
                </c:pt>
                <c:pt idx="1111">
                  <c:v>53.393078783495802</c:v>
                </c:pt>
                <c:pt idx="1112">
                  <c:v>53.460646351063367</c:v>
                </c:pt>
                <c:pt idx="1113">
                  <c:v>53.528213918630932</c:v>
                </c:pt>
                <c:pt idx="1114">
                  <c:v>53.595781486198497</c:v>
                </c:pt>
                <c:pt idx="1115">
                  <c:v>53.663349053766062</c:v>
                </c:pt>
                <c:pt idx="1116">
                  <c:v>53.730916621333627</c:v>
                </c:pt>
                <c:pt idx="1117">
                  <c:v>53.798484188901192</c:v>
                </c:pt>
                <c:pt idx="1118">
                  <c:v>53.866051756468757</c:v>
                </c:pt>
                <c:pt idx="1119">
                  <c:v>53.933619324036322</c:v>
                </c:pt>
                <c:pt idx="1120">
                  <c:v>54.001186891603886</c:v>
                </c:pt>
                <c:pt idx="1121">
                  <c:v>54.068754459171451</c:v>
                </c:pt>
                <c:pt idx="1122">
                  <c:v>54.136322026739016</c:v>
                </c:pt>
                <c:pt idx="1123">
                  <c:v>54.203889594306581</c:v>
                </c:pt>
                <c:pt idx="1124">
                  <c:v>54.271457161874146</c:v>
                </c:pt>
                <c:pt idx="1125">
                  <c:v>54.339024729441711</c:v>
                </c:pt>
                <c:pt idx="1126">
                  <c:v>54.406592297009276</c:v>
                </c:pt>
                <c:pt idx="1127">
                  <c:v>54.474159864576841</c:v>
                </c:pt>
                <c:pt idx="1128">
                  <c:v>54.541727432144405</c:v>
                </c:pt>
                <c:pt idx="1129">
                  <c:v>54.60929499971197</c:v>
                </c:pt>
                <c:pt idx="1130">
                  <c:v>54.676862567279535</c:v>
                </c:pt>
                <c:pt idx="1131">
                  <c:v>54.7444301348471</c:v>
                </c:pt>
                <c:pt idx="1132">
                  <c:v>54.811997702414665</c:v>
                </c:pt>
                <c:pt idx="1133">
                  <c:v>54.87956526998223</c:v>
                </c:pt>
                <c:pt idx="1134">
                  <c:v>54.947132837549795</c:v>
                </c:pt>
                <c:pt idx="1135">
                  <c:v>55.01470040511736</c:v>
                </c:pt>
                <c:pt idx="1136">
                  <c:v>55.082267972684924</c:v>
                </c:pt>
                <c:pt idx="1137">
                  <c:v>55.149835540252489</c:v>
                </c:pt>
                <c:pt idx="1138">
                  <c:v>55.217403107820054</c:v>
                </c:pt>
                <c:pt idx="1139">
                  <c:v>55.284970675387619</c:v>
                </c:pt>
                <c:pt idx="1140">
                  <c:v>55.352538242955184</c:v>
                </c:pt>
                <c:pt idx="1141">
                  <c:v>55.420105810522749</c:v>
                </c:pt>
                <c:pt idx="1142">
                  <c:v>55.487673378090314</c:v>
                </c:pt>
                <c:pt idx="1143">
                  <c:v>55.555240945657879</c:v>
                </c:pt>
                <c:pt idx="1144">
                  <c:v>55.622808513225444</c:v>
                </c:pt>
                <c:pt idx="1145">
                  <c:v>55.690376080793008</c:v>
                </c:pt>
                <c:pt idx="1146">
                  <c:v>55.757943648360573</c:v>
                </c:pt>
                <c:pt idx="1147">
                  <c:v>55.825511215928138</c:v>
                </c:pt>
                <c:pt idx="1148">
                  <c:v>55.893078783495703</c:v>
                </c:pt>
                <c:pt idx="1149">
                  <c:v>55.960646351063268</c:v>
                </c:pt>
                <c:pt idx="1150">
                  <c:v>56.028213918630833</c:v>
                </c:pt>
                <c:pt idx="1151">
                  <c:v>56.095781486198398</c:v>
                </c:pt>
                <c:pt idx="1152">
                  <c:v>56.163349053765963</c:v>
                </c:pt>
                <c:pt idx="1153">
                  <c:v>56.230916621333527</c:v>
                </c:pt>
                <c:pt idx="1154">
                  <c:v>56.298484188901092</c:v>
                </c:pt>
                <c:pt idx="1155">
                  <c:v>56.366051756468657</c:v>
                </c:pt>
                <c:pt idx="1156">
                  <c:v>56.433619324036222</c:v>
                </c:pt>
                <c:pt idx="1157">
                  <c:v>56.501186891603787</c:v>
                </c:pt>
                <c:pt idx="1158">
                  <c:v>56.568754459171352</c:v>
                </c:pt>
                <c:pt idx="1159">
                  <c:v>56.636322026738917</c:v>
                </c:pt>
                <c:pt idx="1160">
                  <c:v>56.703889594306482</c:v>
                </c:pt>
                <c:pt idx="1161">
                  <c:v>56.771457161874046</c:v>
                </c:pt>
                <c:pt idx="1162">
                  <c:v>56.839024729441611</c:v>
                </c:pt>
                <c:pt idx="1163">
                  <c:v>56.906592297009176</c:v>
                </c:pt>
                <c:pt idx="1164">
                  <c:v>56.974159864576741</c:v>
                </c:pt>
                <c:pt idx="1165">
                  <c:v>57.041727432144306</c:v>
                </c:pt>
                <c:pt idx="1166">
                  <c:v>57.109294999711871</c:v>
                </c:pt>
                <c:pt idx="1167">
                  <c:v>57.176862567279436</c:v>
                </c:pt>
                <c:pt idx="1168">
                  <c:v>57.244430134847001</c:v>
                </c:pt>
                <c:pt idx="1169">
                  <c:v>57.311997702414565</c:v>
                </c:pt>
                <c:pt idx="1170">
                  <c:v>57.37956526998213</c:v>
                </c:pt>
                <c:pt idx="1171">
                  <c:v>57.447132837549695</c:v>
                </c:pt>
                <c:pt idx="1172">
                  <c:v>57.51470040511726</c:v>
                </c:pt>
                <c:pt idx="1173">
                  <c:v>57.582267972684825</c:v>
                </c:pt>
                <c:pt idx="1174">
                  <c:v>57.64983554025239</c:v>
                </c:pt>
                <c:pt idx="1175">
                  <c:v>57.717403107819955</c:v>
                </c:pt>
                <c:pt idx="1176">
                  <c:v>57.78497067538752</c:v>
                </c:pt>
                <c:pt idx="1177">
                  <c:v>57.852538242955085</c:v>
                </c:pt>
                <c:pt idx="1178">
                  <c:v>57.920105810522649</c:v>
                </c:pt>
                <c:pt idx="1179">
                  <c:v>57.987673378090214</c:v>
                </c:pt>
                <c:pt idx="1180">
                  <c:v>58.055240945657779</c:v>
                </c:pt>
                <c:pt idx="1181">
                  <c:v>58.122808513225344</c:v>
                </c:pt>
                <c:pt idx="1182">
                  <c:v>58.190376080792909</c:v>
                </c:pt>
                <c:pt idx="1183">
                  <c:v>58.257943648360474</c:v>
                </c:pt>
                <c:pt idx="1184">
                  <c:v>58.325511215928039</c:v>
                </c:pt>
                <c:pt idx="1185">
                  <c:v>58.393078783495604</c:v>
                </c:pt>
                <c:pt idx="1186">
                  <c:v>58.460646351063168</c:v>
                </c:pt>
                <c:pt idx="1187">
                  <c:v>58.528213918630733</c:v>
                </c:pt>
                <c:pt idx="1188">
                  <c:v>58.595781486198298</c:v>
                </c:pt>
                <c:pt idx="1189">
                  <c:v>58.663349053765863</c:v>
                </c:pt>
                <c:pt idx="1190">
                  <c:v>58.730916621333428</c:v>
                </c:pt>
                <c:pt idx="1191">
                  <c:v>58.798484188900993</c:v>
                </c:pt>
                <c:pt idx="1192">
                  <c:v>58.866051756468558</c:v>
                </c:pt>
                <c:pt idx="1193">
                  <c:v>58.933619324036123</c:v>
                </c:pt>
                <c:pt idx="1194">
                  <c:v>59.001186891603687</c:v>
                </c:pt>
                <c:pt idx="1195">
                  <c:v>59.068754459171252</c:v>
                </c:pt>
                <c:pt idx="1196">
                  <c:v>59.136322026738817</c:v>
                </c:pt>
                <c:pt idx="1197">
                  <c:v>59.203889594306382</c:v>
                </c:pt>
                <c:pt idx="1198">
                  <c:v>59.271457161873947</c:v>
                </c:pt>
                <c:pt idx="1199">
                  <c:v>59.339024729441512</c:v>
                </c:pt>
                <c:pt idx="1200">
                  <c:v>59.406592297009077</c:v>
                </c:pt>
                <c:pt idx="1201">
                  <c:v>59.474159864576642</c:v>
                </c:pt>
                <c:pt idx="1202">
                  <c:v>59.541727432144206</c:v>
                </c:pt>
                <c:pt idx="1203">
                  <c:v>59.609294999711771</c:v>
                </c:pt>
                <c:pt idx="1204">
                  <c:v>59.676862567279336</c:v>
                </c:pt>
                <c:pt idx="1205">
                  <c:v>59.744430134846901</c:v>
                </c:pt>
                <c:pt idx="1206">
                  <c:v>59.811997702414466</c:v>
                </c:pt>
                <c:pt idx="1207">
                  <c:v>59.879565269982031</c:v>
                </c:pt>
                <c:pt idx="1208">
                  <c:v>59.947132837549596</c:v>
                </c:pt>
                <c:pt idx="1209">
                  <c:v>60.014700405117161</c:v>
                </c:pt>
                <c:pt idx="1210">
                  <c:v>60.082267972684726</c:v>
                </c:pt>
                <c:pt idx="1211">
                  <c:v>60.14983554025229</c:v>
                </c:pt>
                <c:pt idx="1212">
                  <c:v>60.217403107819855</c:v>
                </c:pt>
                <c:pt idx="1213">
                  <c:v>60.28497067538742</c:v>
                </c:pt>
                <c:pt idx="1214">
                  <c:v>60.352538242954985</c:v>
                </c:pt>
                <c:pt idx="1215">
                  <c:v>60.42010581052255</c:v>
                </c:pt>
                <c:pt idx="1216">
                  <c:v>60.487673378090115</c:v>
                </c:pt>
                <c:pt idx="1217">
                  <c:v>60.55524094565768</c:v>
                </c:pt>
                <c:pt idx="1218">
                  <c:v>60.622808513225245</c:v>
                </c:pt>
                <c:pt idx="1219">
                  <c:v>60.690376080792809</c:v>
                </c:pt>
                <c:pt idx="1220">
                  <c:v>60.757943648360374</c:v>
                </c:pt>
                <c:pt idx="1221">
                  <c:v>60.825511215927939</c:v>
                </c:pt>
                <c:pt idx="1222">
                  <c:v>60.893078783495504</c:v>
                </c:pt>
                <c:pt idx="1223">
                  <c:v>60.960646351063069</c:v>
                </c:pt>
                <c:pt idx="1224">
                  <c:v>61.028213918630634</c:v>
                </c:pt>
                <c:pt idx="1225">
                  <c:v>61.095781486198199</c:v>
                </c:pt>
                <c:pt idx="1226">
                  <c:v>61.163349053765764</c:v>
                </c:pt>
                <c:pt idx="1227">
                  <c:v>61.230916621333328</c:v>
                </c:pt>
                <c:pt idx="1228">
                  <c:v>61.298484188900893</c:v>
                </c:pt>
                <c:pt idx="1229">
                  <c:v>61.366051756468458</c:v>
                </c:pt>
                <c:pt idx="1230">
                  <c:v>61.433619324036023</c:v>
                </c:pt>
                <c:pt idx="1231">
                  <c:v>61.501186891603588</c:v>
                </c:pt>
                <c:pt idx="1232">
                  <c:v>61.568754459171153</c:v>
                </c:pt>
                <c:pt idx="1233">
                  <c:v>61.636322026738718</c:v>
                </c:pt>
                <c:pt idx="1234">
                  <c:v>61.703889594306283</c:v>
                </c:pt>
                <c:pt idx="1235">
                  <c:v>61.771457161873847</c:v>
                </c:pt>
                <c:pt idx="1236">
                  <c:v>61.839024729441412</c:v>
                </c:pt>
                <c:pt idx="1237">
                  <c:v>61.906592297008977</c:v>
                </c:pt>
                <c:pt idx="1238">
                  <c:v>61.974159864576542</c:v>
                </c:pt>
                <c:pt idx="1239">
                  <c:v>62.041727432144107</c:v>
                </c:pt>
                <c:pt idx="1240">
                  <c:v>62.109294999711672</c:v>
                </c:pt>
                <c:pt idx="1241">
                  <c:v>62.176862567279237</c:v>
                </c:pt>
                <c:pt idx="1242">
                  <c:v>62.244430134846802</c:v>
                </c:pt>
                <c:pt idx="1243">
                  <c:v>62.311997702414367</c:v>
                </c:pt>
                <c:pt idx="1244">
                  <c:v>62.379565269981931</c:v>
                </c:pt>
                <c:pt idx="1245">
                  <c:v>62.447132837549496</c:v>
                </c:pt>
                <c:pt idx="1246">
                  <c:v>62.514700405117061</c:v>
                </c:pt>
                <c:pt idx="1247">
                  <c:v>62.582267972684626</c:v>
                </c:pt>
                <c:pt idx="1248">
                  <c:v>62.649835540252191</c:v>
                </c:pt>
                <c:pt idx="1249">
                  <c:v>62.717403107819756</c:v>
                </c:pt>
                <c:pt idx="1250">
                  <c:v>62.784970675387321</c:v>
                </c:pt>
                <c:pt idx="1251">
                  <c:v>62.852538242954886</c:v>
                </c:pt>
                <c:pt idx="1252">
                  <c:v>62.92010581052245</c:v>
                </c:pt>
                <c:pt idx="1253">
                  <c:v>62.987673378090015</c:v>
                </c:pt>
                <c:pt idx="1254">
                  <c:v>63.05524094565758</c:v>
                </c:pt>
                <c:pt idx="1255">
                  <c:v>63.122808513225145</c:v>
                </c:pt>
                <c:pt idx="1256">
                  <c:v>63.19037608079271</c:v>
                </c:pt>
                <c:pt idx="1257">
                  <c:v>63.257943648360275</c:v>
                </c:pt>
                <c:pt idx="1258">
                  <c:v>63.32551121592784</c:v>
                </c:pt>
                <c:pt idx="1259">
                  <c:v>63.393078783495405</c:v>
                </c:pt>
                <c:pt idx="1260">
                  <c:v>63.460646351062969</c:v>
                </c:pt>
                <c:pt idx="1261">
                  <c:v>63.528213918630534</c:v>
                </c:pt>
                <c:pt idx="1262">
                  <c:v>63.595781486198099</c:v>
                </c:pt>
                <c:pt idx="1263">
                  <c:v>63.663349053765664</c:v>
                </c:pt>
                <c:pt idx="1264">
                  <c:v>63.730916621333229</c:v>
                </c:pt>
                <c:pt idx="1265">
                  <c:v>63.798484188900794</c:v>
                </c:pt>
                <c:pt idx="1266">
                  <c:v>63.866051756468359</c:v>
                </c:pt>
                <c:pt idx="1267">
                  <c:v>63.933619324035924</c:v>
                </c:pt>
                <c:pt idx="1268">
                  <c:v>64.001186891603496</c:v>
                </c:pt>
                <c:pt idx="1269">
                  <c:v>64.06875445917106</c:v>
                </c:pt>
                <c:pt idx="1270">
                  <c:v>64.136322026738625</c:v>
                </c:pt>
                <c:pt idx="1271">
                  <c:v>64.20388959430619</c:v>
                </c:pt>
                <c:pt idx="1272">
                  <c:v>64.271457161873755</c:v>
                </c:pt>
                <c:pt idx="1273">
                  <c:v>64.33902472944132</c:v>
                </c:pt>
                <c:pt idx="1274">
                  <c:v>64.406592297008885</c:v>
                </c:pt>
                <c:pt idx="1275">
                  <c:v>64.47415986457645</c:v>
                </c:pt>
                <c:pt idx="1276">
                  <c:v>64.541727432144015</c:v>
                </c:pt>
                <c:pt idx="1277">
                  <c:v>64.60929499971158</c:v>
                </c:pt>
                <c:pt idx="1278">
                  <c:v>64.676862567279144</c:v>
                </c:pt>
                <c:pt idx="1279">
                  <c:v>64.744430134846709</c:v>
                </c:pt>
                <c:pt idx="1280">
                  <c:v>64.811997702414274</c:v>
                </c:pt>
                <c:pt idx="1281">
                  <c:v>64.879565269981839</c:v>
                </c:pt>
                <c:pt idx="1282">
                  <c:v>64.947132837549404</c:v>
                </c:pt>
                <c:pt idx="1283">
                  <c:v>65.014700405116969</c:v>
                </c:pt>
                <c:pt idx="1284">
                  <c:v>65.082267972684534</c:v>
                </c:pt>
                <c:pt idx="1285">
                  <c:v>65.149835540252099</c:v>
                </c:pt>
                <c:pt idx="1286">
                  <c:v>65.217403107819663</c:v>
                </c:pt>
                <c:pt idx="1287">
                  <c:v>65.284970675387228</c:v>
                </c:pt>
                <c:pt idx="1288">
                  <c:v>65.352538242954793</c:v>
                </c:pt>
                <c:pt idx="1289">
                  <c:v>65.420105810522358</c:v>
                </c:pt>
                <c:pt idx="1290">
                  <c:v>65.487673378089923</c:v>
                </c:pt>
                <c:pt idx="1291">
                  <c:v>65.555240945657488</c:v>
                </c:pt>
                <c:pt idx="1292">
                  <c:v>65.622808513225053</c:v>
                </c:pt>
                <c:pt idx="1293">
                  <c:v>65.690376080792618</c:v>
                </c:pt>
                <c:pt idx="1294">
                  <c:v>65.757943648360182</c:v>
                </c:pt>
                <c:pt idx="1295">
                  <c:v>65.825511215927747</c:v>
                </c:pt>
                <c:pt idx="1296">
                  <c:v>65.893078783495312</c:v>
                </c:pt>
                <c:pt idx="1297">
                  <c:v>65.960646351062877</c:v>
                </c:pt>
                <c:pt idx="1298">
                  <c:v>66.028213918630442</c:v>
                </c:pt>
                <c:pt idx="1299">
                  <c:v>66.095781486198007</c:v>
                </c:pt>
                <c:pt idx="1300">
                  <c:v>66.163349053765572</c:v>
                </c:pt>
                <c:pt idx="1301">
                  <c:v>66.230916621333137</c:v>
                </c:pt>
                <c:pt idx="1302">
                  <c:v>66.298484188900701</c:v>
                </c:pt>
                <c:pt idx="1303">
                  <c:v>66.366051756468266</c:v>
                </c:pt>
                <c:pt idx="1304">
                  <c:v>66.433619324035831</c:v>
                </c:pt>
                <c:pt idx="1305">
                  <c:v>66.501186891603396</c:v>
                </c:pt>
                <c:pt idx="1306">
                  <c:v>66.568754459170961</c:v>
                </c:pt>
                <c:pt idx="1307">
                  <c:v>66.636322026738526</c:v>
                </c:pt>
                <c:pt idx="1308">
                  <c:v>66.703889594306091</c:v>
                </c:pt>
                <c:pt idx="1309">
                  <c:v>66.771457161873656</c:v>
                </c:pt>
                <c:pt idx="1310">
                  <c:v>66.839024729441221</c:v>
                </c:pt>
                <c:pt idx="1311">
                  <c:v>66.906592297008785</c:v>
                </c:pt>
                <c:pt idx="1312">
                  <c:v>66.97415986457635</c:v>
                </c:pt>
                <c:pt idx="1313">
                  <c:v>67.041727432143915</c:v>
                </c:pt>
                <c:pt idx="1314">
                  <c:v>67.10929499971148</c:v>
                </c:pt>
                <c:pt idx="1315">
                  <c:v>67.176862567279045</c:v>
                </c:pt>
                <c:pt idx="1316">
                  <c:v>67.24443013484661</c:v>
                </c:pt>
                <c:pt idx="1317">
                  <c:v>67.311997702414175</c:v>
                </c:pt>
                <c:pt idx="1318">
                  <c:v>67.37956526998174</c:v>
                </c:pt>
                <c:pt idx="1319">
                  <c:v>67.447132837549304</c:v>
                </c:pt>
                <c:pt idx="1320">
                  <c:v>67.514700405116869</c:v>
                </c:pt>
                <c:pt idx="1321">
                  <c:v>67.582267972684434</c:v>
                </c:pt>
                <c:pt idx="1322">
                  <c:v>67.649835540251999</c:v>
                </c:pt>
                <c:pt idx="1323">
                  <c:v>67.717403107819564</c:v>
                </c:pt>
                <c:pt idx="1324">
                  <c:v>67.784970675387129</c:v>
                </c:pt>
                <c:pt idx="1325">
                  <c:v>67.852538242954694</c:v>
                </c:pt>
                <c:pt idx="1326">
                  <c:v>67.920105810522259</c:v>
                </c:pt>
                <c:pt idx="1327">
                  <c:v>67.987673378089823</c:v>
                </c:pt>
                <c:pt idx="1328">
                  <c:v>68.055240945657388</c:v>
                </c:pt>
                <c:pt idx="1329">
                  <c:v>68.122808513224953</c:v>
                </c:pt>
                <c:pt idx="1330">
                  <c:v>68.190376080792518</c:v>
                </c:pt>
                <c:pt idx="1331">
                  <c:v>68.257943648360083</c:v>
                </c:pt>
                <c:pt idx="1332">
                  <c:v>68.325511215927648</c:v>
                </c:pt>
                <c:pt idx="1333">
                  <c:v>68.393078783495213</c:v>
                </c:pt>
                <c:pt idx="1334">
                  <c:v>68.460646351062778</c:v>
                </c:pt>
                <c:pt idx="1335">
                  <c:v>68.528213918630343</c:v>
                </c:pt>
                <c:pt idx="1336">
                  <c:v>68.595781486197907</c:v>
                </c:pt>
                <c:pt idx="1337">
                  <c:v>68.663349053765472</c:v>
                </c:pt>
                <c:pt idx="1338">
                  <c:v>68.730916621333037</c:v>
                </c:pt>
                <c:pt idx="1339">
                  <c:v>68.798484188900602</c:v>
                </c:pt>
                <c:pt idx="1340">
                  <c:v>68.866051756468167</c:v>
                </c:pt>
                <c:pt idx="1341">
                  <c:v>68.933619324035732</c:v>
                </c:pt>
                <c:pt idx="1342">
                  <c:v>69.001186891603297</c:v>
                </c:pt>
                <c:pt idx="1343">
                  <c:v>69.068754459170862</c:v>
                </c:pt>
                <c:pt idx="1344">
                  <c:v>69.136322026738426</c:v>
                </c:pt>
                <c:pt idx="1345">
                  <c:v>69.203889594305991</c:v>
                </c:pt>
                <c:pt idx="1346">
                  <c:v>69.271457161873556</c:v>
                </c:pt>
                <c:pt idx="1347">
                  <c:v>69.339024729441121</c:v>
                </c:pt>
                <c:pt idx="1348">
                  <c:v>69.406592297008686</c:v>
                </c:pt>
                <c:pt idx="1349">
                  <c:v>69.474159864576251</c:v>
                </c:pt>
                <c:pt idx="1350">
                  <c:v>69.541727432143816</c:v>
                </c:pt>
                <c:pt idx="1351">
                  <c:v>69.609294999711381</c:v>
                </c:pt>
                <c:pt idx="1352">
                  <c:v>69.676862567278945</c:v>
                </c:pt>
                <c:pt idx="1353">
                  <c:v>69.74443013484651</c:v>
                </c:pt>
                <c:pt idx="1354">
                  <c:v>69.811997702414075</c:v>
                </c:pt>
                <c:pt idx="1355">
                  <c:v>69.87956526998164</c:v>
                </c:pt>
                <c:pt idx="1356">
                  <c:v>69.947132837549205</c:v>
                </c:pt>
                <c:pt idx="1357">
                  <c:v>70.01470040511677</c:v>
                </c:pt>
                <c:pt idx="1358">
                  <c:v>70.082267972684335</c:v>
                </c:pt>
                <c:pt idx="1359">
                  <c:v>70.1498355402519</c:v>
                </c:pt>
                <c:pt idx="1360">
                  <c:v>70.217403107819464</c:v>
                </c:pt>
                <c:pt idx="1361">
                  <c:v>70.284970675387029</c:v>
                </c:pt>
                <c:pt idx="1362">
                  <c:v>70.352538242954594</c:v>
                </c:pt>
                <c:pt idx="1363">
                  <c:v>70.420105810522159</c:v>
                </c:pt>
                <c:pt idx="1364">
                  <c:v>70.487673378089724</c:v>
                </c:pt>
                <c:pt idx="1365">
                  <c:v>70.555240945657289</c:v>
                </c:pt>
                <c:pt idx="1366">
                  <c:v>70.622808513224854</c:v>
                </c:pt>
                <c:pt idx="1367">
                  <c:v>70.690376080792419</c:v>
                </c:pt>
                <c:pt idx="1368">
                  <c:v>70.757943648359984</c:v>
                </c:pt>
                <c:pt idx="1369">
                  <c:v>70.825511215927548</c:v>
                </c:pt>
                <c:pt idx="1370">
                  <c:v>70.893078783495113</c:v>
                </c:pt>
                <c:pt idx="1371">
                  <c:v>70.960646351062678</c:v>
                </c:pt>
                <c:pt idx="1372">
                  <c:v>71.028213918630243</c:v>
                </c:pt>
                <c:pt idx="1373">
                  <c:v>71.095781486197808</c:v>
                </c:pt>
                <c:pt idx="1374">
                  <c:v>71.163349053765373</c:v>
                </c:pt>
                <c:pt idx="1375">
                  <c:v>71.230916621332938</c:v>
                </c:pt>
                <c:pt idx="1376">
                  <c:v>71.298484188900503</c:v>
                </c:pt>
                <c:pt idx="1377">
                  <c:v>71.366051756468067</c:v>
                </c:pt>
                <c:pt idx="1378">
                  <c:v>71.433619324035632</c:v>
                </c:pt>
                <c:pt idx="1379">
                  <c:v>71.501186891603197</c:v>
                </c:pt>
                <c:pt idx="1380">
                  <c:v>71.568754459170762</c:v>
                </c:pt>
                <c:pt idx="1381">
                  <c:v>71.636322026738327</c:v>
                </c:pt>
                <c:pt idx="1382">
                  <c:v>71.703889594305892</c:v>
                </c:pt>
                <c:pt idx="1383">
                  <c:v>71.771457161873457</c:v>
                </c:pt>
                <c:pt idx="1384">
                  <c:v>71.839024729441022</c:v>
                </c:pt>
                <c:pt idx="1385">
                  <c:v>71.906592297008586</c:v>
                </c:pt>
                <c:pt idx="1386">
                  <c:v>71.974159864576151</c:v>
                </c:pt>
                <c:pt idx="1387">
                  <c:v>72.041727432143716</c:v>
                </c:pt>
                <c:pt idx="1388">
                  <c:v>72.109294999711281</c:v>
                </c:pt>
                <c:pt idx="1389">
                  <c:v>72.176862567278846</c:v>
                </c:pt>
                <c:pt idx="1390">
                  <c:v>72.244430134846411</c:v>
                </c:pt>
                <c:pt idx="1391">
                  <c:v>72.311997702413976</c:v>
                </c:pt>
                <c:pt idx="1392">
                  <c:v>72.379565269981541</c:v>
                </c:pt>
                <c:pt idx="1393">
                  <c:v>72.447132837549105</c:v>
                </c:pt>
                <c:pt idx="1394">
                  <c:v>72.51470040511667</c:v>
                </c:pt>
                <c:pt idx="1395">
                  <c:v>72.582267972684235</c:v>
                </c:pt>
                <c:pt idx="1396">
                  <c:v>72.6498355402518</c:v>
                </c:pt>
                <c:pt idx="1397">
                  <c:v>72.717403107819365</c:v>
                </c:pt>
                <c:pt idx="1398">
                  <c:v>72.78497067538693</c:v>
                </c:pt>
                <c:pt idx="1399">
                  <c:v>72.852538242954495</c:v>
                </c:pt>
                <c:pt idx="1400">
                  <c:v>72.92010581052206</c:v>
                </c:pt>
                <c:pt idx="1401">
                  <c:v>72.987673378089625</c:v>
                </c:pt>
                <c:pt idx="1402">
                  <c:v>73.055240945657189</c:v>
                </c:pt>
                <c:pt idx="1403">
                  <c:v>73.122808513224754</c:v>
                </c:pt>
                <c:pt idx="1404">
                  <c:v>73.190376080792319</c:v>
                </c:pt>
                <c:pt idx="1405">
                  <c:v>73.257943648359884</c:v>
                </c:pt>
                <c:pt idx="1406">
                  <c:v>73.325511215927449</c:v>
                </c:pt>
                <c:pt idx="1407">
                  <c:v>73.393078783495014</c:v>
                </c:pt>
                <c:pt idx="1408">
                  <c:v>73.460646351062579</c:v>
                </c:pt>
                <c:pt idx="1409">
                  <c:v>73.528213918630144</c:v>
                </c:pt>
                <c:pt idx="1410">
                  <c:v>73.595781486197708</c:v>
                </c:pt>
                <c:pt idx="1411">
                  <c:v>73.663349053765273</c:v>
                </c:pt>
                <c:pt idx="1412">
                  <c:v>73.730916621332838</c:v>
                </c:pt>
                <c:pt idx="1413">
                  <c:v>73.798484188900403</c:v>
                </c:pt>
                <c:pt idx="1414">
                  <c:v>73.866051756467968</c:v>
                </c:pt>
                <c:pt idx="1415">
                  <c:v>73.933619324035533</c:v>
                </c:pt>
                <c:pt idx="1416">
                  <c:v>74.001186891603098</c:v>
                </c:pt>
                <c:pt idx="1417">
                  <c:v>74.068754459170663</c:v>
                </c:pt>
                <c:pt idx="1418">
                  <c:v>74.136322026738227</c:v>
                </c:pt>
                <c:pt idx="1419">
                  <c:v>74.203889594305792</c:v>
                </c:pt>
                <c:pt idx="1420">
                  <c:v>74.271457161873357</c:v>
                </c:pt>
                <c:pt idx="1421">
                  <c:v>74.339024729440922</c:v>
                </c:pt>
                <c:pt idx="1422">
                  <c:v>74.406592297008487</c:v>
                </c:pt>
                <c:pt idx="1423">
                  <c:v>74.474159864576052</c:v>
                </c:pt>
                <c:pt idx="1424">
                  <c:v>74.541727432143617</c:v>
                </c:pt>
                <c:pt idx="1425">
                  <c:v>74.609294999711182</c:v>
                </c:pt>
                <c:pt idx="1426">
                  <c:v>74.676862567278746</c:v>
                </c:pt>
                <c:pt idx="1427">
                  <c:v>74.744430134846311</c:v>
                </c:pt>
                <c:pt idx="1428">
                  <c:v>74.811997702413876</c:v>
                </c:pt>
                <c:pt idx="1429">
                  <c:v>74.879565269981441</c:v>
                </c:pt>
                <c:pt idx="1430">
                  <c:v>74.947132837549006</c:v>
                </c:pt>
                <c:pt idx="1431">
                  <c:v>75.014700405116571</c:v>
                </c:pt>
                <c:pt idx="1432">
                  <c:v>75.082267972684136</c:v>
                </c:pt>
                <c:pt idx="1433">
                  <c:v>75.149835540251701</c:v>
                </c:pt>
                <c:pt idx="1434">
                  <c:v>75.217403107819266</c:v>
                </c:pt>
                <c:pt idx="1435">
                  <c:v>75.28497067538683</c:v>
                </c:pt>
                <c:pt idx="1436">
                  <c:v>75.352538242954395</c:v>
                </c:pt>
                <c:pt idx="1437">
                  <c:v>75.42010581052196</c:v>
                </c:pt>
                <c:pt idx="1438">
                  <c:v>75.487673378089525</c:v>
                </c:pt>
                <c:pt idx="1439">
                  <c:v>75.55524094565709</c:v>
                </c:pt>
                <c:pt idx="1440">
                  <c:v>75.622808513224655</c:v>
                </c:pt>
                <c:pt idx="1441">
                  <c:v>75.69037608079222</c:v>
                </c:pt>
                <c:pt idx="1442">
                  <c:v>75.757943648359785</c:v>
                </c:pt>
                <c:pt idx="1443">
                  <c:v>75.825511215927349</c:v>
                </c:pt>
                <c:pt idx="1444">
                  <c:v>75.893078783494914</c:v>
                </c:pt>
                <c:pt idx="1445">
                  <c:v>75.960646351062479</c:v>
                </c:pt>
                <c:pt idx="1446">
                  <c:v>76.028213918630044</c:v>
                </c:pt>
                <c:pt idx="1447">
                  <c:v>76.095781486197609</c:v>
                </c:pt>
                <c:pt idx="1448">
                  <c:v>76.163349053765174</c:v>
                </c:pt>
                <c:pt idx="1449">
                  <c:v>76.230916621332739</c:v>
                </c:pt>
                <c:pt idx="1450">
                  <c:v>76.298484188900304</c:v>
                </c:pt>
                <c:pt idx="1451">
                  <c:v>76.366051756467868</c:v>
                </c:pt>
                <c:pt idx="1452">
                  <c:v>76.433619324035433</c:v>
                </c:pt>
                <c:pt idx="1453">
                  <c:v>76.501186891602998</c:v>
                </c:pt>
                <c:pt idx="1454">
                  <c:v>76.568754459170563</c:v>
                </c:pt>
                <c:pt idx="1455">
                  <c:v>76.636322026738128</c:v>
                </c:pt>
                <c:pt idx="1456">
                  <c:v>76.703889594305693</c:v>
                </c:pt>
                <c:pt idx="1457">
                  <c:v>76.771457161873258</c:v>
                </c:pt>
                <c:pt idx="1458">
                  <c:v>76.839024729440823</c:v>
                </c:pt>
                <c:pt idx="1459">
                  <c:v>76.906592297008388</c:v>
                </c:pt>
                <c:pt idx="1460">
                  <c:v>76.974159864575952</c:v>
                </c:pt>
                <c:pt idx="1461">
                  <c:v>77.041727432143517</c:v>
                </c:pt>
                <c:pt idx="1462">
                  <c:v>77.109294999711082</c:v>
                </c:pt>
                <c:pt idx="1463">
                  <c:v>77.176862567278647</c:v>
                </c:pt>
                <c:pt idx="1464">
                  <c:v>77.244430134846212</c:v>
                </c:pt>
                <c:pt idx="1465">
                  <c:v>77.311997702413777</c:v>
                </c:pt>
                <c:pt idx="1466">
                  <c:v>77.379565269981342</c:v>
                </c:pt>
                <c:pt idx="1467">
                  <c:v>77.447132837548907</c:v>
                </c:pt>
                <c:pt idx="1468">
                  <c:v>77.514700405116471</c:v>
                </c:pt>
                <c:pt idx="1469">
                  <c:v>77.582267972684036</c:v>
                </c:pt>
                <c:pt idx="1470">
                  <c:v>77.649835540251601</c:v>
                </c:pt>
                <c:pt idx="1471">
                  <c:v>77.717403107819166</c:v>
                </c:pt>
                <c:pt idx="1472">
                  <c:v>77.784970675386731</c:v>
                </c:pt>
                <c:pt idx="1473">
                  <c:v>77.852538242954296</c:v>
                </c:pt>
                <c:pt idx="1474">
                  <c:v>77.920105810521861</c:v>
                </c:pt>
                <c:pt idx="1475">
                  <c:v>77.987673378089426</c:v>
                </c:pt>
                <c:pt idx="1476">
                  <c:v>78.05524094565699</c:v>
                </c:pt>
                <c:pt idx="1477">
                  <c:v>78.122808513224555</c:v>
                </c:pt>
                <c:pt idx="1478">
                  <c:v>78.19037608079212</c:v>
                </c:pt>
                <c:pt idx="1479">
                  <c:v>78.257943648359685</c:v>
                </c:pt>
                <c:pt idx="1480">
                  <c:v>78.32551121592725</c:v>
                </c:pt>
                <c:pt idx="1481">
                  <c:v>78.393078783494815</c:v>
                </c:pt>
                <c:pt idx="1482">
                  <c:v>78.46064635106238</c:v>
                </c:pt>
                <c:pt idx="1483">
                  <c:v>78.528213918629945</c:v>
                </c:pt>
                <c:pt idx="1484">
                  <c:v>78.595781486197509</c:v>
                </c:pt>
                <c:pt idx="1485">
                  <c:v>78.663349053765074</c:v>
                </c:pt>
                <c:pt idx="1486">
                  <c:v>78.730916621332639</c:v>
                </c:pt>
                <c:pt idx="1487">
                  <c:v>78.798484188900204</c:v>
                </c:pt>
                <c:pt idx="1488">
                  <c:v>78.866051756467769</c:v>
                </c:pt>
                <c:pt idx="1489">
                  <c:v>78.933619324035334</c:v>
                </c:pt>
                <c:pt idx="1490">
                  <c:v>79.001186891602899</c:v>
                </c:pt>
                <c:pt idx="1491">
                  <c:v>79.068754459170464</c:v>
                </c:pt>
                <c:pt idx="1492">
                  <c:v>79.136322026738029</c:v>
                </c:pt>
                <c:pt idx="1493">
                  <c:v>79.203889594305593</c:v>
                </c:pt>
                <c:pt idx="1494">
                  <c:v>79.271457161873158</c:v>
                </c:pt>
                <c:pt idx="1495">
                  <c:v>79.339024729440723</c:v>
                </c:pt>
                <c:pt idx="1496">
                  <c:v>79.406592297008288</c:v>
                </c:pt>
                <c:pt idx="1497">
                  <c:v>79.474159864575853</c:v>
                </c:pt>
                <c:pt idx="1498">
                  <c:v>79.541727432143418</c:v>
                </c:pt>
                <c:pt idx="1499">
                  <c:v>79.609294999710983</c:v>
                </c:pt>
                <c:pt idx="1500">
                  <c:v>79.676862567278548</c:v>
                </c:pt>
                <c:pt idx="1501">
                  <c:v>79.744430134846112</c:v>
                </c:pt>
                <c:pt idx="1502">
                  <c:v>79.811997702413677</c:v>
                </c:pt>
                <c:pt idx="1503">
                  <c:v>79.879565269981242</c:v>
                </c:pt>
                <c:pt idx="1504">
                  <c:v>79.947132837548807</c:v>
                </c:pt>
                <c:pt idx="1505">
                  <c:v>80.014700405116372</c:v>
                </c:pt>
                <c:pt idx="1506">
                  <c:v>80.082267972683937</c:v>
                </c:pt>
                <c:pt idx="1507">
                  <c:v>80.149835540251502</c:v>
                </c:pt>
                <c:pt idx="1508">
                  <c:v>80.217403107819067</c:v>
                </c:pt>
                <c:pt idx="1509">
                  <c:v>80.284970675386631</c:v>
                </c:pt>
                <c:pt idx="1510">
                  <c:v>80.352538242954196</c:v>
                </c:pt>
                <c:pt idx="1511">
                  <c:v>80.420105810521761</c:v>
                </c:pt>
                <c:pt idx="1512">
                  <c:v>80.487673378089326</c:v>
                </c:pt>
                <c:pt idx="1513">
                  <c:v>80.555240945656891</c:v>
                </c:pt>
                <c:pt idx="1514">
                  <c:v>80.622808513224456</c:v>
                </c:pt>
                <c:pt idx="1515">
                  <c:v>80.690376080792021</c:v>
                </c:pt>
                <c:pt idx="1516">
                  <c:v>80.757943648359586</c:v>
                </c:pt>
                <c:pt idx="1517">
                  <c:v>80.82551121592715</c:v>
                </c:pt>
                <c:pt idx="1518">
                  <c:v>80.893078783494715</c:v>
                </c:pt>
                <c:pt idx="1519">
                  <c:v>80.96064635106228</c:v>
                </c:pt>
                <c:pt idx="1520">
                  <c:v>81.028213918629845</c:v>
                </c:pt>
                <c:pt idx="1521">
                  <c:v>81.09578148619741</c:v>
                </c:pt>
                <c:pt idx="1522">
                  <c:v>81.163349053764975</c:v>
                </c:pt>
                <c:pt idx="1523">
                  <c:v>81.23091662133254</c:v>
                </c:pt>
                <c:pt idx="1524">
                  <c:v>81.298484188900105</c:v>
                </c:pt>
                <c:pt idx="1525">
                  <c:v>81.36605175646767</c:v>
                </c:pt>
                <c:pt idx="1526">
                  <c:v>81.433619324035234</c:v>
                </c:pt>
                <c:pt idx="1527">
                  <c:v>81.501186891602799</c:v>
                </c:pt>
                <c:pt idx="1528">
                  <c:v>81.568754459170364</c:v>
                </c:pt>
                <c:pt idx="1529">
                  <c:v>81.636322026737929</c:v>
                </c:pt>
                <c:pt idx="1530">
                  <c:v>81.703889594305494</c:v>
                </c:pt>
                <c:pt idx="1531">
                  <c:v>81.771457161873059</c:v>
                </c:pt>
                <c:pt idx="1532">
                  <c:v>81.839024729440624</c:v>
                </c:pt>
                <c:pt idx="1533">
                  <c:v>81.906592297008189</c:v>
                </c:pt>
                <c:pt idx="1534">
                  <c:v>81.974159864575753</c:v>
                </c:pt>
                <c:pt idx="1535">
                  <c:v>82.041727432143318</c:v>
                </c:pt>
                <c:pt idx="1536">
                  <c:v>82.109294999710883</c:v>
                </c:pt>
                <c:pt idx="1537">
                  <c:v>82.176862567278448</c:v>
                </c:pt>
                <c:pt idx="1538">
                  <c:v>82.244430134846013</c:v>
                </c:pt>
                <c:pt idx="1539">
                  <c:v>82.311997702413578</c:v>
                </c:pt>
                <c:pt idx="1540">
                  <c:v>82.379565269981143</c:v>
                </c:pt>
                <c:pt idx="1541">
                  <c:v>82.447132837548708</c:v>
                </c:pt>
                <c:pt idx="1542">
                  <c:v>82.514700405116272</c:v>
                </c:pt>
                <c:pt idx="1543">
                  <c:v>82.582267972683837</c:v>
                </c:pt>
                <c:pt idx="1544">
                  <c:v>82.649835540251402</c:v>
                </c:pt>
                <c:pt idx="1545">
                  <c:v>82.717403107818967</c:v>
                </c:pt>
                <c:pt idx="1546">
                  <c:v>82.784970675386532</c:v>
                </c:pt>
                <c:pt idx="1547">
                  <c:v>82.852538242954097</c:v>
                </c:pt>
                <c:pt idx="1548">
                  <c:v>82.920105810521662</c:v>
                </c:pt>
                <c:pt idx="1549">
                  <c:v>82.987673378089227</c:v>
                </c:pt>
                <c:pt idx="1550">
                  <c:v>83.055240945656791</c:v>
                </c:pt>
                <c:pt idx="1551">
                  <c:v>83.122808513224356</c:v>
                </c:pt>
                <c:pt idx="1552">
                  <c:v>83.190376080791921</c:v>
                </c:pt>
                <c:pt idx="1553">
                  <c:v>83.257943648359486</c:v>
                </c:pt>
                <c:pt idx="1554">
                  <c:v>83.325511215927051</c:v>
                </c:pt>
                <c:pt idx="1555">
                  <c:v>83.393078783494616</c:v>
                </c:pt>
                <c:pt idx="1556">
                  <c:v>83.460646351062181</c:v>
                </c:pt>
                <c:pt idx="1557">
                  <c:v>83.528213918629746</c:v>
                </c:pt>
                <c:pt idx="1558">
                  <c:v>83.595781486197311</c:v>
                </c:pt>
                <c:pt idx="1559">
                  <c:v>83.663349053764875</c:v>
                </c:pt>
                <c:pt idx="1560">
                  <c:v>83.73091662133244</c:v>
                </c:pt>
                <c:pt idx="1561">
                  <c:v>83.798484188900005</c:v>
                </c:pt>
                <c:pt idx="1562">
                  <c:v>83.86605175646757</c:v>
                </c:pt>
                <c:pt idx="1563">
                  <c:v>83.933619324035135</c:v>
                </c:pt>
                <c:pt idx="1564">
                  <c:v>84.0011868916027</c:v>
                </c:pt>
                <c:pt idx="1565">
                  <c:v>84.068754459170265</c:v>
                </c:pt>
                <c:pt idx="1566">
                  <c:v>84.13632202673783</c:v>
                </c:pt>
                <c:pt idx="1567">
                  <c:v>84.203889594305394</c:v>
                </c:pt>
                <c:pt idx="1568">
                  <c:v>84.271457161872959</c:v>
                </c:pt>
                <c:pt idx="1569">
                  <c:v>84.339024729440524</c:v>
                </c:pt>
                <c:pt idx="1570">
                  <c:v>84.406592297008089</c:v>
                </c:pt>
                <c:pt idx="1571">
                  <c:v>84.474159864575654</c:v>
                </c:pt>
                <c:pt idx="1572">
                  <c:v>84.541727432143219</c:v>
                </c:pt>
                <c:pt idx="1573">
                  <c:v>84.609294999710784</c:v>
                </c:pt>
                <c:pt idx="1574">
                  <c:v>84.676862567278349</c:v>
                </c:pt>
                <c:pt idx="1575">
                  <c:v>84.744430134845913</c:v>
                </c:pt>
                <c:pt idx="1576">
                  <c:v>84.811997702413478</c:v>
                </c:pt>
                <c:pt idx="1577">
                  <c:v>84.879565269981043</c:v>
                </c:pt>
                <c:pt idx="1578">
                  <c:v>84.947132837548608</c:v>
                </c:pt>
                <c:pt idx="1579">
                  <c:v>85.014700405116173</c:v>
                </c:pt>
                <c:pt idx="1580">
                  <c:v>85.082267972683738</c:v>
                </c:pt>
                <c:pt idx="1581">
                  <c:v>85.149835540251303</c:v>
                </c:pt>
                <c:pt idx="1582">
                  <c:v>85.217403107818868</c:v>
                </c:pt>
                <c:pt idx="1583">
                  <c:v>85.284970675386433</c:v>
                </c:pt>
                <c:pt idx="1584">
                  <c:v>85.352538242953997</c:v>
                </c:pt>
                <c:pt idx="1585">
                  <c:v>85.420105810521562</c:v>
                </c:pt>
                <c:pt idx="1586">
                  <c:v>85.487673378089127</c:v>
                </c:pt>
                <c:pt idx="1587">
                  <c:v>85.555240945656692</c:v>
                </c:pt>
                <c:pt idx="1588">
                  <c:v>85.622808513224257</c:v>
                </c:pt>
                <c:pt idx="1589">
                  <c:v>85.690376080791822</c:v>
                </c:pt>
                <c:pt idx="1590">
                  <c:v>85.757943648359387</c:v>
                </c:pt>
                <c:pt idx="1591">
                  <c:v>85.825511215926952</c:v>
                </c:pt>
                <c:pt idx="1592">
                  <c:v>85.893078783494516</c:v>
                </c:pt>
                <c:pt idx="1593">
                  <c:v>85.960646351062081</c:v>
                </c:pt>
                <c:pt idx="1594">
                  <c:v>86.028213918629646</c:v>
                </c:pt>
                <c:pt idx="1595">
                  <c:v>86.095781486197211</c:v>
                </c:pt>
                <c:pt idx="1596">
                  <c:v>86.163349053764776</c:v>
                </c:pt>
                <c:pt idx="1597">
                  <c:v>86.230916621332341</c:v>
                </c:pt>
                <c:pt idx="1598">
                  <c:v>86.298484188899906</c:v>
                </c:pt>
                <c:pt idx="1599">
                  <c:v>86.366051756467471</c:v>
                </c:pt>
                <c:pt idx="1600">
                  <c:v>86.433619324035035</c:v>
                </c:pt>
                <c:pt idx="1601">
                  <c:v>86.5011868916026</c:v>
                </c:pt>
                <c:pt idx="1602">
                  <c:v>86.568754459170165</c:v>
                </c:pt>
                <c:pt idx="1603">
                  <c:v>86.63632202673773</c:v>
                </c:pt>
                <c:pt idx="1604">
                  <c:v>86.703889594305295</c:v>
                </c:pt>
                <c:pt idx="1605">
                  <c:v>86.77145716187286</c:v>
                </c:pt>
                <c:pt idx="1606">
                  <c:v>86.839024729440425</c:v>
                </c:pt>
                <c:pt idx="1607">
                  <c:v>86.90659229700799</c:v>
                </c:pt>
                <c:pt idx="1608">
                  <c:v>86.974159864575554</c:v>
                </c:pt>
                <c:pt idx="1609">
                  <c:v>87.041727432143119</c:v>
                </c:pt>
                <c:pt idx="1610">
                  <c:v>87.109294999710684</c:v>
                </c:pt>
                <c:pt idx="1611">
                  <c:v>87.176862567278249</c:v>
                </c:pt>
                <c:pt idx="1612">
                  <c:v>87.244430134845814</c:v>
                </c:pt>
                <c:pt idx="1613">
                  <c:v>87.311997702413379</c:v>
                </c:pt>
                <c:pt idx="1614">
                  <c:v>87.379565269980944</c:v>
                </c:pt>
                <c:pt idx="1615">
                  <c:v>87.447132837548509</c:v>
                </c:pt>
                <c:pt idx="1616">
                  <c:v>87.514700405116074</c:v>
                </c:pt>
                <c:pt idx="1617">
                  <c:v>87.582267972683638</c:v>
                </c:pt>
                <c:pt idx="1618">
                  <c:v>87.649835540251203</c:v>
                </c:pt>
                <c:pt idx="1619">
                  <c:v>87.717403107818768</c:v>
                </c:pt>
                <c:pt idx="1620">
                  <c:v>87.784970675386333</c:v>
                </c:pt>
                <c:pt idx="1621">
                  <c:v>87.852538242953898</c:v>
                </c:pt>
                <c:pt idx="1622">
                  <c:v>87.920105810521463</c:v>
                </c:pt>
                <c:pt idx="1623">
                  <c:v>87.987673378089028</c:v>
                </c:pt>
                <c:pt idx="1624">
                  <c:v>88.055240945656593</c:v>
                </c:pt>
                <c:pt idx="1625">
                  <c:v>88.122808513224157</c:v>
                </c:pt>
                <c:pt idx="1626">
                  <c:v>88.190376080791722</c:v>
                </c:pt>
                <c:pt idx="1627">
                  <c:v>88.257943648359287</c:v>
                </c:pt>
                <c:pt idx="1628">
                  <c:v>88.325511215926852</c:v>
                </c:pt>
                <c:pt idx="1629">
                  <c:v>88.393078783494417</c:v>
                </c:pt>
                <c:pt idx="1630">
                  <c:v>88.460646351061982</c:v>
                </c:pt>
                <c:pt idx="1631">
                  <c:v>88.528213918629547</c:v>
                </c:pt>
                <c:pt idx="1632">
                  <c:v>88.595781486197112</c:v>
                </c:pt>
                <c:pt idx="1633">
                  <c:v>88.663349053764676</c:v>
                </c:pt>
                <c:pt idx="1634">
                  <c:v>88.730916621332241</c:v>
                </c:pt>
                <c:pt idx="1635">
                  <c:v>88.798484188899806</c:v>
                </c:pt>
                <c:pt idx="1636">
                  <c:v>88.866051756467371</c:v>
                </c:pt>
                <c:pt idx="1637">
                  <c:v>88.933619324034936</c:v>
                </c:pt>
                <c:pt idx="1638">
                  <c:v>89.001186891602501</c:v>
                </c:pt>
                <c:pt idx="1639">
                  <c:v>89.068754459170066</c:v>
                </c:pt>
                <c:pt idx="1640">
                  <c:v>89.136322026737631</c:v>
                </c:pt>
                <c:pt idx="1641">
                  <c:v>89.203889594305195</c:v>
                </c:pt>
                <c:pt idx="1642">
                  <c:v>89.27145716187276</c:v>
                </c:pt>
                <c:pt idx="1643">
                  <c:v>89.339024729440325</c:v>
                </c:pt>
                <c:pt idx="1644">
                  <c:v>89.40659229700789</c:v>
                </c:pt>
                <c:pt idx="1645">
                  <c:v>89.474159864575455</c:v>
                </c:pt>
                <c:pt idx="1646">
                  <c:v>89.54172743214302</c:v>
                </c:pt>
                <c:pt idx="1647">
                  <c:v>89.609294999710585</c:v>
                </c:pt>
                <c:pt idx="1648">
                  <c:v>89.67686256727815</c:v>
                </c:pt>
                <c:pt idx="1649">
                  <c:v>89.744430134845715</c:v>
                </c:pt>
                <c:pt idx="1650">
                  <c:v>89.811997702413279</c:v>
                </c:pt>
                <c:pt idx="1651">
                  <c:v>89.879565269980844</c:v>
                </c:pt>
                <c:pt idx="1652">
                  <c:v>89.947132837548409</c:v>
                </c:pt>
                <c:pt idx="1653">
                  <c:v>90.014700405115974</c:v>
                </c:pt>
                <c:pt idx="1654">
                  <c:v>90.082267972683539</c:v>
                </c:pt>
                <c:pt idx="1655">
                  <c:v>90.149835540251104</c:v>
                </c:pt>
                <c:pt idx="1656">
                  <c:v>90.217403107818669</c:v>
                </c:pt>
                <c:pt idx="1657">
                  <c:v>90.284970675386234</c:v>
                </c:pt>
                <c:pt idx="1658">
                  <c:v>90.352538242953798</c:v>
                </c:pt>
                <c:pt idx="1659">
                  <c:v>90.420105810521363</c:v>
                </c:pt>
                <c:pt idx="1660">
                  <c:v>90.487673378088928</c:v>
                </c:pt>
                <c:pt idx="1661">
                  <c:v>90.555240945656493</c:v>
                </c:pt>
                <c:pt idx="1662">
                  <c:v>90.622808513224058</c:v>
                </c:pt>
                <c:pt idx="1663">
                  <c:v>90.690376080791623</c:v>
                </c:pt>
                <c:pt idx="1664">
                  <c:v>90.757943648359188</c:v>
                </c:pt>
                <c:pt idx="1665">
                  <c:v>90.825511215926753</c:v>
                </c:pt>
                <c:pt idx="1666">
                  <c:v>90.893078783494317</c:v>
                </c:pt>
                <c:pt idx="1667">
                  <c:v>90.960646351061882</c:v>
                </c:pt>
                <c:pt idx="1668">
                  <c:v>91.028213918629447</c:v>
                </c:pt>
                <c:pt idx="1669">
                  <c:v>91.095781486197012</c:v>
                </c:pt>
                <c:pt idx="1670">
                  <c:v>91.163349053764577</c:v>
                </c:pt>
                <c:pt idx="1671">
                  <c:v>91.230916621332142</c:v>
                </c:pt>
                <c:pt idx="1672">
                  <c:v>91.298484188899707</c:v>
                </c:pt>
                <c:pt idx="1673">
                  <c:v>91.366051756467272</c:v>
                </c:pt>
                <c:pt idx="1674">
                  <c:v>91.433619324034836</c:v>
                </c:pt>
                <c:pt idx="1675">
                  <c:v>91.501186891602401</c:v>
                </c:pt>
                <c:pt idx="1676">
                  <c:v>91.568754459169966</c:v>
                </c:pt>
                <c:pt idx="1677">
                  <c:v>91.636322026737531</c:v>
                </c:pt>
                <c:pt idx="1678">
                  <c:v>91.703889594305096</c:v>
                </c:pt>
                <c:pt idx="1679">
                  <c:v>91.771457161872661</c:v>
                </c:pt>
                <c:pt idx="1680">
                  <c:v>91.839024729440226</c:v>
                </c:pt>
                <c:pt idx="1681">
                  <c:v>91.906592297007791</c:v>
                </c:pt>
                <c:pt idx="1682">
                  <c:v>91.974159864575356</c:v>
                </c:pt>
                <c:pt idx="1683">
                  <c:v>92.04172743214292</c:v>
                </c:pt>
                <c:pt idx="1684">
                  <c:v>92.109294999710485</c:v>
                </c:pt>
                <c:pt idx="1685">
                  <c:v>92.17686256727805</c:v>
                </c:pt>
                <c:pt idx="1686">
                  <c:v>92.244430134845615</c:v>
                </c:pt>
                <c:pt idx="1687">
                  <c:v>92.31199770241318</c:v>
                </c:pt>
                <c:pt idx="1688">
                  <c:v>92.379565269980745</c:v>
                </c:pt>
                <c:pt idx="1689">
                  <c:v>92.44713283754831</c:v>
                </c:pt>
                <c:pt idx="1690">
                  <c:v>92.514700405115875</c:v>
                </c:pt>
                <c:pt idx="1691">
                  <c:v>92.582267972683439</c:v>
                </c:pt>
                <c:pt idx="1692">
                  <c:v>92.649835540251004</c:v>
                </c:pt>
                <c:pt idx="1693">
                  <c:v>92.717403107818569</c:v>
                </c:pt>
                <c:pt idx="1694">
                  <c:v>92.784970675386134</c:v>
                </c:pt>
                <c:pt idx="1695">
                  <c:v>92.852538242953699</c:v>
                </c:pt>
                <c:pt idx="1696">
                  <c:v>92.920105810521264</c:v>
                </c:pt>
                <c:pt idx="1697">
                  <c:v>92.987673378088829</c:v>
                </c:pt>
                <c:pt idx="1698">
                  <c:v>93.055240945656394</c:v>
                </c:pt>
                <c:pt idx="1699">
                  <c:v>93.122808513223958</c:v>
                </c:pt>
                <c:pt idx="1700">
                  <c:v>93.190376080791523</c:v>
                </c:pt>
                <c:pt idx="1701">
                  <c:v>93.257943648359088</c:v>
                </c:pt>
                <c:pt idx="1702">
                  <c:v>93.325511215926653</c:v>
                </c:pt>
                <c:pt idx="1703">
                  <c:v>93.393078783494218</c:v>
                </c:pt>
                <c:pt idx="1704">
                  <c:v>93.460646351061783</c:v>
                </c:pt>
                <c:pt idx="1705">
                  <c:v>93.528213918629348</c:v>
                </c:pt>
                <c:pt idx="1706">
                  <c:v>93.595781486196913</c:v>
                </c:pt>
                <c:pt idx="1707">
                  <c:v>93.663349053764478</c:v>
                </c:pt>
                <c:pt idx="1708">
                  <c:v>93.730916621332042</c:v>
                </c:pt>
                <c:pt idx="1709">
                  <c:v>93.798484188899607</c:v>
                </c:pt>
                <c:pt idx="1710">
                  <c:v>93.866051756467172</c:v>
                </c:pt>
                <c:pt idx="1711">
                  <c:v>93.933619324034737</c:v>
                </c:pt>
                <c:pt idx="1712">
                  <c:v>94.001186891602302</c:v>
                </c:pt>
                <c:pt idx="1713">
                  <c:v>94.068754459169867</c:v>
                </c:pt>
                <c:pt idx="1714">
                  <c:v>94.136322026737432</c:v>
                </c:pt>
                <c:pt idx="1715">
                  <c:v>94.203889594304997</c:v>
                </c:pt>
                <c:pt idx="1716">
                  <c:v>94.271457161872561</c:v>
                </c:pt>
                <c:pt idx="1717">
                  <c:v>94.339024729440126</c:v>
                </c:pt>
                <c:pt idx="1718">
                  <c:v>94.406592297007691</c:v>
                </c:pt>
                <c:pt idx="1719">
                  <c:v>94.474159864575256</c:v>
                </c:pt>
                <c:pt idx="1720">
                  <c:v>94.541727432142821</c:v>
                </c:pt>
                <c:pt idx="1721">
                  <c:v>94.609294999710386</c:v>
                </c:pt>
                <c:pt idx="1722">
                  <c:v>94.676862567277951</c:v>
                </c:pt>
                <c:pt idx="1723">
                  <c:v>94.744430134845516</c:v>
                </c:pt>
                <c:pt idx="1724">
                  <c:v>94.81199770241308</c:v>
                </c:pt>
                <c:pt idx="1725">
                  <c:v>94.879565269980645</c:v>
                </c:pt>
                <c:pt idx="1726">
                  <c:v>94.94713283754821</c:v>
                </c:pt>
                <c:pt idx="1727">
                  <c:v>95.014700405115775</c:v>
                </c:pt>
                <c:pt idx="1728">
                  <c:v>95.08226797268334</c:v>
                </c:pt>
                <c:pt idx="1729">
                  <c:v>95.149835540250905</c:v>
                </c:pt>
                <c:pt idx="1730">
                  <c:v>95.21740310781847</c:v>
                </c:pt>
                <c:pt idx="1731">
                  <c:v>95.284970675386035</c:v>
                </c:pt>
                <c:pt idx="1732">
                  <c:v>95.352538242953599</c:v>
                </c:pt>
                <c:pt idx="1733">
                  <c:v>95.420105810521164</c:v>
                </c:pt>
                <c:pt idx="1734">
                  <c:v>95.487673378088729</c:v>
                </c:pt>
                <c:pt idx="1735">
                  <c:v>95.555240945656294</c:v>
                </c:pt>
                <c:pt idx="1736">
                  <c:v>95.622808513223859</c:v>
                </c:pt>
                <c:pt idx="1737">
                  <c:v>95.690376080791424</c:v>
                </c:pt>
                <c:pt idx="1738">
                  <c:v>95.757943648358989</c:v>
                </c:pt>
                <c:pt idx="1739">
                  <c:v>95.825511215926554</c:v>
                </c:pt>
                <c:pt idx="1740">
                  <c:v>95.893078783494119</c:v>
                </c:pt>
                <c:pt idx="1741">
                  <c:v>95.960646351061683</c:v>
                </c:pt>
                <c:pt idx="1742">
                  <c:v>96.028213918629248</c:v>
                </c:pt>
                <c:pt idx="1743">
                  <c:v>96.095781486196813</c:v>
                </c:pt>
                <c:pt idx="1744">
                  <c:v>96.163349053764378</c:v>
                </c:pt>
                <c:pt idx="1745">
                  <c:v>96.230916621331943</c:v>
                </c:pt>
                <c:pt idx="1746">
                  <c:v>96.298484188899508</c:v>
                </c:pt>
                <c:pt idx="1747">
                  <c:v>96.366051756467073</c:v>
                </c:pt>
                <c:pt idx="1748">
                  <c:v>96.433619324034638</c:v>
                </c:pt>
                <c:pt idx="1749">
                  <c:v>96.501186891602202</c:v>
                </c:pt>
                <c:pt idx="1750">
                  <c:v>96.568754459169767</c:v>
                </c:pt>
                <c:pt idx="1751">
                  <c:v>96.636322026737332</c:v>
                </c:pt>
                <c:pt idx="1752">
                  <c:v>96.703889594304897</c:v>
                </c:pt>
                <c:pt idx="1753">
                  <c:v>96.771457161872462</c:v>
                </c:pt>
                <c:pt idx="1754">
                  <c:v>96.839024729440027</c:v>
                </c:pt>
                <c:pt idx="1755">
                  <c:v>96.906592297007592</c:v>
                </c:pt>
                <c:pt idx="1756">
                  <c:v>96.974159864575157</c:v>
                </c:pt>
                <c:pt idx="1757">
                  <c:v>97.041727432142721</c:v>
                </c:pt>
                <c:pt idx="1758">
                  <c:v>97.109294999710286</c:v>
                </c:pt>
                <c:pt idx="1759">
                  <c:v>97.176862567277851</c:v>
                </c:pt>
                <c:pt idx="1760">
                  <c:v>97.244430134845416</c:v>
                </c:pt>
                <c:pt idx="1761">
                  <c:v>97.311997702412981</c:v>
                </c:pt>
                <c:pt idx="1762">
                  <c:v>97.379565269980546</c:v>
                </c:pt>
                <c:pt idx="1763">
                  <c:v>97.447132837548111</c:v>
                </c:pt>
                <c:pt idx="1764">
                  <c:v>97.514700405115676</c:v>
                </c:pt>
                <c:pt idx="1765">
                  <c:v>97.58226797268324</c:v>
                </c:pt>
                <c:pt idx="1766">
                  <c:v>97.649835540250805</c:v>
                </c:pt>
                <c:pt idx="1767">
                  <c:v>97.71740310781837</c:v>
                </c:pt>
                <c:pt idx="1768">
                  <c:v>97.784970675385935</c:v>
                </c:pt>
                <c:pt idx="1769">
                  <c:v>97.8525382429535</c:v>
                </c:pt>
                <c:pt idx="1770">
                  <c:v>97.920105810521065</c:v>
                </c:pt>
                <c:pt idx="1771">
                  <c:v>97.98767337808863</c:v>
                </c:pt>
                <c:pt idx="1772">
                  <c:v>98.055240945656195</c:v>
                </c:pt>
                <c:pt idx="1773">
                  <c:v>98.12280851322376</c:v>
                </c:pt>
                <c:pt idx="1774">
                  <c:v>98.190376080791324</c:v>
                </c:pt>
                <c:pt idx="1775">
                  <c:v>98.257943648358889</c:v>
                </c:pt>
                <c:pt idx="1776">
                  <c:v>98.325511215926454</c:v>
                </c:pt>
                <c:pt idx="1777">
                  <c:v>98.393078783494019</c:v>
                </c:pt>
                <c:pt idx="1778">
                  <c:v>98.460646351061584</c:v>
                </c:pt>
                <c:pt idx="1779">
                  <c:v>98.528213918629149</c:v>
                </c:pt>
                <c:pt idx="1780">
                  <c:v>98.595781486196714</c:v>
                </c:pt>
                <c:pt idx="1781">
                  <c:v>98.663349053764279</c:v>
                </c:pt>
                <c:pt idx="1782">
                  <c:v>98.730916621331843</c:v>
                </c:pt>
                <c:pt idx="1783">
                  <c:v>98.798484188899408</c:v>
                </c:pt>
                <c:pt idx="1784">
                  <c:v>98.866051756466973</c:v>
                </c:pt>
                <c:pt idx="1785">
                  <c:v>98.933619324034538</c:v>
                </c:pt>
                <c:pt idx="1786">
                  <c:v>99.001186891602103</c:v>
                </c:pt>
                <c:pt idx="1787">
                  <c:v>99.068754459169668</c:v>
                </c:pt>
                <c:pt idx="1788">
                  <c:v>99.136322026737233</c:v>
                </c:pt>
                <c:pt idx="1789">
                  <c:v>99.203889594304798</c:v>
                </c:pt>
                <c:pt idx="1790">
                  <c:v>99.271457161872362</c:v>
                </c:pt>
                <c:pt idx="1791">
                  <c:v>99.339024729439927</c:v>
                </c:pt>
                <c:pt idx="1792">
                  <c:v>99.406592297007492</c:v>
                </c:pt>
                <c:pt idx="1793">
                  <c:v>99.474159864575057</c:v>
                </c:pt>
                <c:pt idx="1794">
                  <c:v>99.541727432142622</c:v>
                </c:pt>
                <c:pt idx="1795">
                  <c:v>99.609294999710187</c:v>
                </c:pt>
                <c:pt idx="1796">
                  <c:v>99.676862567277752</c:v>
                </c:pt>
                <c:pt idx="1797">
                  <c:v>99.744430134845317</c:v>
                </c:pt>
                <c:pt idx="1798">
                  <c:v>99.811997702412881</c:v>
                </c:pt>
                <c:pt idx="1799">
                  <c:v>99.879565269980446</c:v>
                </c:pt>
                <c:pt idx="1800">
                  <c:v>99.947132837548011</c:v>
                </c:pt>
                <c:pt idx="1801">
                  <c:v>100.01470040511558</c:v>
                </c:pt>
                <c:pt idx="1802">
                  <c:v>100.08226797268314</c:v>
                </c:pt>
                <c:pt idx="1803">
                  <c:v>100.14983554025071</c:v>
                </c:pt>
                <c:pt idx="1804">
                  <c:v>100.21740310781827</c:v>
                </c:pt>
                <c:pt idx="1805">
                  <c:v>100.28497067538584</c:v>
                </c:pt>
                <c:pt idx="1806">
                  <c:v>100.3525382429534</c:v>
                </c:pt>
                <c:pt idx="1807">
                  <c:v>100.42010581052097</c:v>
                </c:pt>
                <c:pt idx="1808">
                  <c:v>100.48767337808853</c:v>
                </c:pt>
                <c:pt idx="1809">
                  <c:v>100.5552409456561</c:v>
                </c:pt>
                <c:pt idx="1810">
                  <c:v>100.62280851322366</c:v>
                </c:pt>
                <c:pt idx="1811">
                  <c:v>100.69037608079122</c:v>
                </c:pt>
                <c:pt idx="1812">
                  <c:v>100.75794364835879</c:v>
                </c:pt>
                <c:pt idx="1813">
                  <c:v>100.82551121592635</c:v>
                </c:pt>
                <c:pt idx="1814">
                  <c:v>100.89307878349392</c:v>
                </c:pt>
                <c:pt idx="1815">
                  <c:v>100.96064635106148</c:v>
                </c:pt>
                <c:pt idx="1816">
                  <c:v>101.02821391862905</c:v>
                </c:pt>
                <c:pt idx="1817">
                  <c:v>101.09578148619661</c:v>
                </c:pt>
                <c:pt idx="1818">
                  <c:v>101.16334905376418</c:v>
                </c:pt>
                <c:pt idx="1819">
                  <c:v>101.23091662133174</c:v>
                </c:pt>
                <c:pt idx="1820">
                  <c:v>101.29848418889931</c:v>
                </c:pt>
                <c:pt idx="1821">
                  <c:v>101.36605175646687</c:v>
                </c:pt>
                <c:pt idx="1822">
                  <c:v>101.43361932403444</c:v>
                </c:pt>
                <c:pt idx="1823">
                  <c:v>101.501186891602</c:v>
                </c:pt>
                <c:pt idx="1824">
                  <c:v>101.56875445916957</c:v>
                </c:pt>
                <c:pt idx="1825">
                  <c:v>101.63632202673713</c:v>
                </c:pt>
                <c:pt idx="1826">
                  <c:v>101.7038895943047</c:v>
                </c:pt>
                <c:pt idx="1827">
                  <c:v>101.77145716187226</c:v>
                </c:pt>
                <c:pt idx="1828">
                  <c:v>101.83902472943983</c:v>
                </c:pt>
                <c:pt idx="1829">
                  <c:v>101.90659229700739</c:v>
                </c:pt>
                <c:pt idx="1830">
                  <c:v>101.97415986457496</c:v>
                </c:pt>
                <c:pt idx="1831">
                  <c:v>102.04172743214252</c:v>
                </c:pt>
                <c:pt idx="1832">
                  <c:v>102.10929499971009</c:v>
                </c:pt>
                <c:pt idx="1833">
                  <c:v>102.17686256727765</c:v>
                </c:pt>
                <c:pt idx="1834">
                  <c:v>102.24443013484522</c:v>
                </c:pt>
                <c:pt idx="1835">
                  <c:v>102.31199770241278</c:v>
                </c:pt>
                <c:pt idx="1836">
                  <c:v>102.37956526998035</c:v>
                </c:pt>
                <c:pt idx="1837">
                  <c:v>102.44713283754791</c:v>
                </c:pt>
                <c:pt idx="1838">
                  <c:v>102.51470040511548</c:v>
                </c:pt>
                <c:pt idx="1839">
                  <c:v>102.58226797268304</c:v>
                </c:pt>
                <c:pt idx="1840">
                  <c:v>102.64983554025061</c:v>
                </c:pt>
                <c:pt idx="1841">
                  <c:v>102.71740310781817</c:v>
                </c:pt>
                <c:pt idx="1842">
                  <c:v>102.78497067538574</c:v>
                </c:pt>
                <c:pt idx="1843">
                  <c:v>102.8525382429533</c:v>
                </c:pt>
                <c:pt idx="1844">
                  <c:v>102.92010581052087</c:v>
                </c:pt>
                <c:pt idx="1845">
                  <c:v>102.98767337808843</c:v>
                </c:pt>
                <c:pt idx="1846">
                  <c:v>103.055240945656</c:v>
                </c:pt>
                <c:pt idx="1847">
                  <c:v>103.12280851322356</c:v>
                </c:pt>
                <c:pt idx="1848">
                  <c:v>103.19037608079113</c:v>
                </c:pt>
                <c:pt idx="1849">
                  <c:v>103.25794364835869</c:v>
                </c:pt>
                <c:pt idx="1850">
                  <c:v>103.32551121592626</c:v>
                </c:pt>
                <c:pt idx="1851">
                  <c:v>103.39307878349382</c:v>
                </c:pt>
                <c:pt idx="1852">
                  <c:v>103.46064635106138</c:v>
                </c:pt>
                <c:pt idx="1853">
                  <c:v>103.52821391862895</c:v>
                </c:pt>
                <c:pt idx="1854">
                  <c:v>103.59578148619651</c:v>
                </c:pt>
                <c:pt idx="1855">
                  <c:v>103.66334905376408</c:v>
                </c:pt>
                <c:pt idx="1856">
                  <c:v>103.73091662133164</c:v>
                </c:pt>
                <c:pt idx="1857">
                  <c:v>103.79848418889921</c:v>
                </c:pt>
                <c:pt idx="1858">
                  <c:v>103.86605175646677</c:v>
                </c:pt>
                <c:pt idx="1859">
                  <c:v>103.93361932403434</c:v>
                </c:pt>
                <c:pt idx="1860">
                  <c:v>104.0011868916019</c:v>
                </c:pt>
                <c:pt idx="1861">
                  <c:v>104.06875445916947</c:v>
                </c:pt>
                <c:pt idx="1862">
                  <c:v>104.13632202673703</c:v>
                </c:pt>
                <c:pt idx="1863">
                  <c:v>104.2038895943046</c:v>
                </c:pt>
                <c:pt idx="1864">
                  <c:v>104.27145716187216</c:v>
                </c:pt>
                <c:pt idx="1865">
                  <c:v>104.33902472943973</c:v>
                </c:pt>
                <c:pt idx="1866">
                  <c:v>104.40659229700729</c:v>
                </c:pt>
                <c:pt idx="1867">
                  <c:v>104.47415986457486</c:v>
                </c:pt>
                <c:pt idx="1868">
                  <c:v>104.54172743214242</c:v>
                </c:pt>
                <c:pt idx="1869">
                  <c:v>104.60929499970999</c:v>
                </c:pt>
                <c:pt idx="1870">
                  <c:v>104.67686256727755</c:v>
                </c:pt>
                <c:pt idx="1871">
                  <c:v>104.74443013484512</c:v>
                </c:pt>
                <c:pt idx="1872">
                  <c:v>104.81199770241268</c:v>
                </c:pt>
                <c:pt idx="1873">
                  <c:v>104.87956526998025</c:v>
                </c:pt>
                <c:pt idx="1874">
                  <c:v>104.94713283754781</c:v>
                </c:pt>
                <c:pt idx="1875">
                  <c:v>105.01470040511538</c:v>
                </c:pt>
                <c:pt idx="1876">
                  <c:v>105.08226797268294</c:v>
                </c:pt>
                <c:pt idx="1877">
                  <c:v>105.14983554025051</c:v>
                </c:pt>
                <c:pt idx="1878">
                  <c:v>105.21740310781807</c:v>
                </c:pt>
                <c:pt idx="1879">
                  <c:v>105.28497067538564</c:v>
                </c:pt>
                <c:pt idx="1880">
                  <c:v>105.3525382429532</c:v>
                </c:pt>
                <c:pt idx="1881">
                  <c:v>105.42010581052077</c:v>
                </c:pt>
                <c:pt idx="1882">
                  <c:v>105.48767337808833</c:v>
                </c:pt>
                <c:pt idx="1883">
                  <c:v>105.5552409456559</c:v>
                </c:pt>
                <c:pt idx="1884">
                  <c:v>105.62280851322346</c:v>
                </c:pt>
                <c:pt idx="1885">
                  <c:v>105.69037608079103</c:v>
                </c:pt>
                <c:pt idx="1886">
                  <c:v>105.75794364835859</c:v>
                </c:pt>
                <c:pt idx="1887">
                  <c:v>105.82551121592616</c:v>
                </c:pt>
                <c:pt idx="1888">
                  <c:v>105.89307878349372</c:v>
                </c:pt>
                <c:pt idx="1889">
                  <c:v>105.96064635106129</c:v>
                </c:pt>
                <c:pt idx="1890">
                  <c:v>106.02821391862885</c:v>
                </c:pt>
                <c:pt idx="1891">
                  <c:v>106.09578148619642</c:v>
                </c:pt>
                <c:pt idx="1892">
                  <c:v>106.16334905376398</c:v>
                </c:pt>
                <c:pt idx="1893">
                  <c:v>106.23091662133155</c:v>
                </c:pt>
                <c:pt idx="1894">
                  <c:v>106.29848418889911</c:v>
                </c:pt>
                <c:pt idx="1895">
                  <c:v>106.36605175646667</c:v>
                </c:pt>
                <c:pt idx="1896">
                  <c:v>106.43361932403424</c:v>
                </c:pt>
                <c:pt idx="1897">
                  <c:v>106.5011868916018</c:v>
                </c:pt>
                <c:pt idx="1898">
                  <c:v>106.56875445916937</c:v>
                </c:pt>
                <c:pt idx="1899">
                  <c:v>106.63632202673693</c:v>
                </c:pt>
                <c:pt idx="1900">
                  <c:v>106.7038895943045</c:v>
                </c:pt>
                <c:pt idx="1901">
                  <c:v>106.77145716187206</c:v>
                </c:pt>
                <c:pt idx="1902">
                  <c:v>106.83902472943963</c:v>
                </c:pt>
                <c:pt idx="1903">
                  <c:v>106.90659229700719</c:v>
                </c:pt>
                <c:pt idx="1904">
                  <c:v>106.97415986457476</c:v>
                </c:pt>
                <c:pt idx="1905">
                  <c:v>107.04172743214232</c:v>
                </c:pt>
                <c:pt idx="1906">
                  <c:v>107.10929499970989</c:v>
                </c:pt>
                <c:pt idx="1907">
                  <c:v>107.17686256727745</c:v>
                </c:pt>
                <c:pt idx="1908">
                  <c:v>107.24443013484502</c:v>
                </c:pt>
                <c:pt idx="1909">
                  <c:v>107.31199770241258</c:v>
                </c:pt>
                <c:pt idx="1910">
                  <c:v>107.37956526998015</c:v>
                </c:pt>
                <c:pt idx="1911">
                  <c:v>107.44713283754771</c:v>
                </c:pt>
                <c:pt idx="1912">
                  <c:v>107.51470040511528</c:v>
                </c:pt>
                <c:pt idx="1913">
                  <c:v>107.58226797268284</c:v>
                </c:pt>
                <c:pt idx="1914">
                  <c:v>107.64983554025041</c:v>
                </c:pt>
                <c:pt idx="1915">
                  <c:v>107.71740310781797</c:v>
                </c:pt>
                <c:pt idx="1916">
                  <c:v>107.78497067538554</c:v>
                </c:pt>
                <c:pt idx="1917">
                  <c:v>107.8525382429531</c:v>
                </c:pt>
                <c:pt idx="1918">
                  <c:v>107.92010581052067</c:v>
                </c:pt>
                <c:pt idx="1919">
                  <c:v>107.98767337808823</c:v>
                </c:pt>
                <c:pt idx="1920">
                  <c:v>108.0552409456558</c:v>
                </c:pt>
                <c:pt idx="1921">
                  <c:v>108.12280851322336</c:v>
                </c:pt>
                <c:pt idx="1922">
                  <c:v>108.19037608079093</c:v>
                </c:pt>
                <c:pt idx="1923">
                  <c:v>108.25794364835849</c:v>
                </c:pt>
                <c:pt idx="1924">
                  <c:v>108.32551121592606</c:v>
                </c:pt>
                <c:pt idx="1925">
                  <c:v>108.39307878349362</c:v>
                </c:pt>
                <c:pt idx="1926">
                  <c:v>108.46064635106119</c:v>
                </c:pt>
                <c:pt idx="1927">
                  <c:v>108.52821391862875</c:v>
                </c:pt>
                <c:pt idx="1928">
                  <c:v>108.59578148619632</c:v>
                </c:pt>
                <c:pt idx="1929">
                  <c:v>108.66334905376388</c:v>
                </c:pt>
                <c:pt idx="1930">
                  <c:v>108.73091662133145</c:v>
                </c:pt>
                <c:pt idx="1931">
                  <c:v>108.79848418889901</c:v>
                </c:pt>
                <c:pt idx="1932">
                  <c:v>108.86605175646658</c:v>
                </c:pt>
                <c:pt idx="1933">
                  <c:v>108.93361932403414</c:v>
                </c:pt>
                <c:pt idx="1934">
                  <c:v>109.00118689160171</c:v>
                </c:pt>
                <c:pt idx="1935">
                  <c:v>109.06875445916927</c:v>
                </c:pt>
                <c:pt idx="1936">
                  <c:v>109.13632202673683</c:v>
                </c:pt>
                <c:pt idx="1937">
                  <c:v>109.2038895943044</c:v>
                </c:pt>
                <c:pt idx="1938">
                  <c:v>109.27145716187196</c:v>
                </c:pt>
                <c:pt idx="1939">
                  <c:v>109.33902472943953</c:v>
                </c:pt>
                <c:pt idx="1940">
                  <c:v>109.40659229700709</c:v>
                </c:pt>
                <c:pt idx="1941">
                  <c:v>109.47415986457466</c:v>
                </c:pt>
                <c:pt idx="1942">
                  <c:v>109.54172743214222</c:v>
                </c:pt>
                <c:pt idx="1943">
                  <c:v>109.60929499970979</c:v>
                </c:pt>
                <c:pt idx="1944">
                  <c:v>109.67686256727735</c:v>
                </c:pt>
                <c:pt idx="1945">
                  <c:v>109.74443013484492</c:v>
                </c:pt>
                <c:pt idx="1946">
                  <c:v>109.81199770241248</c:v>
                </c:pt>
                <c:pt idx="1947">
                  <c:v>109.87956526998005</c:v>
                </c:pt>
                <c:pt idx="1948">
                  <c:v>109.94713283754761</c:v>
                </c:pt>
                <c:pt idx="1949">
                  <c:v>110.01470040511518</c:v>
                </c:pt>
                <c:pt idx="1950">
                  <c:v>110.08226797268274</c:v>
                </c:pt>
                <c:pt idx="1951">
                  <c:v>110.14983554025031</c:v>
                </c:pt>
                <c:pt idx="1952">
                  <c:v>110.21740310781787</c:v>
                </c:pt>
                <c:pt idx="1953">
                  <c:v>110.28497067538544</c:v>
                </c:pt>
                <c:pt idx="1954">
                  <c:v>110.352538242953</c:v>
                </c:pt>
                <c:pt idx="1955">
                  <c:v>110.42010581052057</c:v>
                </c:pt>
                <c:pt idx="1956">
                  <c:v>110.48767337808813</c:v>
                </c:pt>
                <c:pt idx="1957">
                  <c:v>110.5552409456557</c:v>
                </c:pt>
                <c:pt idx="1958">
                  <c:v>110.62280851322326</c:v>
                </c:pt>
                <c:pt idx="1959">
                  <c:v>110.69037608079083</c:v>
                </c:pt>
                <c:pt idx="1960">
                  <c:v>110.75794364835839</c:v>
                </c:pt>
                <c:pt idx="1961">
                  <c:v>110.82551121592596</c:v>
                </c:pt>
                <c:pt idx="1962">
                  <c:v>110.89307878349352</c:v>
                </c:pt>
                <c:pt idx="1963">
                  <c:v>110.96064635106109</c:v>
                </c:pt>
                <c:pt idx="1964">
                  <c:v>111.02821391862865</c:v>
                </c:pt>
                <c:pt idx="1965">
                  <c:v>111.09578148619622</c:v>
                </c:pt>
                <c:pt idx="1966">
                  <c:v>111.16334905376378</c:v>
                </c:pt>
                <c:pt idx="1967">
                  <c:v>111.23091662133135</c:v>
                </c:pt>
                <c:pt idx="1968">
                  <c:v>111.29848418889891</c:v>
                </c:pt>
                <c:pt idx="1969">
                  <c:v>111.36605175646648</c:v>
                </c:pt>
                <c:pt idx="1970">
                  <c:v>111.43361932403404</c:v>
                </c:pt>
                <c:pt idx="1971">
                  <c:v>111.50118689160161</c:v>
                </c:pt>
                <c:pt idx="1972">
                  <c:v>111.56875445916917</c:v>
                </c:pt>
                <c:pt idx="1973">
                  <c:v>111.63632202673674</c:v>
                </c:pt>
                <c:pt idx="1974">
                  <c:v>111.7038895943043</c:v>
                </c:pt>
                <c:pt idx="1975">
                  <c:v>111.77145716187187</c:v>
                </c:pt>
                <c:pt idx="1976">
                  <c:v>111.83902472943943</c:v>
                </c:pt>
                <c:pt idx="1977">
                  <c:v>111.90659229700699</c:v>
                </c:pt>
                <c:pt idx="1978">
                  <c:v>111.97415986457456</c:v>
                </c:pt>
                <c:pt idx="1979">
                  <c:v>112.04172743214212</c:v>
                </c:pt>
                <c:pt idx="1980">
                  <c:v>112.10929499970969</c:v>
                </c:pt>
                <c:pt idx="1981">
                  <c:v>112.17686256727725</c:v>
                </c:pt>
                <c:pt idx="1982">
                  <c:v>112.24443013484482</c:v>
                </c:pt>
                <c:pt idx="1983">
                  <c:v>112.31199770241238</c:v>
                </c:pt>
                <c:pt idx="1984">
                  <c:v>112.37956526997995</c:v>
                </c:pt>
                <c:pt idx="1985">
                  <c:v>112.44713283754751</c:v>
                </c:pt>
                <c:pt idx="1986">
                  <c:v>112.51470040511508</c:v>
                </c:pt>
                <c:pt idx="1987">
                  <c:v>112.58226797268264</c:v>
                </c:pt>
                <c:pt idx="1988">
                  <c:v>112.64983554025021</c:v>
                </c:pt>
                <c:pt idx="1989">
                  <c:v>112.71740310781777</c:v>
                </c:pt>
                <c:pt idx="1990">
                  <c:v>112.78497067538534</c:v>
                </c:pt>
                <c:pt idx="1991">
                  <c:v>112.8525382429529</c:v>
                </c:pt>
                <c:pt idx="1992">
                  <c:v>112.92010581052047</c:v>
                </c:pt>
                <c:pt idx="1993">
                  <c:v>112.98767337808803</c:v>
                </c:pt>
                <c:pt idx="1994">
                  <c:v>113.0552409456556</c:v>
                </c:pt>
                <c:pt idx="1995">
                  <c:v>113.12280851322316</c:v>
                </c:pt>
                <c:pt idx="1996">
                  <c:v>113.19037608079073</c:v>
                </c:pt>
                <c:pt idx="1997">
                  <c:v>113.25794364835829</c:v>
                </c:pt>
                <c:pt idx="1998">
                  <c:v>113.32551121592586</c:v>
                </c:pt>
                <c:pt idx="1999">
                  <c:v>113.39307878349342</c:v>
                </c:pt>
                <c:pt idx="2000">
                  <c:v>113.46064635106099</c:v>
                </c:pt>
                <c:pt idx="2001">
                  <c:v>113.52821391862855</c:v>
                </c:pt>
                <c:pt idx="2002">
                  <c:v>113.59578148619612</c:v>
                </c:pt>
                <c:pt idx="2003">
                  <c:v>113.66334905376368</c:v>
                </c:pt>
                <c:pt idx="2004">
                  <c:v>113.73091662133125</c:v>
                </c:pt>
                <c:pt idx="2005">
                  <c:v>113.79848418889881</c:v>
                </c:pt>
                <c:pt idx="2006">
                  <c:v>113.86605175646638</c:v>
                </c:pt>
                <c:pt idx="2007">
                  <c:v>113.93361932403394</c:v>
                </c:pt>
                <c:pt idx="2008">
                  <c:v>114.00118689160151</c:v>
                </c:pt>
                <c:pt idx="2009">
                  <c:v>114.06875445916907</c:v>
                </c:pt>
                <c:pt idx="2010">
                  <c:v>114.13632202673664</c:v>
                </c:pt>
                <c:pt idx="2011">
                  <c:v>114.2038895943042</c:v>
                </c:pt>
                <c:pt idx="2012">
                  <c:v>114.27145716187177</c:v>
                </c:pt>
                <c:pt idx="2013">
                  <c:v>114.33902472943933</c:v>
                </c:pt>
                <c:pt idx="2014">
                  <c:v>114.4065922970069</c:v>
                </c:pt>
                <c:pt idx="2015">
                  <c:v>114.47415986457446</c:v>
                </c:pt>
                <c:pt idx="2016">
                  <c:v>114.54172743214203</c:v>
                </c:pt>
                <c:pt idx="2017">
                  <c:v>114.60929499970959</c:v>
                </c:pt>
                <c:pt idx="2018">
                  <c:v>114.67686256727715</c:v>
                </c:pt>
                <c:pt idx="2019">
                  <c:v>114.74443013484472</c:v>
                </c:pt>
                <c:pt idx="2020">
                  <c:v>114.81199770241228</c:v>
                </c:pt>
                <c:pt idx="2021">
                  <c:v>114.87956526997985</c:v>
                </c:pt>
                <c:pt idx="2022">
                  <c:v>114.94713283754741</c:v>
                </c:pt>
                <c:pt idx="2023">
                  <c:v>115.01470040511498</c:v>
                </c:pt>
                <c:pt idx="2024">
                  <c:v>115.08226797268254</c:v>
                </c:pt>
                <c:pt idx="2025">
                  <c:v>115.14983554025011</c:v>
                </c:pt>
                <c:pt idx="2026">
                  <c:v>115.21740310781767</c:v>
                </c:pt>
                <c:pt idx="2027">
                  <c:v>115.28497067538524</c:v>
                </c:pt>
                <c:pt idx="2028">
                  <c:v>115.3525382429528</c:v>
                </c:pt>
                <c:pt idx="2029">
                  <c:v>115.42010581052037</c:v>
                </c:pt>
                <c:pt idx="2030">
                  <c:v>115.48767337808793</c:v>
                </c:pt>
                <c:pt idx="2031">
                  <c:v>115.5552409456555</c:v>
                </c:pt>
                <c:pt idx="2032">
                  <c:v>115.62280851322306</c:v>
                </c:pt>
                <c:pt idx="2033">
                  <c:v>115.69037608079063</c:v>
                </c:pt>
                <c:pt idx="2034">
                  <c:v>115.75794364835819</c:v>
                </c:pt>
                <c:pt idx="2035">
                  <c:v>115.82551121592576</c:v>
                </c:pt>
                <c:pt idx="2036">
                  <c:v>115.89307878349332</c:v>
                </c:pt>
                <c:pt idx="2037">
                  <c:v>115.96064635106089</c:v>
                </c:pt>
                <c:pt idx="2038">
                  <c:v>116.02821391862845</c:v>
                </c:pt>
                <c:pt idx="2039">
                  <c:v>116.09578148619602</c:v>
                </c:pt>
                <c:pt idx="2040">
                  <c:v>116.16334905376358</c:v>
                </c:pt>
                <c:pt idx="2041">
                  <c:v>116.23091662133115</c:v>
                </c:pt>
                <c:pt idx="2042">
                  <c:v>116.29848418889871</c:v>
                </c:pt>
                <c:pt idx="2043">
                  <c:v>116.36605175646628</c:v>
                </c:pt>
                <c:pt idx="2044">
                  <c:v>116.43361932403384</c:v>
                </c:pt>
                <c:pt idx="2045">
                  <c:v>116.50118689160141</c:v>
                </c:pt>
                <c:pt idx="2046">
                  <c:v>116.56875445916897</c:v>
                </c:pt>
                <c:pt idx="2047">
                  <c:v>116.63632202673654</c:v>
                </c:pt>
                <c:pt idx="2048">
                  <c:v>116.7038895943041</c:v>
                </c:pt>
                <c:pt idx="2049">
                  <c:v>116.77145716187167</c:v>
                </c:pt>
                <c:pt idx="2050">
                  <c:v>116.83902472943923</c:v>
                </c:pt>
                <c:pt idx="2051">
                  <c:v>116.9065922970068</c:v>
                </c:pt>
                <c:pt idx="2052">
                  <c:v>116.97415986457436</c:v>
                </c:pt>
                <c:pt idx="2053">
                  <c:v>117.04172743214193</c:v>
                </c:pt>
                <c:pt idx="2054">
                  <c:v>117.10929499970949</c:v>
                </c:pt>
                <c:pt idx="2055">
                  <c:v>117.17686256727706</c:v>
                </c:pt>
                <c:pt idx="2056">
                  <c:v>117.24443013484462</c:v>
                </c:pt>
                <c:pt idx="2057">
                  <c:v>117.31199770241219</c:v>
                </c:pt>
                <c:pt idx="2058">
                  <c:v>117.37956526997975</c:v>
                </c:pt>
                <c:pt idx="2059">
                  <c:v>117.44713283754731</c:v>
                </c:pt>
                <c:pt idx="2060">
                  <c:v>117.51470040511488</c:v>
                </c:pt>
                <c:pt idx="2061">
                  <c:v>117.58226797268244</c:v>
                </c:pt>
                <c:pt idx="2062">
                  <c:v>117.64983554025001</c:v>
                </c:pt>
                <c:pt idx="2063">
                  <c:v>117.71740310781757</c:v>
                </c:pt>
                <c:pt idx="2064">
                  <c:v>117.78497067538514</c:v>
                </c:pt>
                <c:pt idx="2065">
                  <c:v>117.8525382429527</c:v>
                </c:pt>
                <c:pt idx="2066">
                  <c:v>117.92010581052027</c:v>
                </c:pt>
                <c:pt idx="2067">
                  <c:v>117.98767337808783</c:v>
                </c:pt>
                <c:pt idx="2068">
                  <c:v>118.0552409456554</c:v>
                </c:pt>
                <c:pt idx="2069">
                  <c:v>118.12280851322296</c:v>
                </c:pt>
                <c:pt idx="2070">
                  <c:v>118.19037608079053</c:v>
                </c:pt>
                <c:pt idx="2071">
                  <c:v>118.25794364835809</c:v>
                </c:pt>
                <c:pt idx="2072">
                  <c:v>118.32551121592566</c:v>
                </c:pt>
                <c:pt idx="2073">
                  <c:v>118.39307878349322</c:v>
                </c:pt>
                <c:pt idx="2074">
                  <c:v>118.46064635106079</c:v>
                </c:pt>
                <c:pt idx="2075">
                  <c:v>118.52821391862835</c:v>
                </c:pt>
                <c:pt idx="2076">
                  <c:v>118.59578148619592</c:v>
                </c:pt>
                <c:pt idx="2077">
                  <c:v>118.66334905376348</c:v>
                </c:pt>
                <c:pt idx="2078">
                  <c:v>118.73091662133105</c:v>
                </c:pt>
                <c:pt idx="2079">
                  <c:v>118.79848418889861</c:v>
                </c:pt>
                <c:pt idx="2080">
                  <c:v>118.86605175646618</c:v>
                </c:pt>
                <c:pt idx="2081">
                  <c:v>118.93361932403374</c:v>
                </c:pt>
                <c:pt idx="2082">
                  <c:v>119.00118689160131</c:v>
                </c:pt>
                <c:pt idx="2083">
                  <c:v>119.06875445916887</c:v>
                </c:pt>
                <c:pt idx="2084">
                  <c:v>119.13632202673644</c:v>
                </c:pt>
                <c:pt idx="2085">
                  <c:v>119.203889594304</c:v>
                </c:pt>
                <c:pt idx="2086">
                  <c:v>119.27145716187157</c:v>
                </c:pt>
                <c:pt idx="2087">
                  <c:v>119.33902472943913</c:v>
                </c:pt>
                <c:pt idx="2088">
                  <c:v>119.4065922970067</c:v>
                </c:pt>
                <c:pt idx="2089">
                  <c:v>119.47415986457426</c:v>
                </c:pt>
                <c:pt idx="2090">
                  <c:v>119.54172743214183</c:v>
                </c:pt>
                <c:pt idx="2091">
                  <c:v>119.60929499970939</c:v>
                </c:pt>
                <c:pt idx="2092">
                  <c:v>119.67686256727696</c:v>
                </c:pt>
                <c:pt idx="2093">
                  <c:v>119.74443013484452</c:v>
                </c:pt>
                <c:pt idx="2094">
                  <c:v>119.81199770241209</c:v>
                </c:pt>
                <c:pt idx="2095">
                  <c:v>119.87956526997965</c:v>
                </c:pt>
                <c:pt idx="2096">
                  <c:v>119.94713283754722</c:v>
                </c:pt>
                <c:pt idx="2097">
                  <c:v>120.01470040511478</c:v>
                </c:pt>
                <c:pt idx="2098">
                  <c:v>120.08226797268235</c:v>
                </c:pt>
                <c:pt idx="2099">
                  <c:v>120.14983554024991</c:v>
                </c:pt>
                <c:pt idx="2100">
                  <c:v>120.21740310781747</c:v>
                </c:pt>
                <c:pt idx="2101">
                  <c:v>120.28497067538504</c:v>
                </c:pt>
                <c:pt idx="2102">
                  <c:v>120.3525382429526</c:v>
                </c:pt>
                <c:pt idx="2103">
                  <c:v>120.42010581052017</c:v>
                </c:pt>
                <c:pt idx="2104">
                  <c:v>120.48767337808773</c:v>
                </c:pt>
                <c:pt idx="2105">
                  <c:v>120.5552409456553</c:v>
                </c:pt>
                <c:pt idx="2106">
                  <c:v>120.62280851322286</c:v>
                </c:pt>
                <c:pt idx="2107">
                  <c:v>120.69037608079043</c:v>
                </c:pt>
                <c:pt idx="2108">
                  <c:v>120.75794364835799</c:v>
                </c:pt>
                <c:pt idx="2109">
                  <c:v>120.82551121592556</c:v>
                </c:pt>
                <c:pt idx="2110">
                  <c:v>120.89307878349312</c:v>
                </c:pt>
                <c:pt idx="2111">
                  <c:v>120.96064635106069</c:v>
                </c:pt>
                <c:pt idx="2112">
                  <c:v>121.02821391862825</c:v>
                </c:pt>
                <c:pt idx="2113">
                  <c:v>121.09578148619582</c:v>
                </c:pt>
                <c:pt idx="2114">
                  <c:v>121.16334905376338</c:v>
                </c:pt>
                <c:pt idx="2115">
                  <c:v>121.23091662133095</c:v>
                </c:pt>
                <c:pt idx="2116">
                  <c:v>121.29848418889851</c:v>
                </c:pt>
                <c:pt idx="2117">
                  <c:v>121.36605175646608</c:v>
                </c:pt>
                <c:pt idx="2118">
                  <c:v>121.43361932403364</c:v>
                </c:pt>
                <c:pt idx="2119">
                  <c:v>121.50118689160121</c:v>
                </c:pt>
                <c:pt idx="2120">
                  <c:v>121.56875445916877</c:v>
                </c:pt>
                <c:pt idx="2121">
                  <c:v>121.63632202673634</c:v>
                </c:pt>
                <c:pt idx="2122">
                  <c:v>121.7038895943039</c:v>
                </c:pt>
                <c:pt idx="2123">
                  <c:v>121.77145716187147</c:v>
                </c:pt>
                <c:pt idx="2124">
                  <c:v>121.83902472943903</c:v>
                </c:pt>
                <c:pt idx="2125">
                  <c:v>121.9065922970066</c:v>
                </c:pt>
                <c:pt idx="2126">
                  <c:v>121.97415986457416</c:v>
                </c:pt>
                <c:pt idx="2127">
                  <c:v>122.04172743214173</c:v>
                </c:pt>
                <c:pt idx="2128">
                  <c:v>122.10929499970929</c:v>
                </c:pt>
                <c:pt idx="2129">
                  <c:v>122.17686256727686</c:v>
                </c:pt>
                <c:pt idx="2130">
                  <c:v>122.24443013484442</c:v>
                </c:pt>
                <c:pt idx="2131">
                  <c:v>122.31199770241199</c:v>
                </c:pt>
                <c:pt idx="2132">
                  <c:v>122.37956526997955</c:v>
                </c:pt>
                <c:pt idx="2133">
                  <c:v>122.44713283754712</c:v>
                </c:pt>
                <c:pt idx="2134">
                  <c:v>122.51470040511468</c:v>
                </c:pt>
                <c:pt idx="2135">
                  <c:v>122.58226797268225</c:v>
                </c:pt>
                <c:pt idx="2136">
                  <c:v>122.64983554024981</c:v>
                </c:pt>
                <c:pt idx="2137">
                  <c:v>122.71740310781738</c:v>
                </c:pt>
                <c:pt idx="2138">
                  <c:v>122.78497067538494</c:v>
                </c:pt>
                <c:pt idx="2139">
                  <c:v>122.85253824295251</c:v>
                </c:pt>
                <c:pt idx="2140">
                  <c:v>122.92010581052007</c:v>
                </c:pt>
                <c:pt idx="2141">
                  <c:v>122.98767337808764</c:v>
                </c:pt>
                <c:pt idx="2142">
                  <c:v>123.0552409456552</c:v>
                </c:pt>
                <c:pt idx="2143">
                  <c:v>123.12280851322276</c:v>
                </c:pt>
                <c:pt idx="2144">
                  <c:v>123.19037608079033</c:v>
                </c:pt>
                <c:pt idx="2145">
                  <c:v>123.25794364835789</c:v>
                </c:pt>
                <c:pt idx="2146">
                  <c:v>123.32551121592546</c:v>
                </c:pt>
                <c:pt idx="2147">
                  <c:v>123.39307878349302</c:v>
                </c:pt>
              </c:numCache>
            </c:numRef>
          </c:xVal>
          <c:yVal>
            <c:numRef>
              <c:f>fvlsa2!$BD$214:$BD$2361</c:f>
              <c:numCache>
                <c:formatCode>General</c:formatCode>
                <c:ptCount val="2148"/>
                <c:pt idx="469">
                  <c:v>8.5361775714285724</c:v>
                </c:pt>
                <c:pt idx="470">
                  <c:v>8.6270638571428577</c:v>
                </c:pt>
                <c:pt idx="471">
                  <c:v>8.7212441428571417</c:v>
                </c:pt>
                <c:pt idx="472">
                  <c:v>8.8395108571428569</c:v>
                </c:pt>
                <c:pt idx="473">
                  <c:v>8.9763129999999993</c:v>
                </c:pt>
                <c:pt idx="474">
                  <c:v>9.0892032857142855</c:v>
                </c:pt>
                <c:pt idx="475">
                  <c:v>9.2021642857142858</c:v>
                </c:pt>
                <c:pt idx="476">
                  <c:v>9.2922814285714281</c:v>
                </c:pt>
                <c:pt idx="477">
                  <c:v>9.3999827142857146</c:v>
                </c:pt>
                <c:pt idx="478">
                  <c:v>9.5238044285714274</c:v>
                </c:pt>
                <c:pt idx="479">
                  <c:v>9.6183512857142848</c:v>
                </c:pt>
                <c:pt idx="480">
                  <c:v>9.7296955714285698</c:v>
                </c:pt>
                <c:pt idx="481">
                  <c:v>9.8389258571428577</c:v>
                </c:pt>
                <c:pt idx="482">
                  <c:v>9.9433225714285705</c:v>
                </c:pt>
                <c:pt idx="483">
                  <c:v>10.043869571428571</c:v>
                </c:pt>
                <c:pt idx="484">
                  <c:v>10.173575999999999</c:v>
                </c:pt>
                <c:pt idx="485">
                  <c:v>10.285433571428571</c:v>
                </c:pt>
                <c:pt idx="486">
                  <c:v>10.418328571428573</c:v>
                </c:pt>
                <c:pt idx="487">
                  <c:v>10.524015142857142</c:v>
                </c:pt>
                <c:pt idx="488">
                  <c:v>10.706326714285712</c:v>
                </c:pt>
                <c:pt idx="489">
                  <c:v>10.817241285714285</c:v>
                </c:pt>
                <c:pt idx="490">
                  <c:v>10.917215714285714</c:v>
                </c:pt>
                <c:pt idx="491">
                  <c:v>11.037833142857142</c:v>
                </c:pt>
                <c:pt idx="492">
                  <c:v>11.155350571428571</c:v>
                </c:pt>
                <c:pt idx="493">
                  <c:v>11.293241</c:v>
                </c:pt>
                <c:pt idx="494">
                  <c:v>11.408791142857142</c:v>
                </c:pt>
                <c:pt idx="495">
                  <c:v>11.515414142857141</c:v>
                </c:pt>
                <c:pt idx="496">
                  <c:v>11.644435285714286</c:v>
                </c:pt>
                <c:pt idx="497">
                  <c:v>11.786479571428572</c:v>
                </c:pt>
                <c:pt idx="498">
                  <c:v>11.903840857142857</c:v>
                </c:pt>
                <c:pt idx="499">
                  <c:v>12.033265714285715</c:v>
                </c:pt>
                <c:pt idx="500">
                  <c:v>12.176306142857143</c:v>
                </c:pt>
                <c:pt idx="501">
                  <c:v>12.290881857142859</c:v>
                </c:pt>
                <c:pt idx="502">
                  <c:v>12.415574714285714</c:v>
                </c:pt>
                <c:pt idx="503">
                  <c:v>12.534839857142856</c:v>
                </c:pt>
                <c:pt idx="504">
                  <c:v>12.669587714285713</c:v>
                </c:pt>
                <c:pt idx="505">
                  <c:v>12.78968042857143</c:v>
                </c:pt>
                <c:pt idx="506">
                  <c:v>12.919591142857143</c:v>
                </c:pt>
                <c:pt idx="507">
                  <c:v>13.043611857142858</c:v>
                </c:pt>
                <c:pt idx="508">
                  <c:v>13.167843142857143</c:v>
                </c:pt>
                <c:pt idx="509">
                  <c:v>13.302544857142857</c:v>
                </c:pt>
                <c:pt idx="510">
                  <c:v>13.436571571428571</c:v>
                </c:pt>
                <c:pt idx="511">
                  <c:v>13.543559428571427</c:v>
                </c:pt>
                <c:pt idx="512">
                  <c:v>13.669118714285714</c:v>
                </c:pt>
                <c:pt idx="513">
                  <c:v>13.798214857142856</c:v>
                </c:pt>
                <c:pt idx="514">
                  <c:v>13.922408285714287</c:v>
                </c:pt>
                <c:pt idx="515">
                  <c:v>14.037654285714284</c:v>
                </c:pt>
                <c:pt idx="516">
                  <c:v>14.169079999999999</c:v>
                </c:pt>
                <c:pt idx="517">
                  <c:v>14.291470285714286</c:v>
                </c:pt>
                <c:pt idx="518">
                  <c:v>14.412745999999999</c:v>
                </c:pt>
                <c:pt idx="519">
                  <c:v>14.53306742857143</c:v>
                </c:pt>
                <c:pt idx="520">
                  <c:v>14.646607285714285</c:v>
                </c:pt>
                <c:pt idx="521">
                  <c:v>14.777286714285712</c:v>
                </c:pt>
                <c:pt idx="522">
                  <c:v>14.897635285714284</c:v>
                </c:pt>
                <c:pt idx="523">
                  <c:v>15.014339714285713</c:v>
                </c:pt>
                <c:pt idx="524">
                  <c:v>15.116767857142857</c:v>
                </c:pt>
                <c:pt idx="525">
                  <c:v>15.219879285714285</c:v>
                </c:pt>
                <c:pt idx="526">
                  <c:v>15.369928857142856</c:v>
                </c:pt>
                <c:pt idx="527">
                  <c:v>15.483125714285714</c:v>
                </c:pt>
                <c:pt idx="528">
                  <c:v>15.604966571428573</c:v>
                </c:pt>
                <c:pt idx="529">
                  <c:v>15.713080285714286</c:v>
                </c:pt>
                <c:pt idx="530">
                  <c:v>15.830845142857141</c:v>
                </c:pt>
                <c:pt idx="531">
                  <c:v>15.935219857142856</c:v>
                </c:pt>
                <c:pt idx="532">
                  <c:v>16.033191285714285</c:v>
                </c:pt>
                <c:pt idx="533">
                  <c:v>16.147611000000001</c:v>
                </c:pt>
                <c:pt idx="534">
                  <c:v>16.251518428571426</c:v>
                </c:pt>
                <c:pt idx="535">
                  <c:v>16.345364857142858</c:v>
                </c:pt>
                <c:pt idx="536">
                  <c:v>16.447639142857145</c:v>
                </c:pt>
                <c:pt idx="537">
                  <c:v>16.538613857142856</c:v>
                </c:pt>
                <c:pt idx="538">
                  <c:v>16.65666942857143</c:v>
                </c:pt>
                <c:pt idx="539">
                  <c:v>16.753228714285715</c:v>
                </c:pt>
                <c:pt idx="540">
                  <c:v>16.858403000000003</c:v>
                </c:pt>
                <c:pt idx="541">
                  <c:v>16.950977999999999</c:v>
                </c:pt>
                <c:pt idx="542">
                  <c:v>17.05053642857143</c:v>
                </c:pt>
                <c:pt idx="543">
                  <c:v>17.146373999999998</c:v>
                </c:pt>
                <c:pt idx="544">
                  <c:v>17.244259714285711</c:v>
                </c:pt>
                <c:pt idx="545">
                  <c:v>17.319515571428571</c:v>
                </c:pt>
                <c:pt idx="546">
                  <c:v>17.40117857142857</c:v>
                </c:pt>
                <c:pt idx="547">
                  <c:v>17.498304999999998</c:v>
                </c:pt>
                <c:pt idx="548">
                  <c:v>17.580428571428573</c:v>
                </c:pt>
                <c:pt idx="549">
                  <c:v>17.680982142857143</c:v>
                </c:pt>
                <c:pt idx="550">
                  <c:v>17.750958142857144</c:v>
                </c:pt>
                <c:pt idx="551">
                  <c:v>17.815326857142857</c:v>
                </c:pt>
                <c:pt idx="552">
                  <c:v>17.880627142857143</c:v>
                </c:pt>
                <c:pt idx="553">
                  <c:v>17.955320142857143</c:v>
                </c:pt>
                <c:pt idx="554">
                  <c:v>18.030723714285713</c:v>
                </c:pt>
                <c:pt idx="555">
                  <c:v>18.101886857142855</c:v>
                </c:pt>
                <c:pt idx="556">
                  <c:v>18.161540285714285</c:v>
                </c:pt>
                <c:pt idx="557">
                  <c:v>18.240135000000002</c:v>
                </c:pt>
                <c:pt idx="558">
                  <c:v>18.294215857142859</c:v>
                </c:pt>
                <c:pt idx="559">
                  <c:v>18.356913000000002</c:v>
                </c:pt>
                <c:pt idx="560">
                  <c:v>18.426038142857145</c:v>
                </c:pt>
                <c:pt idx="561">
                  <c:v>18.484262000000001</c:v>
                </c:pt>
                <c:pt idx="562">
                  <c:v>18.546346428571432</c:v>
                </c:pt>
                <c:pt idx="563">
                  <c:v>18.598146857142858</c:v>
                </c:pt>
                <c:pt idx="564">
                  <c:v>18.667651857142857</c:v>
                </c:pt>
                <c:pt idx="565">
                  <c:v>18.716303857142858</c:v>
                </c:pt>
                <c:pt idx="566">
                  <c:v>18.770573571428571</c:v>
                </c:pt>
                <c:pt idx="567">
                  <c:v>18.832178428571432</c:v>
                </c:pt>
                <c:pt idx="568">
                  <c:v>18.902968142857144</c:v>
                </c:pt>
                <c:pt idx="569">
                  <c:v>18.96390657142857</c:v>
                </c:pt>
                <c:pt idx="570">
                  <c:v>19.034925857142859</c:v>
                </c:pt>
                <c:pt idx="571">
                  <c:v>19.089287142857142</c:v>
                </c:pt>
                <c:pt idx="572">
                  <c:v>19.150990142857143</c:v>
                </c:pt>
                <c:pt idx="573">
                  <c:v>19.230102285714285</c:v>
                </c:pt>
                <c:pt idx="574">
                  <c:v>19.30246414285714</c:v>
                </c:pt>
                <c:pt idx="575">
                  <c:v>19.371353428571428</c:v>
                </c:pt>
                <c:pt idx="576">
                  <c:v>19.430140857142856</c:v>
                </c:pt>
                <c:pt idx="577">
                  <c:v>19.512730285714287</c:v>
                </c:pt>
                <c:pt idx="578">
                  <c:v>19.575007428571432</c:v>
                </c:pt>
                <c:pt idx="579">
                  <c:v>19.640793142857145</c:v>
                </c:pt>
                <c:pt idx="580">
                  <c:v>19.711353857142857</c:v>
                </c:pt>
                <c:pt idx="581">
                  <c:v>19.780489571428571</c:v>
                </c:pt>
                <c:pt idx="582">
                  <c:v>19.86736485714286</c:v>
                </c:pt>
                <c:pt idx="583">
                  <c:v>19.942057428571427</c:v>
                </c:pt>
                <c:pt idx="584">
                  <c:v>20.005909285714285</c:v>
                </c:pt>
                <c:pt idx="585">
                  <c:v>20.078964857142857</c:v>
                </c:pt>
                <c:pt idx="586">
                  <c:v>20.159751999999997</c:v>
                </c:pt>
                <c:pt idx="587">
                  <c:v>20.237876</c:v>
                </c:pt>
                <c:pt idx="588">
                  <c:v>20.326604142857146</c:v>
                </c:pt>
                <c:pt idx="589">
                  <c:v>20.400387428571431</c:v>
                </c:pt>
                <c:pt idx="590">
                  <c:v>20.481142999999999</c:v>
                </c:pt>
                <c:pt idx="591">
                  <c:v>20.565568714285714</c:v>
                </c:pt>
                <c:pt idx="592">
                  <c:v>20.641204142857141</c:v>
                </c:pt>
                <c:pt idx="593">
                  <c:v>20.722011714285717</c:v>
                </c:pt>
                <c:pt idx="594">
                  <c:v>20.808425285714289</c:v>
                </c:pt>
                <c:pt idx="595">
                  <c:v>20.89878771428571</c:v>
                </c:pt>
                <c:pt idx="596">
                  <c:v>20.995405714285713</c:v>
                </c:pt>
                <c:pt idx="597">
                  <c:v>21.080084857142857</c:v>
                </c:pt>
                <c:pt idx="598">
                  <c:v>21.17524242857143</c:v>
                </c:pt>
                <c:pt idx="599">
                  <c:v>21.261861857142858</c:v>
                </c:pt>
                <c:pt idx="600">
                  <c:v>21.348206428571427</c:v>
                </c:pt>
                <c:pt idx="601">
                  <c:v>21.435865714285715</c:v>
                </c:pt>
                <c:pt idx="602">
                  <c:v>21.539725285714287</c:v>
                </c:pt>
                <c:pt idx="603">
                  <c:v>21.638016857142855</c:v>
                </c:pt>
                <c:pt idx="604">
                  <c:v>21.722850857142856</c:v>
                </c:pt>
                <c:pt idx="605">
                  <c:v>21.822895428571428</c:v>
                </c:pt>
                <c:pt idx="606">
                  <c:v>21.920470285714288</c:v>
                </c:pt>
                <c:pt idx="607">
                  <c:v>22.007018142857142</c:v>
                </c:pt>
                <c:pt idx="608">
                  <c:v>22.109267285714285</c:v>
                </c:pt>
                <c:pt idx="609">
                  <c:v>22.207719285714287</c:v>
                </c:pt>
                <c:pt idx="610">
                  <c:v>22.313036428571426</c:v>
                </c:pt>
                <c:pt idx="611">
                  <c:v>22.410868428571426</c:v>
                </c:pt>
                <c:pt idx="612">
                  <c:v>22.551798571428574</c:v>
                </c:pt>
                <c:pt idx="613">
                  <c:v>22.654666142857145</c:v>
                </c:pt>
                <c:pt idx="614">
                  <c:v>22.781657714285711</c:v>
                </c:pt>
                <c:pt idx="615">
                  <c:v>22.88325157142857</c:v>
                </c:pt>
                <c:pt idx="616">
                  <c:v>22.992814857142857</c:v>
                </c:pt>
                <c:pt idx="617">
                  <c:v>23.099128857142858</c:v>
                </c:pt>
                <c:pt idx="618">
                  <c:v>23.205042714285717</c:v>
                </c:pt>
                <c:pt idx="619">
                  <c:v>23.328606857142855</c:v>
                </c:pt>
                <c:pt idx="620">
                  <c:v>23.420807571428572</c:v>
                </c:pt>
                <c:pt idx="621">
                  <c:v>23.527406571428571</c:v>
                </c:pt>
                <c:pt idx="622">
                  <c:v>23.62889357142857</c:v>
                </c:pt>
                <c:pt idx="623">
                  <c:v>23.74904157142857</c:v>
                </c:pt>
                <c:pt idx="624">
                  <c:v>23.85669414285714</c:v>
                </c:pt>
                <c:pt idx="625">
                  <c:v>23.956746571428571</c:v>
                </c:pt>
                <c:pt idx="626">
                  <c:v>24.07039414285714</c:v>
                </c:pt>
                <c:pt idx="627">
                  <c:v>24.170443142857142</c:v>
                </c:pt>
                <c:pt idx="628">
                  <c:v>24.284908714285713</c:v>
                </c:pt>
                <c:pt idx="629">
                  <c:v>24.371427999999998</c:v>
                </c:pt>
                <c:pt idx="630">
                  <c:v>24.468631142857141</c:v>
                </c:pt>
                <c:pt idx="631">
                  <c:v>24.586640142857139</c:v>
                </c:pt>
                <c:pt idx="632">
                  <c:v>24.682129714285715</c:v>
                </c:pt>
                <c:pt idx="633">
                  <c:v>24.772216571428572</c:v>
                </c:pt>
                <c:pt idx="634">
                  <c:v>24.87670685714286</c:v>
                </c:pt>
                <c:pt idx="635">
                  <c:v>24.986427571428571</c:v>
                </c:pt>
                <c:pt idx="636">
                  <c:v>25.076046714285717</c:v>
                </c:pt>
                <c:pt idx="637">
                  <c:v>25.176873999999998</c:v>
                </c:pt>
                <c:pt idx="638">
                  <c:v>25.256843571428572</c:v>
                </c:pt>
                <c:pt idx="639">
                  <c:v>25.333566142857144</c:v>
                </c:pt>
                <c:pt idx="640">
                  <c:v>25.421617857142856</c:v>
                </c:pt>
                <c:pt idx="641">
                  <c:v>25.497117571428571</c:v>
                </c:pt>
                <c:pt idx="642">
                  <c:v>25.566260285714289</c:v>
                </c:pt>
                <c:pt idx="643">
                  <c:v>25.649805285714287</c:v>
                </c:pt>
                <c:pt idx="644">
                  <c:v>25.720574428571432</c:v>
                </c:pt>
                <c:pt idx="645">
                  <c:v>25.786635714285719</c:v>
                </c:pt>
                <c:pt idx="646">
                  <c:v>25.859277285714285</c:v>
                </c:pt>
                <c:pt idx="647">
                  <c:v>25.94027228571429</c:v>
                </c:pt>
                <c:pt idx="648">
                  <c:v>25.998850571428573</c:v>
                </c:pt>
                <c:pt idx="649">
                  <c:v>26.068110142857144</c:v>
                </c:pt>
                <c:pt idx="650">
                  <c:v>26.133687714285713</c:v>
                </c:pt>
                <c:pt idx="651">
                  <c:v>26.206702857142858</c:v>
                </c:pt>
                <c:pt idx="652">
                  <c:v>26.263753999999999</c:v>
                </c:pt>
                <c:pt idx="653">
                  <c:v>26.336329000000003</c:v>
                </c:pt>
                <c:pt idx="654">
                  <c:v>26.39133442857143</c:v>
                </c:pt>
                <c:pt idx="655">
                  <c:v>26.443274714285714</c:v>
                </c:pt>
                <c:pt idx="656">
                  <c:v>26.494482285714287</c:v>
                </c:pt>
                <c:pt idx="657">
                  <c:v>26.541057428571428</c:v>
                </c:pt>
                <c:pt idx="658">
                  <c:v>26.60448071428571</c:v>
                </c:pt>
                <c:pt idx="659">
                  <c:v>26.652258571428568</c:v>
                </c:pt>
                <c:pt idx="660">
                  <c:v>26.697632142857142</c:v>
                </c:pt>
                <c:pt idx="661">
                  <c:v>26.75692157142857</c:v>
                </c:pt>
                <c:pt idx="662">
                  <c:v>26.805468571428573</c:v>
                </c:pt>
                <c:pt idx="663">
                  <c:v>26.863670714285714</c:v>
                </c:pt>
                <c:pt idx="664">
                  <c:v>26.915470285714285</c:v>
                </c:pt>
                <c:pt idx="665">
                  <c:v>26.965475428571427</c:v>
                </c:pt>
                <c:pt idx="666">
                  <c:v>27.016473857142859</c:v>
                </c:pt>
                <c:pt idx="667">
                  <c:v>27.069336714285715</c:v>
                </c:pt>
                <c:pt idx="668">
                  <c:v>27.117683000000003</c:v>
                </c:pt>
                <c:pt idx="669">
                  <c:v>27.162193714285717</c:v>
                </c:pt>
                <c:pt idx="670">
                  <c:v>27.227914857142856</c:v>
                </c:pt>
                <c:pt idx="671">
                  <c:v>27.273690285714288</c:v>
                </c:pt>
                <c:pt idx="672">
                  <c:v>27.332759285714285</c:v>
                </c:pt>
                <c:pt idx="673">
                  <c:v>27.388108857142861</c:v>
                </c:pt>
                <c:pt idx="674">
                  <c:v>27.443678000000002</c:v>
                </c:pt>
                <c:pt idx="675">
                  <c:v>27.498312142857145</c:v>
                </c:pt>
                <c:pt idx="676">
                  <c:v>27.57031814285714</c:v>
                </c:pt>
                <c:pt idx="677">
                  <c:v>27.619238571428571</c:v>
                </c:pt>
                <c:pt idx="678">
                  <c:v>27.685159428571431</c:v>
                </c:pt>
                <c:pt idx="679">
                  <c:v>27.739078142857142</c:v>
                </c:pt>
                <c:pt idx="680">
                  <c:v>27.804155142857145</c:v>
                </c:pt>
                <c:pt idx="681">
                  <c:v>27.868664571428564</c:v>
                </c:pt>
                <c:pt idx="682">
                  <c:v>27.926444285714286</c:v>
                </c:pt>
                <c:pt idx="683">
                  <c:v>27.991808142857142</c:v>
                </c:pt>
                <c:pt idx="684">
                  <c:v>28.052597999999996</c:v>
                </c:pt>
                <c:pt idx="685">
                  <c:v>28.106610571428568</c:v>
                </c:pt>
                <c:pt idx="686">
                  <c:v>28.167962285714285</c:v>
                </c:pt>
                <c:pt idx="687">
                  <c:v>28.238943428571424</c:v>
                </c:pt>
                <c:pt idx="688">
                  <c:v>28.299652428571431</c:v>
                </c:pt>
                <c:pt idx="689">
                  <c:v>28.359857000000002</c:v>
                </c:pt>
                <c:pt idx="690">
                  <c:v>28.428829428571429</c:v>
                </c:pt>
                <c:pt idx="691">
                  <c:v>28.490907142857143</c:v>
                </c:pt>
                <c:pt idx="692">
                  <c:v>28.555746285714289</c:v>
                </c:pt>
                <c:pt idx="693">
                  <c:v>28.628091428571427</c:v>
                </c:pt>
                <c:pt idx="694">
                  <c:v>28.693263285714288</c:v>
                </c:pt>
                <c:pt idx="695">
                  <c:v>28.756031714285712</c:v>
                </c:pt>
                <c:pt idx="696">
                  <c:v>28.829401857142859</c:v>
                </c:pt>
                <c:pt idx="697">
                  <c:v>28.904900428571434</c:v>
                </c:pt>
                <c:pt idx="698">
                  <c:v>28.972265714285715</c:v>
                </c:pt>
                <c:pt idx="699">
                  <c:v>29.04711</c:v>
                </c:pt>
                <c:pt idx="700">
                  <c:v>29.125194428571426</c:v>
                </c:pt>
                <c:pt idx="701">
                  <c:v>29.21263014285714</c:v>
                </c:pt>
                <c:pt idx="702">
                  <c:v>29.309309000000002</c:v>
                </c:pt>
                <c:pt idx="703">
                  <c:v>29.388032285714285</c:v>
                </c:pt>
                <c:pt idx="704">
                  <c:v>29.467654571428575</c:v>
                </c:pt>
                <c:pt idx="705">
                  <c:v>29.565639142857144</c:v>
                </c:pt>
                <c:pt idx="706">
                  <c:v>29.658409142857142</c:v>
                </c:pt>
                <c:pt idx="707">
                  <c:v>29.73848128571429</c:v>
                </c:pt>
                <c:pt idx="708">
                  <c:v>29.840702142857143</c:v>
                </c:pt>
                <c:pt idx="709">
                  <c:v>29.93207842857143</c:v>
                </c:pt>
                <c:pt idx="710">
                  <c:v>30.024858000000002</c:v>
                </c:pt>
                <c:pt idx="711">
                  <c:v>30.109247428571425</c:v>
                </c:pt>
                <c:pt idx="712">
                  <c:v>30.193701142857144</c:v>
                </c:pt>
                <c:pt idx="713">
                  <c:v>30.29489914285714</c:v>
                </c:pt>
                <c:pt idx="714">
                  <c:v>30.394489142857143</c:v>
                </c:pt>
                <c:pt idx="715">
                  <c:v>30.478543999999996</c:v>
                </c:pt>
                <c:pt idx="716">
                  <c:v>30.563029428571429</c:v>
                </c:pt>
                <c:pt idx="717">
                  <c:v>30.66674442857143</c:v>
                </c:pt>
                <c:pt idx="718">
                  <c:v>30.774446285714284</c:v>
                </c:pt>
                <c:pt idx="719">
                  <c:v>30.865304714285713</c:v>
                </c:pt>
                <c:pt idx="720">
                  <c:v>30.954689000000002</c:v>
                </c:pt>
                <c:pt idx="721">
                  <c:v>31.052282714285713</c:v>
                </c:pt>
                <c:pt idx="722">
                  <c:v>31.145381857142858</c:v>
                </c:pt>
                <c:pt idx="723">
                  <c:v>31.234065285714284</c:v>
                </c:pt>
                <c:pt idx="724">
                  <c:v>31.335830142857137</c:v>
                </c:pt>
                <c:pt idx="725">
                  <c:v>31.412736857142857</c:v>
                </c:pt>
                <c:pt idx="726">
                  <c:v>31.497267571428569</c:v>
                </c:pt>
                <c:pt idx="727">
                  <c:v>31.590841714285716</c:v>
                </c:pt>
                <c:pt idx="728">
                  <c:v>31.670448571428572</c:v>
                </c:pt>
                <c:pt idx="729">
                  <c:v>31.753947285714286</c:v>
                </c:pt>
                <c:pt idx="730">
                  <c:v>31.848227142857144</c:v>
                </c:pt>
                <c:pt idx="731">
                  <c:v>31.915274714285715</c:v>
                </c:pt>
                <c:pt idx="732">
                  <c:v>31.986555857142857</c:v>
                </c:pt>
                <c:pt idx="733">
                  <c:v>32.065636857142856</c:v>
                </c:pt>
                <c:pt idx="734">
                  <c:v>32.128432428571429</c:v>
                </c:pt>
                <c:pt idx="735">
                  <c:v>32.188596857142855</c:v>
                </c:pt>
                <c:pt idx="736">
                  <c:v>32.249013285714284</c:v>
                </c:pt>
                <c:pt idx="737">
                  <c:v>32.310170285714278</c:v>
                </c:pt>
                <c:pt idx="738">
                  <c:v>32.367884142857143</c:v>
                </c:pt>
                <c:pt idx="739">
                  <c:v>32.435846857142863</c:v>
                </c:pt>
                <c:pt idx="740">
                  <c:v>32.491157000000001</c:v>
                </c:pt>
                <c:pt idx="741">
                  <c:v>32.543171714285712</c:v>
                </c:pt>
                <c:pt idx="742">
                  <c:v>32.590520142857144</c:v>
                </c:pt>
                <c:pt idx="743">
                  <c:v>32.636586428571427</c:v>
                </c:pt>
                <c:pt idx="744">
                  <c:v>32.691601428571424</c:v>
                </c:pt>
                <c:pt idx="745">
                  <c:v>32.740990428571429</c:v>
                </c:pt>
                <c:pt idx="746">
                  <c:v>32.776968571428576</c:v>
                </c:pt>
                <c:pt idx="747">
                  <c:v>32.821300428571426</c:v>
                </c:pt>
                <c:pt idx="748">
                  <c:v>32.878458571428567</c:v>
                </c:pt>
                <c:pt idx="749">
                  <c:v>32.914845714285711</c:v>
                </c:pt>
                <c:pt idx="750">
                  <c:v>32.963340285714281</c:v>
                </c:pt>
                <c:pt idx="751">
                  <c:v>33.004070000000006</c:v>
                </c:pt>
                <c:pt idx="752">
                  <c:v>33.044686571428564</c:v>
                </c:pt>
                <c:pt idx="753">
                  <c:v>33.090523428571423</c:v>
                </c:pt>
                <c:pt idx="754">
                  <c:v>33.13276771428572</c:v>
                </c:pt>
                <c:pt idx="755">
                  <c:v>33.174440999999995</c:v>
                </c:pt>
                <c:pt idx="756">
                  <c:v>33.215935142857141</c:v>
                </c:pt>
                <c:pt idx="757">
                  <c:v>33.260892714285717</c:v>
                </c:pt>
                <c:pt idx="758">
                  <c:v>33.303587999999998</c:v>
                </c:pt>
                <c:pt idx="759">
                  <c:v>33.338808714285719</c:v>
                </c:pt>
                <c:pt idx="760">
                  <c:v>33.383504285714288</c:v>
                </c:pt>
                <c:pt idx="761">
                  <c:v>33.422123000000006</c:v>
                </c:pt>
                <c:pt idx="762">
                  <c:v>33.476204714285714</c:v>
                </c:pt>
                <c:pt idx="763">
                  <c:v>33.512589142857145</c:v>
                </c:pt>
                <c:pt idx="764">
                  <c:v>33.551940000000002</c:v>
                </c:pt>
                <c:pt idx="765">
                  <c:v>33.594592857142857</c:v>
                </c:pt>
                <c:pt idx="766">
                  <c:v>33.626968285714284</c:v>
                </c:pt>
                <c:pt idx="767">
                  <c:v>33.663922714285718</c:v>
                </c:pt>
                <c:pt idx="768">
                  <c:v>33.702401428571427</c:v>
                </c:pt>
                <c:pt idx="769">
                  <c:v>33.742417999999994</c:v>
                </c:pt>
                <c:pt idx="770">
                  <c:v>33.774126571428567</c:v>
                </c:pt>
                <c:pt idx="771">
                  <c:v>33.809651428571428</c:v>
                </c:pt>
                <c:pt idx="772">
                  <c:v>33.844574000000001</c:v>
                </c:pt>
                <c:pt idx="773">
                  <c:v>33.877054714285713</c:v>
                </c:pt>
                <c:pt idx="774">
                  <c:v>33.910500428571432</c:v>
                </c:pt>
                <c:pt idx="775">
                  <c:v>33.94696714285714</c:v>
                </c:pt>
                <c:pt idx="776">
                  <c:v>33.982412857142855</c:v>
                </c:pt>
                <c:pt idx="777">
                  <c:v>34.025724000000004</c:v>
                </c:pt>
                <c:pt idx="778">
                  <c:v>34.064027142857142</c:v>
                </c:pt>
                <c:pt idx="779">
                  <c:v>34.109121000000002</c:v>
                </c:pt>
                <c:pt idx="780">
                  <c:v>34.159127428571423</c:v>
                </c:pt>
                <c:pt idx="781">
                  <c:v>34.209077571428573</c:v>
                </c:pt>
                <c:pt idx="782">
                  <c:v>34.261571000000004</c:v>
                </c:pt>
                <c:pt idx="783">
                  <c:v>34.308093428571432</c:v>
                </c:pt>
                <c:pt idx="784">
                  <c:v>34.360631999999995</c:v>
                </c:pt>
                <c:pt idx="785">
                  <c:v>34.406372142857137</c:v>
                </c:pt>
                <c:pt idx="786">
                  <c:v>34.474350428571427</c:v>
                </c:pt>
                <c:pt idx="787">
                  <c:v>34.524654428571431</c:v>
                </c:pt>
                <c:pt idx="788">
                  <c:v>34.579627142857142</c:v>
                </c:pt>
                <c:pt idx="789">
                  <c:v>34.642931714285716</c:v>
                </c:pt>
                <c:pt idx="790">
                  <c:v>34.68883971428572</c:v>
                </c:pt>
                <c:pt idx="791">
                  <c:v>34.747954285714286</c:v>
                </c:pt>
                <c:pt idx="792">
                  <c:v>34.803613571428571</c:v>
                </c:pt>
                <c:pt idx="793">
                  <c:v>34.866777714285718</c:v>
                </c:pt>
                <c:pt idx="794">
                  <c:v>34.924897999999999</c:v>
                </c:pt>
                <c:pt idx="795">
                  <c:v>34.989123571428571</c:v>
                </c:pt>
                <c:pt idx="796">
                  <c:v>35.057495142857142</c:v>
                </c:pt>
                <c:pt idx="797">
                  <c:v>35.113740285714279</c:v>
                </c:pt>
                <c:pt idx="798">
                  <c:v>35.181515857142855</c:v>
                </c:pt>
                <c:pt idx="799">
                  <c:v>35.241458142857148</c:v>
                </c:pt>
                <c:pt idx="800">
                  <c:v>35.310076714285721</c:v>
                </c:pt>
                <c:pt idx="801">
                  <c:v>35.372587571428568</c:v>
                </c:pt>
                <c:pt idx="802">
                  <c:v>35.445241142857142</c:v>
                </c:pt>
                <c:pt idx="803">
                  <c:v>35.502838714285716</c:v>
                </c:pt>
                <c:pt idx="804">
                  <c:v>35.575921000000001</c:v>
                </c:pt>
                <c:pt idx="805">
                  <c:v>35.643823714285716</c:v>
                </c:pt>
                <c:pt idx="806">
                  <c:v>35.724191571428577</c:v>
                </c:pt>
                <c:pt idx="807">
                  <c:v>35.790646428571428</c:v>
                </c:pt>
                <c:pt idx="808">
                  <c:v>35.871692428571428</c:v>
                </c:pt>
                <c:pt idx="809">
                  <c:v>35.954489000000002</c:v>
                </c:pt>
                <c:pt idx="810">
                  <c:v>36.027424857142854</c:v>
                </c:pt>
                <c:pt idx="811">
                  <c:v>36.108224571428579</c:v>
                </c:pt>
                <c:pt idx="812">
                  <c:v>36.186306571428574</c:v>
                </c:pt>
                <c:pt idx="813">
                  <c:v>36.270393857142857</c:v>
                </c:pt>
                <c:pt idx="814">
                  <c:v>36.353619142857141</c:v>
                </c:pt>
                <c:pt idx="815">
                  <c:v>36.437973285714286</c:v>
                </c:pt>
                <c:pt idx="816">
                  <c:v>36.511341714285713</c:v>
                </c:pt>
                <c:pt idx="817">
                  <c:v>36.585300428571436</c:v>
                </c:pt>
                <c:pt idx="818">
                  <c:v>36.660845000000002</c:v>
                </c:pt>
                <c:pt idx="819">
                  <c:v>36.732653714285718</c:v>
                </c:pt>
                <c:pt idx="820">
                  <c:v>36.814164142857138</c:v>
                </c:pt>
                <c:pt idx="821">
                  <c:v>36.888773285714286</c:v>
                </c:pt>
                <c:pt idx="822">
                  <c:v>36.958558285714282</c:v>
                </c:pt>
                <c:pt idx="823">
                  <c:v>37.027177142857134</c:v>
                </c:pt>
                <c:pt idx="824">
                  <c:v>37.092115714285718</c:v>
                </c:pt>
                <c:pt idx="825">
                  <c:v>37.162722999999993</c:v>
                </c:pt>
                <c:pt idx="826">
                  <c:v>37.233912857142855</c:v>
                </c:pt>
                <c:pt idx="827">
                  <c:v>37.305699714285716</c:v>
                </c:pt>
                <c:pt idx="828">
                  <c:v>37.367687285714283</c:v>
                </c:pt>
                <c:pt idx="829">
                  <c:v>37.440147571428568</c:v>
                </c:pt>
                <c:pt idx="830">
                  <c:v>37.502752142857148</c:v>
                </c:pt>
                <c:pt idx="831">
                  <c:v>37.568968857142863</c:v>
                </c:pt>
                <c:pt idx="832">
                  <c:v>37.631763714285718</c:v>
                </c:pt>
                <c:pt idx="833">
                  <c:v>37.701415571428569</c:v>
                </c:pt>
                <c:pt idx="834">
                  <c:v>37.762029142857145</c:v>
                </c:pt>
                <c:pt idx="835">
                  <c:v>37.832538285714286</c:v>
                </c:pt>
                <c:pt idx="836">
                  <c:v>37.892815857142857</c:v>
                </c:pt>
                <c:pt idx="837">
                  <c:v>37.954321142857147</c:v>
                </c:pt>
                <c:pt idx="838">
                  <c:v>38.015746285714286</c:v>
                </c:pt>
                <c:pt idx="839">
                  <c:v>38.080592142857142</c:v>
                </c:pt>
                <c:pt idx="840">
                  <c:v>38.137384571428569</c:v>
                </c:pt>
                <c:pt idx="841">
                  <c:v>38.195553857142855</c:v>
                </c:pt>
                <c:pt idx="842">
                  <c:v>38.256205571428573</c:v>
                </c:pt>
                <c:pt idx="843">
                  <c:v>38.301803</c:v>
                </c:pt>
                <c:pt idx="844">
                  <c:v>38.358311571428565</c:v>
                </c:pt>
                <c:pt idx="845">
                  <c:v>38.40847614285714</c:v>
                </c:pt>
                <c:pt idx="846">
                  <c:v>38.458502000000003</c:v>
                </c:pt>
                <c:pt idx="847">
                  <c:v>38.510380999999995</c:v>
                </c:pt>
                <c:pt idx="848">
                  <c:v>38.560889142857143</c:v>
                </c:pt>
                <c:pt idx="849">
                  <c:v>38.610058857142853</c:v>
                </c:pt>
                <c:pt idx="850">
                  <c:v>38.65497214285714</c:v>
                </c:pt>
                <c:pt idx="851">
                  <c:v>38.706622571428575</c:v>
                </c:pt>
                <c:pt idx="852">
                  <c:v>38.749900571428569</c:v>
                </c:pt>
                <c:pt idx="853">
                  <c:v>38.794725571428572</c:v>
                </c:pt>
                <c:pt idx="854">
                  <c:v>38.839375857142855</c:v>
                </c:pt>
                <c:pt idx="855">
                  <c:v>38.879226857142854</c:v>
                </c:pt>
                <c:pt idx="856">
                  <c:v>38.938565999999987</c:v>
                </c:pt>
                <c:pt idx="857">
                  <c:v>38.978501571428566</c:v>
                </c:pt>
                <c:pt idx="858">
                  <c:v>39.024384857142863</c:v>
                </c:pt>
                <c:pt idx="859">
                  <c:v>39.062553142857148</c:v>
                </c:pt>
                <c:pt idx="860">
                  <c:v>39.098723000000007</c:v>
                </c:pt>
                <c:pt idx="861">
                  <c:v>39.143859142857146</c:v>
                </c:pt>
                <c:pt idx="862">
                  <c:v>39.181199571428564</c:v>
                </c:pt>
                <c:pt idx="863">
                  <c:v>39.218197142857143</c:v>
                </c:pt>
                <c:pt idx="864">
                  <c:v>39.250504999999997</c:v>
                </c:pt>
                <c:pt idx="865">
                  <c:v>39.287275142857141</c:v>
                </c:pt>
                <c:pt idx="866">
                  <c:v>39.330038714285713</c:v>
                </c:pt>
                <c:pt idx="867">
                  <c:v>39.369638571428581</c:v>
                </c:pt>
                <c:pt idx="868">
                  <c:v>39.412663142857141</c:v>
                </c:pt>
                <c:pt idx="869">
                  <c:v>39.452835142857133</c:v>
                </c:pt>
                <c:pt idx="870">
                  <c:v>39.494401857142861</c:v>
                </c:pt>
                <c:pt idx="871">
                  <c:v>39.534717000000001</c:v>
                </c:pt>
                <c:pt idx="872">
                  <c:v>39.580478857142857</c:v>
                </c:pt>
                <c:pt idx="873">
                  <c:v>39.619305428571423</c:v>
                </c:pt>
                <c:pt idx="874">
                  <c:v>39.667906857142853</c:v>
                </c:pt>
                <c:pt idx="875">
                  <c:v>39.710247571428575</c:v>
                </c:pt>
                <c:pt idx="876">
                  <c:v>39.756239285714287</c:v>
                </c:pt>
                <c:pt idx="877">
                  <c:v>39.802753142857149</c:v>
                </c:pt>
                <c:pt idx="878">
                  <c:v>39.852784142857146</c:v>
                </c:pt>
                <c:pt idx="879">
                  <c:v>39.90003071428572</c:v>
                </c:pt>
                <c:pt idx="880">
                  <c:v>39.957504428571426</c:v>
                </c:pt>
                <c:pt idx="881">
                  <c:v>40.003821714285714</c:v>
                </c:pt>
                <c:pt idx="882">
                  <c:v>40.064193571428575</c:v>
                </c:pt>
                <c:pt idx="883">
                  <c:v>40.11824014285714</c:v>
                </c:pt>
                <c:pt idx="884">
                  <c:v>40.175601999999991</c:v>
                </c:pt>
                <c:pt idx="885">
                  <c:v>40.229534999999998</c:v>
                </c:pt>
                <c:pt idx="886">
                  <c:v>40.292051000000001</c:v>
                </c:pt>
                <c:pt idx="887">
                  <c:v>40.35778628571429</c:v>
                </c:pt>
                <c:pt idx="888">
                  <c:v>40.415927142857143</c:v>
                </c:pt>
                <c:pt idx="889">
                  <c:v>40.479467571428572</c:v>
                </c:pt>
                <c:pt idx="890">
                  <c:v>40.540634142857144</c:v>
                </c:pt>
                <c:pt idx="891">
                  <c:v>40.600138000000001</c:v>
                </c:pt>
                <c:pt idx="892">
                  <c:v>40.662018428571436</c:v>
                </c:pt>
                <c:pt idx="893">
                  <c:v>40.72920657142857</c:v>
                </c:pt>
                <c:pt idx="894">
                  <c:v>40.78822928571428</c:v>
                </c:pt>
                <c:pt idx="895">
                  <c:v>40.856988428571427</c:v>
                </c:pt>
                <c:pt idx="896">
                  <c:v>40.919724857142853</c:v>
                </c:pt>
                <c:pt idx="897">
                  <c:v>40.976655571428573</c:v>
                </c:pt>
                <c:pt idx="898">
                  <c:v>41.039391999999999</c:v>
                </c:pt>
                <c:pt idx="899">
                  <c:v>41.108391571428569</c:v>
                </c:pt>
                <c:pt idx="900">
                  <c:v>41.180330428571438</c:v>
                </c:pt>
                <c:pt idx="901">
                  <c:v>41.247076857142858</c:v>
                </c:pt>
                <c:pt idx="902">
                  <c:v>41.308578285714283</c:v>
                </c:pt>
                <c:pt idx="903">
                  <c:v>41.363376428571428</c:v>
                </c:pt>
                <c:pt idx="904">
                  <c:v>41.427141714285717</c:v>
                </c:pt>
                <c:pt idx="905">
                  <c:v>41.491378428571423</c:v>
                </c:pt>
                <c:pt idx="906">
                  <c:v>41.551757428571428</c:v>
                </c:pt>
                <c:pt idx="907">
                  <c:v>41.615636714285714</c:v>
                </c:pt>
                <c:pt idx="908">
                  <c:v>41.674043857142856</c:v>
                </c:pt>
                <c:pt idx="909">
                  <c:v>41.737823571428571</c:v>
                </c:pt>
                <c:pt idx="910">
                  <c:v>41.807016285714283</c:v>
                </c:pt>
                <c:pt idx="911">
                  <c:v>41.861108714285713</c:v>
                </c:pt>
                <c:pt idx="912">
                  <c:v>41.918345285714288</c:v>
                </c:pt>
                <c:pt idx="913">
                  <c:v>41.98096128571428</c:v>
                </c:pt>
                <c:pt idx="914">
                  <c:v>42.040673857142856</c:v>
                </c:pt>
                <c:pt idx="915">
                  <c:v>42.102119571428567</c:v>
                </c:pt>
                <c:pt idx="916">
                  <c:v>42.161882857142857</c:v>
                </c:pt>
                <c:pt idx="917">
                  <c:v>42.219903571428574</c:v>
                </c:pt>
                <c:pt idx="918">
                  <c:v>42.27940057142856</c:v>
                </c:pt>
                <c:pt idx="919">
                  <c:v>42.342421285714288</c:v>
                </c:pt>
                <c:pt idx="920">
                  <c:v>42.409637142857143</c:v>
                </c:pt>
                <c:pt idx="921">
                  <c:v>42.479132428571425</c:v>
                </c:pt>
                <c:pt idx="922">
                  <c:v>42.545984142857144</c:v>
                </c:pt>
                <c:pt idx="923">
                  <c:v>42.608004000000001</c:v>
                </c:pt>
                <c:pt idx="924">
                  <c:v>42.663855571428577</c:v>
                </c:pt>
                <c:pt idx="925">
                  <c:v>42.738514857142853</c:v>
                </c:pt>
                <c:pt idx="926">
                  <c:v>42.805153999999995</c:v>
                </c:pt>
                <c:pt idx="927">
                  <c:v>42.868300000000012</c:v>
                </c:pt>
                <c:pt idx="928">
                  <c:v>42.927445571428571</c:v>
                </c:pt>
                <c:pt idx="929">
                  <c:v>43.012324714285718</c:v>
                </c:pt>
                <c:pt idx="930">
                  <c:v>43.073078857142853</c:v>
                </c:pt>
                <c:pt idx="931">
                  <c:v>43.135864000000005</c:v>
                </c:pt>
                <c:pt idx="932">
                  <c:v>43.200041285714285</c:v>
                </c:pt>
                <c:pt idx="933">
                  <c:v>43.271594571428572</c:v>
                </c:pt>
                <c:pt idx="934">
                  <c:v>43.33294585714286</c:v>
                </c:pt>
                <c:pt idx="935">
                  <c:v>43.401065714285714</c:v>
                </c:pt>
                <c:pt idx="936">
                  <c:v>43.464423999999994</c:v>
                </c:pt>
                <c:pt idx="937">
                  <c:v>43.520501000000003</c:v>
                </c:pt>
                <c:pt idx="938">
                  <c:v>43.575301142857143</c:v>
                </c:pt>
                <c:pt idx="939">
                  <c:v>43.652650857142852</c:v>
                </c:pt>
                <c:pt idx="940">
                  <c:v>43.70724928571429</c:v>
                </c:pt>
                <c:pt idx="941">
                  <c:v>43.77379928571429</c:v>
                </c:pt>
                <c:pt idx="942">
                  <c:v>43.829719714285716</c:v>
                </c:pt>
                <c:pt idx="943">
                  <c:v>43.879697857142851</c:v>
                </c:pt>
                <c:pt idx="944">
                  <c:v>43.945545714285707</c:v>
                </c:pt>
                <c:pt idx="945">
                  <c:v>44.022132714285711</c:v>
                </c:pt>
                <c:pt idx="946">
                  <c:v>44.087908571428571</c:v>
                </c:pt>
                <c:pt idx="947">
                  <c:v>44.142758857142852</c:v>
                </c:pt>
                <c:pt idx="948">
                  <c:v>44.195391428571426</c:v>
                </c:pt>
                <c:pt idx="949">
                  <c:v>44.251997571428568</c:v>
                </c:pt>
                <c:pt idx="950">
                  <c:v>44.308099428571424</c:v>
                </c:pt>
                <c:pt idx="951">
                  <c:v>44.352525714285711</c:v>
                </c:pt>
                <c:pt idx="952">
                  <c:v>44.397978714285713</c:v>
                </c:pt>
                <c:pt idx="953">
                  <c:v>44.457689999999999</c:v>
                </c:pt>
                <c:pt idx="954">
                  <c:v>44.50552142857142</c:v>
                </c:pt>
                <c:pt idx="955">
                  <c:v>44.549324428571424</c:v>
                </c:pt>
                <c:pt idx="956">
                  <c:v>44.597013000000004</c:v>
                </c:pt>
                <c:pt idx="957">
                  <c:v>44.65236214285715</c:v>
                </c:pt>
                <c:pt idx="958">
                  <c:v>44.696723285714278</c:v>
                </c:pt>
                <c:pt idx="959">
                  <c:v>44.743215142857139</c:v>
                </c:pt>
                <c:pt idx="960">
                  <c:v>44.788278857142856</c:v>
                </c:pt>
                <c:pt idx="961">
                  <c:v>44.838006857142844</c:v>
                </c:pt>
                <c:pt idx="962">
                  <c:v>44.896455142857143</c:v>
                </c:pt>
                <c:pt idx="963">
                  <c:v>44.942370571428569</c:v>
                </c:pt>
                <c:pt idx="964">
                  <c:v>44.984668857142857</c:v>
                </c:pt>
                <c:pt idx="965">
                  <c:v>45.035635857142857</c:v>
                </c:pt>
                <c:pt idx="966">
                  <c:v>45.092097571428567</c:v>
                </c:pt>
                <c:pt idx="967">
                  <c:v>45.13651757142857</c:v>
                </c:pt>
                <c:pt idx="968">
                  <c:v>45.185221000000006</c:v>
                </c:pt>
                <c:pt idx="969">
                  <c:v>45.236518857142862</c:v>
                </c:pt>
                <c:pt idx="970">
                  <c:v>45.27910957142857</c:v>
                </c:pt>
                <c:pt idx="971">
                  <c:v>45.330213571428565</c:v>
                </c:pt>
                <c:pt idx="972">
                  <c:v>45.365804142857144</c:v>
                </c:pt>
                <c:pt idx="973">
                  <c:v>45.411716857142849</c:v>
                </c:pt>
                <c:pt idx="974">
                  <c:v>45.47404514285715</c:v>
                </c:pt>
                <c:pt idx="975">
                  <c:v>45.517367285714286</c:v>
                </c:pt>
                <c:pt idx="976">
                  <c:v>45.563267571428575</c:v>
                </c:pt>
                <c:pt idx="977">
                  <c:v>45.612800285714286</c:v>
                </c:pt>
                <c:pt idx="978">
                  <c:v>45.653701285714291</c:v>
                </c:pt>
                <c:pt idx="979">
                  <c:v>45.695923142857147</c:v>
                </c:pt>
                <c:pt idx="980">
                  <c:v>45.743647428571421</c:v>
                </c:pt>
                <c:pt idx="981">
                  <c:v>45.789501142857141</c:v>
                </c:pt>
                <c:pt idx="982">
                  <c:v>45.842912999999996</c:v>
                </c:pt>
                <c:pt idx="983">
                  <c:v>45.901208000000004</c:v>
                </c:pt>
                <c:pt idx="984">
                  <c:v>45.957641285714281</c:v>
                </c:pt>
                <c:pt idx="985">
                  <c:v>46.017115714285715</c:v>
                </c:pt>
                <c:pt idx="986">
                  <c:v>46.069506571428569</c:v>
                </c:pt>
                <c:pt idx="987">
                  <c:v>46.119124999999997</c:v>
                </c:pt>
                <c:pt idx="988">
                  <c:v>46.170605285714295</c:v>
                </c:pt>
                <c:pt idx="989">
                  <c:v>46.231400428571426</c:v>
                </c:pt>
                <c:pt idx="990">
                  <c:v>46.286934999999993</c:v>
                </c:pt>
                <c:pt idx="991">
                  <c:v>46.345201857142861</c:v>
                </c:pt>
                <c:pt idx="992">
                  <c:v>46.404066714285719</c:v>
                </c:pt>
                <c:pt idx="993">
                  <c:v>46.468426714285712</c:v>
                </c:pt>
                <c:pt idx="994">
                  <c:v>46.532333285714287</c:v>
                </c:pt>
                <c:pt idx="995">
                  <c:v>46.587228999999994</c:v>
                </c:pt>
                <c:pt idx="996">
                  <c:v>46.645960571428574</c:v>
                </c:pt>
                <c:pt idx="997">
                  <c:v>46.706538857142853</c:v>
                </c:pt>
                <c:pt idx="998">
                  <c:v>46.768872714285713</c:v>
                </c:pt>
                <c:pt idx="999">
                  <c:v>46.839638142857147</c:v>
                </c:pt>
                <c:pt idx="1000">
                  <c:v>46.899323714285707</c:v>
                </c:pt>
                <c:pt idx="1001">
                  <c:v>46.967661</c:v>
                </c:pt>
                <c:pt idx="1002">
                  <c:v>47.029380571428575</c:v>
                </c:pt>
                <c:pt idx="1003">
                  <c:v>47.089844714285718</c:v>
                </c:pt>
                <c:pt idx="1004">
                  <c:v>47.143789285714277</c:v>
                </c:pt>
                <c:pt idx="1005">
                  <c:v>47.212295285714283</c:v>
                </c:pt>
                <c:pt idx="1006">
                  <c:v>47.273597285714288</c:v>
                </c:pt>
                <c:pt idx="1007">
                  <c:v>47.34453214285714</c:v>
                </c:pt>
                <c:pt idx="1008">
                  <c:v>47.411537000000003</c:v>
                </c:pt>
                <c:pt idx="1009">
                  <c:v>47.47398185714286</c:v>
                </c:pt>
                <c:pt idx="1010">
                  <c:v>47.536843142857144</c:v>
                </c:pt>
                <c:pt idx="1011">
                  <c:v>47.61004042857143</c:v>
                </c:pt>
                <c:pt idx="1012">
                  <c:v>47.660823142857147</c:v>
                </c:pt>
                <c:pt idx="1013">
                  <c:v>47.711449285714288</c:v>
                </c:pt>
                <c:pt idx="1014">
                  <c:v>47.777778428571423</c:v>
                </c:pt>
                <c:pt idx="1015">
                  <c:v>47.845495714285718</c:v>
                </c:pt>
                <c:pt idx="1016">
                  <c:v>47.906019571428565</c:v>
                </c:pt>
                <c:pt idx="1017">
                  <c:v>47.969593571428568</c:v>
                </c:pt>
                <c:pt idx="1018">
                  <c:v>48.023897714285717</c:v>
                </c:pt>
                <c:pt idx="1019">
                  <c:v>48.090405571428569</c:v>
                </c:pt>
                <c:pt idx="1020">
                  <c:v>48.140935428571424</c:v>
                </c:pt>
                <c:pt idx="1021">
                  <c:v>48.195584857142862</c:v>
                </c:pt>
                <c:pt idx="1022">
                  <c:v>48.25391057142857</c:v>
                </c:pt>
                <c:pt idx="1023">
                  <c:v>48.312337000000007</c:v>
                </c:pt>
                <c:pt idx="1024">
                  <c:v>48.365623714285718</c:v>
                </c:pt>
                <c:pt idx="1025">
                  <c:v>48.428150428571428</c:v>
                </c:pt>
                <c:pt idx="1026">
                  <c:v>48.476473999999996</c:v>
                </c:pt>
                <c:pt idx="1027">
                  <c:v>48.532463</c:v>
                </c:pt>
                <c:pt idx="1028">
                  <c:v>48.582322428571437</c:v>
                </c:pt>
                <c:pt idx="1029">
                  <c:v>48.640501428571426</c:v>
                </c:pt>
                <c:pt idx="1030">
                  <c:v>48.703013428571431</c:v>
                </c:pt>
                <c:pt idx="1031">
                  <c:v>48.758325714285711</c:v>
                </c:pt>
                <c:pt idx="1032">
                  <c:v>48.817589428571424</c:v>
                </c:pt>
                <c:pt idx="1033">
                  <c:v>48.870908857142851</c:v>
                </c:pt>
                <c:pt idx="1034">
                  <c:v>48.94668742857143</c:v>
                </c:pt>
                <c:pt idx="1035">
                  <c:v>49.005771428571435</c:v>
                </c:pt>
                <c:pt idx="1036">
                  <c:v>49.066253428571429</c:v>
                </c:pt>
                <c:pt idx="1037">
                  <c:v>49.120118285714284</c:v>
                </c:pt>
                <c:pt idx="1038">
                  <c:v>49.182987285714283</c:v>
                </c:pt>
                <c:pt idx="1039">
                  <c:v>49.246155142857141</c:v>
                </c:pt>
                <c:pt idx="1040">
                  <c:v>49.312970857142865</c:v>
                </c:pt>
                <c:pt idx="1041">
                  <c:v>49.375340999999992</c:v>
                </c:pt>
                <c:pt idx="1042">
                  <c:v>49.444579142857144</c:v>
                </c:pt>
                <c:pt idx="1043">
                  <c:v>49.512967000000003</c:v>
                </c:pt>
                <c:pt idx="1044">
                  <c:v>49.576205000000002</c:v>
                </c:pt>
                <c:pt idx="1045">
                  <c:v>49.630373714285717</c:v>
                </c:pt>
                <c:pt idx="1046">
                  <c:v>49.696106571428572</c:v>
                </c:pt>
                <c:pt idx="1047">
                  <c:v>49.757526857142864</c:v>
                </c:pt>
                <c:pt idx="1048">
                  <c:v>49.816975714285718</c:v>
                </c:pt>
                <c:pt idx="1049">
                  <c:v>49.888119857142861</c:v>
                </c:pt>
                <c:pt idx="1050">
                  <c:v>49.947061428571423</c:v>
                </c:pt>
                <c:pt idx="1051">
                  <c:v>50.027464142857141</c:v>
                </c:pt>
                <c:pt idx="1052">
                  <c:v>50.088571571428574</c:v>
                </c:pt>
                <c:pt idx="1053">
                  <c:v>50.155370142857144</c:v>
                </c:pt>
                <c:pt idx="1054">
                  <c:v>50.216299428571425</c:v>
                </c:pt>
                <c:pt idx="1055">
                  <c:v>50.280931714285721</c:v>
                </c:pt>
                <c:pt idx="1056">
                  <c:v>50.338261142857142</c:v>
                </c:pt>
                <c:pt idx="1057">
                  <c:v>50.407103142857139</c:v>
                </c:pt>
                <c:pt idx="1058">
                  <c:v>50.472472857142854</c:v>
                </c:pt>
                <c:pt idx="1059">
                  <c:v>50.524260857142849</c:v>
                </c:pt>
                <c:pt idx="1060">
                  <c:v>50.574104999999996</c:v>
                </c:pt>
                <c:pt idx="1061">
                  <c:v>50.636969857142851</c:v>
                </c:pt>
                <c:pt idx="1062">
                  <c:v>50.689174571428566</c:v>
                </c:pt>
                <c:pt idx="1063">
                  <c:v>50.740820857142857</c:v>
                </c:pt>
                <c:pt idx="1064">
                  <c:v>50.794071142857142</c:v>
                </c:pt>
                <c:pt idx="1065">
                  <c:v>50.853087142857142</c:v>
                </c:pt>
                <c:pt idx="1066">
                  <c:v>50.913162571428565</c:v>
                </c:pt>
                <c:pt idx="1067">
                  <c:v>50.973320142857141</c:v>
                </c:pt>
                <c:pt idx="1068">
                  <c:v>51.022253142857146</c:v>
                </c:pt>
                <c:pt idx="1069">
                  <c:v>51.074044571428558</c:v>
                </c:pt>
                <c:pt idx="1070">
                  <c:v>51.126722285714287</c:v>
                </c:pt>
                <c:pt idx="1071">
                  <c:v>51.185991571428573</c:v>
                </c:pt>
                <c:pt idx="1072">
                  <c:v>51.23785471428571</c:v>
                </c:pt>
                <c:pt idx="1073">
                  <c:v>51.296360285714286</c:v>
                </c:pt>
                <c:pt idx="1074">
                  <c:v>51.352853714285722</c:v>
                </c:pt>
                <c:pt idx="1075">
                  <c:v>51.411906714285706</c:v>
                </c:pt>
                <c:pt idx="1076">
                  <c:v>51.461353285714289</c:v>
                </c:pt>
                <c:pt idx="1077">
                  <c:v>51.507192285714282</c:v>
                </c:pt>
                <c:pt idx="1078">
                  <c:v>51.56317971428571</c:v>
                </c:pt>
                <c:pt idx="1079">
                  <c:v>51.615405857142854</c:v>
                </c:pt>
                <c:pt idx="1080">
                  <c:v>51.677552999999996</c:v>
                </c:pt>
                <c:pt idx="1081">
                  <c:v>51.727306142857138</c:v>
                </c:pt>
                <c:pt idx="1082">
                  <c:v>51.770925428571431</c:v>
                </c:pt>
                <c:pt idx="1083">
                  <c:v>51.825861857142861</c:v>
                </c:pt>
                <c:pt idx="1084">
                  <c:v>51.871107857142853</c:v>
                </c:pt>
                <c:pt idx="1085">
                  <c:v>51.914642857142859</c:v>
                </c:pt>
                <c:pt idx="1086">
                  <c:v>51.976439857142857</c:v>
                </c:pt>
                <c:pt idx="1087">
                  <c:v>52.03009185714285</c:v>
                </c:pt>
                <c:pt idx="1088">
                  <c:v>52.082483857142854</c:v>
                </c:pt>
                <c:pt idx="1089">
                  <c:v>52.138877571428573</c:v>
                </c:pt>
                <c:pt idx="1090">
                  <c:v>52.197283857142857</c:v>
                </c:pt>
                <c:pt idx="1091">
                  <c:v>52.26220828571428</c:v>
                </c:pt>
                <c:pt idx="1092">
                  <c:v>52.311249428571429</c:v>
                </c:pt>
                <c:pt idx="1093">
                  <c:v>52.378188142857134</c:v>
                </c:pt>
                <c:pt idx="1094">
                  <c:v>52.433984285714288</c:v>
                </c:pt>
                <c:pt idx="1095">
                  <c:v>52.488947428571429</c:v>
                </c:pt>
                <c:pt idx="1096">
                  <c:v>52.555494571428575</c:v>
                </c:pt>
                <c:pt idx="1097">
                  <c:v>52.613745571428574</c:v>
                </c:pt>
                <c:pt idx="1098">
                  <c:v>52.673172857142852</c:v>
                </c:pt>
                <c:pt idx="1099">
                  <c:v>52.72536242857143</c:v>
                </c:pt>
                <c:pt idx="1100">
                  <c:v>52.795254857142858</c:v>
                </c:pt>
                <c:pt idx="1101">
                  <c:v>52.852980000000002</c:v>
                </c:pt>
                <c:pt idx="1102">
                  <c:v>52.912981142857156</c:v>
                </c:pt>
                <c:pt idx="1103">
                  <c:v>52.972514857142855</c:v>
                </c:pt>
                <c:pt idx="1104">
                  <c:v>53.026313285714274</c:v>
                </c:pt>
                <c:pt idx="1105">
                  <c:v>53.090837857142859</c:v>
                </c:pt>
                <c:pt idx="1106">
                  <c:v>53.15357228571429</c:v>
                </c:pt>
                <c:pt idx="1107">
                  <c:v>53.219479857142858</c:v>
                </c:pt>
                <c:pt idx="1108">
                  <c:v>53.285594285714289</c:v>
                </c:pt>
                <c:pt idx="1109">
                  <c:v>53.347988571428573</c:v>
                </c:pt>
                <c:pt idx="1110">
                  <c:v>53.402244999999994</c:v>
                </c:pt>
                <c:pt idx="1111">
                  <c:v>53.456716571428572</c:v>
                </c:pt>
                <c:pt idx="1112">
                  <c:v>53.511691857142857</c:v>
                </c:pt>
                <c:pt idx="1113">
                  <c:v>53.57204885714286</c:v>
                </c:pt>
                <c:pt idx="1114">
                  <c:v>53.637477285714283</c:v>
                </c:pt>
                <c:pt idx="1115">
                  <c:v>53.703412714285712</c:v>
                </c:pt>
                <c:pt idx="1116">
                  <c:v>53.756174571428573</c:v>
                </c:pt>
                <c:pt idx="1117">
                  <c:v>53.808569428571431</c:v>
                </c:pt>
                <c:pt idx="1118">
                  <c:v>53.870679714285714</c:v>
                </c:pt>
                <c:pt idx="1119">
                  <c:v>53.934134571428572</c:v>
                </c:pt>
                <c:pt idx="1120">
                  <c:v>53.984842857142858</c:v>
                </c:pt>
                <c:pt idx="1121">
                  <c:v>54.041900999999996</c:v>
                </c:pt>
                <c:pt idx="1122">
                  <c:v>54.095321428571424</c:v>
                </c:pt>
                <c:pt idx="1123">
                  <c:v>54.165779142857147</c:v>
                </c:pt>
                <c:pt idx="1124">
                  <c:v>54.229285571428576</c:v>
                </c:pt>
                <c:pt idx="1125">
                  <c:v>54.297501142857136</c:v>
                </c:pt>
                <c:pt idx="1126">
                  <c:v>54.369276714285711</c:v>
                </c:pt>
                <c:pt idx="1127">
                  <c:v>54.429782285714289</c:v>
                </c:pt>
                <c:pt idx="1128">
                  <c:v>54.498320285714279</c:v>
                </c:pt>
                <c:pt idx="1129">
                  <c:v>54.562654857142853</c:v>
                </c:pt>
                <c:pt idx="1130">
                  <c:v>54.622053285714287</c:v>
                </c:pt>
                <c:pt idx="1131">
                  <c:v>54.700693999999999</c:v>
                </c:pt>
                <c:pt idx="1132">
                  <c:v>54.767473000000003</c:v>
                </c:pt>
                <c:pt idx="1133">
                  <c:v>54.83112242857144</c:v>
                </c:pt>
                <c:pt idx="1134">
                  <c:v>54.908585714285714</c:v>
                </c:pt>
                <c:pt idx="1135">
                  <c:v>54.977231571428582</c:v>
                </c:pt>
                <c:pt idx="1136">
                  <c:v>55.047440571428574</c:v>
                </c:pt>
                <c:pt idx="1137">
                  <c:v>55.117649571428572</c:v>
                </c:pt>
                <c:pt idx="1138">
                  <c:v>55.186009000000006</c:v>
                </c:pt>
                <c:pt idx="1139">
                  <c:v>55.242407428571425</c:v>
                </c:pt>
                <c:pt idx="1140">
                  <c:v>55.310462142857141</c:v>
                </c:pt>
                <c:pt idx="1141">
                  <c:v>55.378288285714284</c:v>
                </c:pt>
                <c:pt idx="1142">
                  <c:v>55.449622857142856</c:v>
                </c:pt>
                <c:pt idx="1143">
                  <c:v>55.514874428571424</c:v>
                </c:pt>
                <c:pt idx="1144">
                  <c:v>55.584660714285725</c:v>
                </c:pt>
                <c:pt idx="1145">
                  <c:v>55.654851285714287</c:v>
                </c:pt>
                <c:pt idx="1146">
                  <c:v>55.723233285714286</c:v>
                </c:pt>
                <c:pt idx="1147">
                  <c:v>55.795164</c:v>
                </c:pt>
                <c:pt idx="1148">
                  <c:v>55.859270000000002</c:v>
                </c:pt>
                <c:pt idx="1149">
                  <c:v>55.944462428571434</c:v>
                </c:pt>
                <c:pt idx="1150">
                  <c:v>56.00541485714286</c:v>
                </c:pt>
                <c:pt idx="1151">
                  <c:v>56.069641285714283</c:v>
                </c:pt>
                <c:pt idx="1152">
                  <c:v>56.130446428571432</c:v>
                </c:pt>
                <c:pt idx="1153">
                  <c:v>56.196404285714287</c:v>
                </c:pt>
                <c:pt idx="1154">
                  <c:v>56.252351428571423</c:v>
                </c:pt>
                <c:pt idx="1155">
                  <c:v>56.315724285714282</c:v>
                </c:pt>
                <c:pt idx="1156">
                  <c:v>56.378956000000002</c:v>
                </c:pt>
                <c:pt idx="1157">
                  <c:v>56.444594285714288</c:v>
                </c:pt>
                <c:pt idx="1158">
                  <c:v>56.504697428571426</c:v>
                </c:pt>
                <c:pt idx="1159">
                  <c:v>56.567085142857145</c:v>
                </c:pt>
                <c:pt idx="1160">
                  <c:v>56.616754428571433</c:v>
                </c:pt>
                <c:pt idx="1161">
                  <c:v>56.679261714285715</c:v>
                </c:pt>
                <c:pt idx="1162">
                  <c:v>56.734651999999997</c:v>
                </c:pt>
                <c:pt idx="1163">
                  <c:v>56.792765857142861</c:v>
                </c:pt>
                <c:pt idx="1164">
                  <c:v>56.842719285714288</c:v>
                </c:pt>
                <c:pt idx="1165">
                  <c:v>56.902650428571441</c:v>
                </c:pt>
                <c:pt idx="1166">
                  <c:v>56.959211857142854</c:v>
                </c:pt>
                <c:pt idx="1167">
                  <c:v>57.009725000000003</c:v>
                </c:pt>
                <c:pt idx="1168">
                  <c:v>57.06926</c:v>
                </c:pt>
                <c:pt idx="1169">
                  <c:v>57.11520085714286</c:v>
                </c:pt>
                <c:pt idx="1170">
                  <c:v>57.168871857142854</c:v>
                </c:pt>
                <c:pt idx="1171">
                  <c:v>57.221533714285712</c:v>
                </c:pt>
                <c:pt idx="1172">
                  <c:v>57.271927428571431</c:v>
                </c:pt>
                <c:pt idx="1173">
                  <c:v>57.336436428571425</c:v>
                </c:pt>
                <c:pt idx="1174">
                  <c:v>57.383975</c:v>
                </c:pt>
                <c:pt idx="1175">
                  <c:v>57.440503999999997</c:v>
                </c:pt>
                <c:pt idx="1176">
                  <c:v>57.496734000000004</c:v>
                </c:pt>
                <c:pt idx="1177">
                  <c:v>57.557265857142859</c:v>
                </c:pt>
                <c:pt idx="1178">
                  <c:v>57.624246285714285</c:v>
                </c:pt>
                <c:pt idx="1179">
                  <c:v>57.679023714285719</c:v>
                </c:pt>
                <c:pt idx="1180">
                  <c:v>57.737557142857142</c:v>
                </c:pt>
                <c:pt idx="1181">
                  <c:v>57.796965571428572</c:v>
                </c:pt>
                <c:pt idx="1182">
                  <c:v>57.865456571428574</c:v>
                </c:pt>
                <c:pt idx="1183">
                  <c:v>57.925542285714286</c:v>
                </c:pt>
                <c:pt idx="1184">
                  <c:v>57.999333714285704</c:v>
                </c:pt>
                <c:pt idx="1185">
                  <c:v>58.053303285714279</c:v>
                </c:pt>
                <c:pt idx="1186">
                  <c:v>58.12752614285715</c:v>
                </c:pt>
                <c:pt idx="1187">
                  <c:v>58.187327285714289</c:v>
                </c:pt>
                <c:pt idx="1188">
                  <c:v>58.250155285714285</c:v>
                </c:pt>
                <c:pt idx="1189">
                  <c:v>58.30991771428571</c:v>
                </c:pt>
                <c:pt idx="1190">
                  <c:v>58.377732285714288</c:v>
                </c:pt>
                <c:pt idx="1191">
                  <c:v>58.432539714285717</c:v>
                </c:pt>
                <c:pt idx="1192">
                  <c:v>58.494182857142853</c:v>
                </c:pt>
                <c:pt idx="1193">
                  <c:v>58.557544714285704</c:v>
                </c:pt>
                <c:pt idx="1194">
                  <c:v>58.617058142857147</c:v>
                </c:pt>
                <c:pt idx="1195">
                  <c:v>58.673264142857143</c:v>
                </c:pt>
                <c:pt idx="1196">
                  <c:v>58.735926142857139</c:v>
                </c:pt>
                <c:pt idx="1197">
                  <c:v>58.814814714285717</c:v>
                </c:pt>
                <c:pt idx="1198">
                  <c:v>58.870204428571427</c:v>
                </c:pt>
                <c:pt idx="1199">
                  <c:v>58.921295857142859</c:v>
                </c:pt>
                <c:pt idx="1200">
                  <c:v>58.988351571428574</c:v>
                </c:pt>
                <c:pt idx="1201">
                  <c:v>59.048131142857144</c:v>
                </c:pt>
                <c:pt idx="1202">
                  <c:v>59.10635557142858</c:v>
                </c:pt>
                <c:pt idx="1203">
                  <c:v>59.162591428571425</c:v>
                </c:pt>
                <c:pt idx="1204">
                  <c:v>59.21298185714285</c:v>
                </c:pt>
                <c:pt idx="1205">
                  <c:v>59.270748142857151</c:v>
                </c:pt>
                <c:pt idx="1206">
                  <c:v>59.32984185714286</c:v>
                </c:pt>
                <c:pt idx="1207">
                  <c:v>59.391518428571423</c:v>
                </c:pt>
                <c:pt idx="1208">
                  <c:v>59.444149857142861</c:v>
                </c:pt>
                <c:pt idx="1209">
                  <c:v>59.517519714285712</c:v>
                </c:pt>
                <c:pt idx="1210">
                  <c:v>59.571921714285715</c:v>
                </c:pt>
                <c:pt idx="1211">
                  <c:v>59.639390142857145</c:v>
                </c:pt>
                <c:pt idx="1212">
                  <c:v>59.70061914285715</c:v>
                </c:pt>
                <c:pt idx="1213">
                  <c:v>59.755314857142857</c:v>
                </c:pt>
                <c:pt idx="1214">
                  <c:v>59.807208142857142</c:v>
                </c:pt>
                <c:pt idx="1215">
                  <c:v>59.877581142857146</c:v>
                </c:pt>
                <c:pt idx="1216">
                  <c:v>59.942830142857147</c:v>
                </c:pt>
                <c:pt idx="1217">
                  <c:v>60.009993285714287</c:v>
                </c:pt>
                <c:pt idx="1218">
                  <c:v>60.077261714285711</c:v>
                </c:pt>
                <c:pt idx="1219">
                  <c:v>60.14642371428571</c:v>
                </c:pt>
                <c:pt idx="1220">
                  <c:v>60.21695042857143</c:v>
                </c:pt>
                <c:pt idx="1221">
                  <c:v>60.281621571428573</c:v>
                </c:pt>
                <c:pt idx="1222">
                  <c:v>60.34680185714285</c:v>
                </c:pt>
                <c:pt idx="1223">
                  <c:v>60.414329571428574</c:v>
                </c:pt>
                <c:pt idx="1224">
                  <c:v>60.49120242857142</c:v>
                </c:pt>
                <c:pt idx="1225">
                  <c:v>60.564725285714289</c:v>
                </c:pt>
                <c:pt idx="1226">
                  <c:v>60.633823999999997</c:v>
                </c:pt>
                <c:pt idx="1227">
                  <c:v>60.710866857142854</c:v>
                </c:pt>
                <c:pt idx="1228">
                  <c:v>60.775396285714287</c:v>
                </c:pt>
                <c:pt idx="1229">
                  <c:v>60.847717285714289</c:v>
                </c:pt>
                <c:pt idx="1230">
                  <c:v>60.925984857142858</c:v>
                </c:pt>
                <c:pt idx="1231">
                  <c:v>60.996877000000005</c:v>
                </c:pt>
                <c:pt idx="1232">
                  <c:v>61.066693857142852</c:v>
                </c:pt>
                <c:pt idx="1233">
                  <c:v>61.144876000000004</c:v>
                </c:pt>
                <c:pt idx="1234">
                  <c:v>61.208628571428576</c:v>
                </c:pt>
                <c:pt idx="1235">
                  <c:v>61.285869285714284</c:v>
                </c:pt>
                <c:pt idx="1236">
                  <c:v>61.358090714285709</c:v>
                </c:pt>
                <c:pt idx="1237">
                  <c:v>61.43612242857143</c:v>
                </c:pt>
                <c:pt idx="1238">
                  <c:v>61.506684857142851</c:v>
                </c:pt>
                <c:pt idx="1239">
                  <c:v>61.578573142857138</c:v>
                </c:pt>
                <c:pt idx="1240">
                  <c:v>61.646248857142851</c:v>
                </c:pt>
                <c:pt idx="1241">
                  <c:v>61.722888142857144</c:v>
                </c:pt>
                <c:pt idx="1242">
                  <c:v>61.798564142857153</c:v>
                </c:pt>
                <c:pt idx="1243">
                  <c:v>61.868139857142857</c:v>
                </c:pt>
                <c:pt idx="1244">
                  <c:v>61.942844714285719</c:v>
                </c:pt>
                <c:pt idx="1245">
                  <c:v>62.018351571428575</c:v>
                </c:pt>
                <c:pt idx="1246">
                  <c:v>62.076015285714284</c:v>
                </c:pt>
                <c:pt idx="1247">
                  <c:v>62.138876428571429</c:v>
                </c:pt>
                <c:pt idx="1248">
                  <c:v>62.213478428571428</c:v>
                </c:pt>
                <c:pt idx="1249">
                  <c:v>62.278852857142851</c:v>
                </c:pt>
                <c:pt idx="1250">
                  <c:v>62.33664242857143</c:v>
                </c:pt>
                <c:pt idx="1251">
                  <c:v>62.409032714285722</c:v>
                </c:pt>
                <c:pt idx="1252">
                  <c:v>62.471520571428577</c:v>
                </c:pt>
                <c:pt idx="1253">
                  <c:v>62.539295857142854</c:v>
                </c:pt>
                <c:pt idx="1254">
                  <c:v>62.608656714285715</c:v>
                </c:pt>
                <c:pt idx="1255">
                  <c:v>62.671081285714294</c:v>
                </c:pt>
                <c:pt idx="1256">
                  <c:v>62.735923285714286</c:v>
                </c:pt>
                <c:pt idx="1257">
                  <c:v>62.812916857142852</c:v>
                </c:pt>
                <c:pt idx="1258">
                  <c:v>62.866342428571429</c:v>
                </c:pt>
                <c:pt idx="1259">
                  <c:v>62.945793285714288</c:v>
                </c:pt>
                <c:pt idx="1260">
                  <c:v>63.005933714285717</c:v>
                </c:pt>
                <c:pt idx="1261">
                  <c:v>63.067185285714288</c:v>
                </c:pt>
                <c:pt idx="1262">
                  <c:v>63.124437999999998</c:v>
                </c:pt>
                <c:pt idx="1263">
                  <c:v>63.190745428571418</c:v>
                </c:pt>
                <c:pt idx="1264">
                  <c:v>63.245315285714277</c:v>
                </c:pt>
                <c:pt idx="1265">
                  <c:v>63.306853714285708</c:v>
                </c:pt>
                <c:pt idx="1266">
                  <c:v>63.36961071428572</c:v>
                </c:pt>
                <c:pt idx="1267">
                  <c:v>63.430324571428571</c:v>
                </c:pt>
                <c:pt idx="1268">
                  <c:v>63.492429428571427</c:v>
                </c:pt>
                <c:pt idx="1269">
                  <c:v>63.555881571428571</c:v>
                </c:pt>
                <c:pt idx="1270">
                  <c:v>63.615881999999999</c:v>
                </c:pt>
                <c:pt idx="1271">
                  <c:v>63.688504000000002</c:v>
                </c:pt>
                <c:pt idx="1272">
                  <c:v>63.744470857142858</c:v>
                </c:pt>
                <c:pt idx="1273">
                  <c:v>63.815581714285713</c:v>
                </c:pt>
                <c:pt idx="1274">
                  <c:v>63.874024857142857</c:v>
                </c:pt>
                <c:pt idx="1275">
                  <c:v>63.938740285714282</c:v>
                </c:pt>
                <c:pt idx="1276">
                  <c:v>63.997850714285718</c:v>
                </c:pt>
                <c:pt idx="1277">
                  <c:v>64.068533000000002</c:v>
                </c:pt>
                <c:pt idx="1278">
                  <c:v>64.135403999999994</c:v>
                </c:pt>
                <c:pt idx="1279">
                  <c:v>64.195149571428587</c:v>
                </c:pt>
                <c:pt idx="1280">
                  <c:v>64.251803142857142</c:v>
                </c:pt>
                <c:pt idx="1281">
                  <c:v>64.317800000000005</c:v>
                </c:pt>
                <c:pt idx="1282">
                  <c:v>64.385240857142861</c:v>
                </c:pt>
                <c:pt idx="1283">
                  <c:v>64.442750285714283</c:v>
                </c:pt>
                <c:pt idx="1284">
                  <c:v>64.503356714285715</c:v>
                </c:pt>
                <c:pt idx="1285">
                  <c:v>64.572044285714284</c:v>
                </c:pt>
                <c:pt idx="1286">
                  <c:v>64.633695142857135</c:v>
                </c:pt>
                <c:pt idx="1287">
                  <c:v>64.698092285714282</c:v>
                </c:pt>
                <c:pt idx="1288">
                  <c:v>64.760844142857152</c:v>
                </c:pt>
                <c:pt idx="1289">
                  <c:v>64.817211000000015</c:v>
                </c:pt>
                <c:pt idx="1290">
                  <c:v>64.893249999999995</c:v>
                </c:pt>
                <c:pt idx="1291">
                  <c:v>64.949505285714281</c:v>
                </c:pt>
                <c:pt idx="1292">
                  <c:v>65.007900571428564</c:v>
                </c:pt>
                <c:pt idx="1293">
                  <c:v>65.08672685714285</c:v>
                </c:pt>
                <c:pt idx="1294">
                  <c:v>65.14648314285715</c:v>
                </c:pt>
                <c:pt idx="1295">
                  <c:v>65.209742285714285</c:v>
                </c:pt>
                <c:pt idx="1296">
                  <c:v>65.276456571428568</c:v>
                </c:pt>
                <c:pt idx="1297">
                  <c:v>65.338997857142857</c:v>
                </c:pt>
                <c:pt idx="1298">
                  <c:v>65.40564885714285</c:v>
                </c:pt>
                <c:pt idx="1299">
                  <c:v>65.475217142857133</c:v>
                </c:pt>
                <c:pt idx="1300">
                  <c:v>65.534043857142848</c:v>
                </c:pt>
                <c:pt idx="1301">
                  <c:v>65.599340428571423</c:v>
                </c:pt>
                <c:pt idx="1302">
                  <c:v>65.661665142857132</c:v>
                </c:pt>
                <c:pt idx="1303">
                  <c:v>65.734819999999999</c:v>
                </c:pt>
                <c:pt idx="1304">
                  <c:v>65.798219428571429</c:v>
                </c:pt>
                <c:pt idx="1305">
                  <c:v>65.879362714285719</c:v>
                </c:pt>
                <c:pt idx="1306">
                  <c:v>65.935619000000003</c:v>
                </c:pt>
                <c:pt idx="1307">
                  <c:v>66.01312885714286</c:v>
                </c:pt>
                <c:pt idx="1308">
                  <c:v>66.081528142857152</c:v>
                </c:pt>
                <c:pt idx="1309">
                  <c:v>66.159070428571425</c:v>
                </c:pt>
                <c:pt idx="1310">
                  <c:v>66.233067142857138</c:v>
                </c:pt>
                <c:pt idx="1311">
                  <c:v>66.308798428571421</c:v>
                </c:pt>
                <c:pt idx="1312">
                  <c:v>66.37954228571428</c:v>
                </c:pt>
                <c:pt idx="1313">
                  <c:v>66.454335285714279</c:v>
                </c:pt>
                <c:pt idx="1314">
                  <c:v>66.51873442857142</c:v>
                </c:pt>
                <c:pt idx="1315">
                  <c:v>66.606537571428561</c:v>
                </c:pt>
                <c:pt idx="1316">
                  <c:v>66.670597571428573</c:v>
                </c:pt>
                <c:pt idx="1317">
                  <c:v>66.750425142857139</c:v>
                </c:pt>
                <c:pt idx="1318">
                  <c:v>66.829927285714277</c:v>
                </c:pt>
                <c:pt idx="1319">
                  <c:v>66.892275714285702</c:v>
                </c:pt>
                <c:pt idx="1320">
                  <c:v>66.962109857142863</c:v>
                </c:pt>
                <c:pt idx="1321">
                  <c:v>67.030030571428568</c:v>
                </c:pt>
                <c:pt idx="1322">
                  <c:v>67.108864571428583</c:v>
                </c:pt>
                <c:pt idx="1323">
                  <c:v>67.169787571428557</c:v>
                </c:pt>
                <c:pt idx="1324">
                  <c:v>67.233799714285723</c:v>
                </c:pt>
                <c:pt idx="1325">
                  <c:v>67.301723571428568</c:v>
                </c:pt>
                <c:pt idx="1326">
                  <c:v>67.371939999999981</c:v>
                </c:pt>
                <c:pt idx="1327">
                  <c:v>67.434189714285722</c:v>
                </c:pt>
                <c:pt idx="1328">
                  <c:v>67.514345142857152</c:v>
                </c:pt>
                <c:pt idx="1329">
                  <c:v>67.597273142857148</c:v>
                </c:pt>
                <c:pt idx="1330">
                  <c:v>67.653379857142866</c:v>
                </c:pt>
                <c:pt idx="1331">
                  <c:v>67.722447000000003</c:v>
                </c:pt>
                <c:pt idx="1332">
                  <c:v>67.779416999999981</c:v>
                </c:pt>
                <c:pt idx="1333">
                  <c:v>67.85700128571429</c:v>
                </c:pt>
                <c:pt idx="1334">
                  <c:v>67.919450999999995</c:v>
                </c:pt>
                <c:pt idx="1335">
                  <c:v>67.993135714285714</c:v>
                </c:pt>
                <c:pt idx="1336">
                  <c:v>68.05729199999999</c:v>
                </c:pt>
                <c:pt idx="1337">
                  <c:v>68.162215714285708</c:v>
                </c:pt>
                <c:pt idx="1338">
                  <c:v>68.221225428571429</c:v>
                </c:pt>
                <c:pt idx="1339">
                  <c:v>68.28152442857143</c:v>
                </c:pt>
                <c:pt idx="1340">
                  <c:v>68.34102685714285</c:v>
                </c:pt>
                <c:pt idx="1341">
                  <c:v>68.391282428571429</c:v>
                </c:pt>
                <c:pt idx="1342">
                  <c:v>68.450109428571437</c:v>
                </c:pt>
                <c:pt idx="1343">
                  <c:v>68.515552142857146</c:v>
                </c:pt>
                <c:pt idx="1344">
                  <c:v>68.603762999999987</c:v>
                </c:pt>
                <c:pt idx="1345">
                  <c:v>68.655634285714285</c:v>
                </c:pt>
                <c:pt idx="1346">
                  <c:v>68.717368428571433</c:v>
                </c:pt>
                <c:pt idx="1347">
                  <c:v>68.782571142857137</c:v>
                </c:pt>
                <c:pt idx="1348">
                  <c:v>68.843442285714289</c:v>
                </c:pt>
                <c:pt idx="1349">
                  <c:v>68.902235142857137</c:v>
                </c:pt>
                <c:pt idx="1350">
                  <c:v>68.964301857142857</c:v>
                </c:pt>
                <c:pt idx="1351">
                  <c:v>69.018936428571436</c:v>
                </c:pt>
                <c:pt idx="1352">
                  <c:v>69.072048000000009</c:v>
                </c:pt>
                <c:pt idx="1353">
                  <c:v>69.139927142857147</c:v>
                </c:pt>
                <c:pt idx="1354">
                  <c:v>69.183437285714291</c:v>
                </c:pt>
                <c:pt idx="1355">
                  <c:v>69.243864000000002</c:v>
                </c:pt>
                <c:pt idx="1356">
                  <c:v>69.314354285714288</c:v>
                </c:pt>
                <c:pt idx="1357">
                  <c:v>69.371226285714286</c:v>
                </c:pt>
                <c:pt idx="1358">
                  <c:v>69.434194000000005</c:v>
                </c:pt>
                <c:pt idx="1359">
                  <c:v>69.500999714285712</c:v>
                </c:pt>
                <c:pt idx="1360">
                  <c:v>69.572396285714277</c:v>
                </c:pt>
                <c:pt idx="1361">
                  <c:v>69.642346857142869</c:v>
                </c:pt>
                <c:pt idx="1362">
                  <c:v>69.706146571428576</c:v>
                </c:pt>
                <c:pt idx="1363">
                  <c:v>69.776399428571423</c:v>
                </c:pt>
                <c:pt idx="1364">
                  <c:v>69.837486285714277</c:v>
                </c:pt>
                <c:pt idx="1365">
                  <c:v>69.903833714285724</c:v>
                </c:pt>
                <c:pt idx="1366">
                  <c:v>69.96535028571428</c:v>
                </c:pt>
                <c:pt idx="1367">
                  <c:v>70.024411857142852</c:v>
                </c:pt>
                <c:pt idx="1368">
                  <c:v>70.094427714285715</c:v>
                </c:pt>
                <c:pt idx="1369">
                  <c:v>70.157927000000001</c:v>
                </c:pt>
                <c:pt idx="1370">
                  <c:v>70.22008514285713</c:v>
                </c:pt>
                <c:pt idx="1371">
                  <c:v>70.281553857142853</c:v>
                </c:pt>
                <c:pt idx="1372">
                  <c:v>70.343159142857147</c:v>
                </c:pt>
                <c:pt idx="1373">
                  <c:v>70.40282114285715</c:v>
                </c:pt>
                <c:pt idx="1374">
                  <c:v>70.481148142857151</c:v>
                </c:pt>
                <c:pt idx="1375">
                  <c:v>70.539592571428571</c:v>
                </c:pt>
                <c:pt idx="1376">
                  <c:v>70.604222142857139</c:v>
                </c:pt>
                <c:pt idx="1377">
                  <c:v>70.661750999999995</c:v>
                </c:pt>
                <c:pt idx="1378">
                  <c:v>70.727272571428571</c:v>
                </c:pt>
                <c:pt idx="1379">
                  <c:v>70.776944142857147</c:v>
                </c:pt>
                <c:pt idx="1380">
                  <c:v>70.832488285714277</c:v>
                </c:pt>
                <c:pt idx="1381">
                  <c:v>70.888159428571427</c:v>
                </c:pt>
                <c:pt idx="1382">
                  <c:v>70.960254142857139</c:v>
                </c:pt>
                <c:pt idx="1383">
                  <c:v>71.013943428571437</c:v>
                </c:pt>
                <c:pt idx="1384">
                  <c:v>71.08118942857142</c:v>
                </c:pt>
                <c:pt idx="1385">
                  <c:v>71.135491000000002</c:v>
                </c:pt>
                <c:pt idx="1386">
                  <c:v>71.199605571428577</c:v>
                </c:pt>
                <c:pt idx="1387">
                  <c:v>71.249192857142859</c:v>
                </c:pt>
                <c:pt idx="1388">
                  <c:v>71.318372714285701</c:v>
                </c:pt>
                <c:pt idx="1389">
                  <c:v>71.379674571428566</c:v>
                </c:pt>
                <c:pt idx="1390">
                  <c:v>71.442359142857143</c:v>
                </c:pt>
                <c:pt idx="1391">
                  <c:v>71.499321285714288</c:v>
                </c:pt>
                <c:pt idx="1392">
                  <c:v>71.569419857142847</c:v>
                </c:pt>
                <c:pt idx="1393">
                  <c:v>71.622435714285714</c:v>
                </c:pt>
                <c:pt idx="1394">
                  <c:v>71.688195857142858</c:v>
                </c:pt>
                <c:pt idx="1395">
                  <c:v>71.757783285714282</c:v>
                </c:pt>
                <c:pt idx="1396">
                  <c:v>71.81696485714285</c:v>
                </c:pt>
                <c:pt idx="1397">
                  <c:v>71.873783857142854</c:v>
                </c:pt>
                <c:pt idx="1398">
                  <c:v>71.944745428571423</c:v>
                </c:pt>
                <c:pt idx="1399">
                  <c:v>72.01022128571428</c:v>
                </c:pt>
                <c:pt idx="1400">
                  <c:v>72.079270571428566</c:v>
                </c:pt>
                <c:pt idx="1401">
                  <c:v>72.140428857142865</c:v>
                </c:pt>
                <c:pt idx="1402">
                  <c:v>72.200754571428575</c:v>
                </c:pt>
                <c:pt idx="1403">
                  <c:v>72.260001000000003</c:v>
                </c:pt>
                <c:pt idx="1404">
                  <c:v>72.33567585714286</c:v>
                </c:pt>
                <c:pt idx="1405">
                  <c:v>72.39172314285716</c:v>
                </c:pt>
                <c:pt idx="1406">
                  <c:v>72.458825571428576</c:v>
                </c:pt>
                <c:pt idx="1407">
                  <c:v>72.517777142857156</c:v>
                </c:pt>
                <c:pt idx="1408">
                  <c:v>72.579077999999996</c:v>
                </c:pt>
                <c:pt idx="1409">
                  <c:v>72.648093142857135</c:v>
                </c:pt>
                <c:pt idx="1410">
                  <c:v>72.705431857142869</c:v>
                </c:pt>
                <c:pt idx="1411">
                  <c:v>72.771585571428574</c:v>
                </c:pt>
                <c:pt idx="1412">
                  <c:v>72.83091300000001</c:v>
                </c:pt>
                <c:pt idx="1413">
                  <c:v>72.896507142857146</c:v>
                </c:pt>
                <c:pt idx="1414">
                  <c:v>72.958836999999988</c:v>
                </c:pt>
                <c:pt idx="1415">
                  <c:v>73.035951857142848</c:v>
                </c:pt>
                <c:pt idx="1416">
                  <c:v>73.094967142857143</c:v>
                </c:pt>
                <c:pt idx="1417">
                  <c:v>73.158647000000002</c:v>
                </c:pt>
                <c:pt idx="1418">
                  <c:v>73.222412000000006</c:v>
                </c:pt>
                <c:pt idx="1419">
                  <c:v>73.284427571428566</c:v>
                </c:pt>
                <c:pt idx="1420">
                  <c:v>73.358267857142863</c:v>
                </c:pt>
                <c:pt idx="1421">
                  <c:v>73.414842999999991</c:v>
                </c:pt>
                <c:pt idx="1422">
                  <c:v>73.489750142857147</c:v>
                </c:pt>
                <c:pt idx="1423">
                  <c:v>73.560621714285702</c:v>
                </c:pt>
                <c:pt idx="1424">
                  <c:v>73.625017857142865</c:v>
                </c:pt>
                <c:pt idx="1425">
                  <c:v>73.680889714285712</c:v>
                </c:pt>
                <c:pt idx="1426">
                  <c:v>73.745083571428566</c:v>
                </c:pt>
                <c:pt idx="1427">
                  <c:v>73.818608857142848</c:v>
                </c:pt>
                <c:pt idx="1428">
                  <c:v>73.88458528571428</c:v>
                </c:pt>
                <c:pt idx="1429">
                  <c:v>73.938487000000009</c:v>
                </c:pt>
                <c:pt idx="1430">
                  <c:v>74.018732999999997</c:v>
                </c:pt>
                <c:pt idx="1431">
                  <c:v>74.084685571428579</c:v>
                </c:pt>
                <c:pt idx="1432">
                  <c:v>74.143234714285725</c:v>
                </c:pt>
                <c:pt idx="1433">
                  <c:v>74.209615142857146</c:v>
                </c:pt>
                <c:pt idx="1434">
                  <c:v>74.274736285714297</c:v>
                </c:pt>
                <c:pt idx="1435">
                  <c:v>74.346401714285705</c:v>
                </c:pt>
                <c:pt idx="1436">
                  <c:v>74.412025428571425</c:v>
                </c:pt>
                <c:pt idx="1437">
                  <c:v>74.471140999999989</c:v>
                </c:pt>
                <c:pt idx="1438">
                  <c:v>74.538353857142852</c:v>
                </c:pt>
                <c:pt idx="1439">
                  <c:v>74.601612428571428</c:v>
                </c:pt>
                <c:pt idx="1440">
                  <c:v>74.666210428571418</c:v>
                </c:pt>
                <c:pt idx="1441">
                  <c:v>74.729762571428566</c:v>
                </c:pt>
                <c:pt idx="1442">
                  <c:v>74.796568857142844</c:v>
                </c:pt>
                <c:pt idx="1443">
                  <c:v>74.852457285714294</c:v>
                </c:pt>
                <c:pt idx="1444">
                  <c:v>74.920009714285712</c:v>
                </c:pt>
                <c:pt idx="1445">
                  <c:v>75.017814428571441</c:v>
                </c:pt>
                <c:pt idx="1446">
                  <c:v>75.087218428571433</c:v>
                </c:pt>
                <c:pt idx="1447">
                  <c:v>75.154885428571433</c:v>
                </c:pt>
                <c:pt idx="1448">
                  <c:v>75.21507542857141</c:v>
                </c:pt>
                <c:pt idx="1449">
                  <c:v>75.28302699999999</c:v>
                </c:pt>
                <c:pt idx="1450">
                  <c:v>75.335431999999997</c:v>
                </c:pt>
                <c:pt idx="1451">
                  <c:v>75.401306285714284</c:v>
                </c:pt>
                <c:pt idx="1452">
                  <c:v>75.462140571428563</c:v>
                </c:pt>
                <c:pt idx="1453">
                  <c:v>75.519580571428591</c:v>
                </c:pt>
                <c:pt idx="1454">
                  <c:v>75.579135571428566</c:v>
                </c:pt>
                <c:pt idx="1455">
                  <c:v>75.650018000000003</c:v>
                </c:pt>
                <c:pt idx="1456">
                  <c:v>75.709457428571426</c:v>
                </c:pt>
                <c:pt idx="1457">
                  <c:v>75.775796</c:v>
                </c:pt>
                <c:pt idx="1458">
                  <c:v>75.837774714285729</c:v>
                </c:pt>
                <c:pt idx="1459">
                  <c:v>75.895002285714298</c:v>
                </c:pt>
                <c:pt idx="1460">
                  <c:v>75.960943857142865</c:v>
                </c:pt>
                <c:pt idx="1461">
                  <c:v>76.023421285714292</c:v>
                </c:pt>
                <c:pt idx="1462">
                  <c:v>76.083544857142869</c:v>
                </c:pt>
                <c:pt idx="1463">
                  <c:v>76.148914714285723</c:v>
                </c:pt>
                <c:pt idx="1464">
                  <c:v>76.208181571428568</c:v>
                </c:pt>
                <c:pt idx="1465">
                  <c:v>76.271482857142857</c:v>
                </c:pt>
                <c:pt idx="1466">
                  <c:v>76.332817857142842</c:v>
                </c:pt>
                <c:pt idx="1467">
                  <c:v>76.392832714285717</c:v>
                </c:pt>
                <c:pt idx="1468">
                  <c:v>76.442882142857144</c:v>
                </c:pt>
                <c:pt idx="1469">
                  <c:v>76.498605999999995</c:v>
                </c:pt>
                <c:pt idx="1470">
                  <c:v>76.551302714285711</c:v>
                </c:pt>
                <c:pt idx="1471">
                  <c:v>76.619102285714305</c:v>
                </c:pt>
                <c:pt idx="1472">
                  <c:v>76.680177714285705</c:v>
                </c:pt>
                <c:pt idx="1473">
                  <c:v>76.747787285714281</c:v>
                </c:pt>
                <c:pt idx="1474">
                  <c:v>76.814152142857139</c:v>
                </c:pt>
                <c:pt idx="1475">
                  <c:v>76.885282857142869</c:v>
                </c:pt>
                <c:pt idx="1476">
                  <c:v>76.962838428571416</c:v>
                </c:pt>
                <c:pt idx="1477">
                  <c:v>77.029517285714292</c:v>
                </c:pt>
                <c:pt idx="1478">
                  <c:v>77.098786714285708</c:v>
                </c:pt>
                <c:pt idx="1479">
                  <c:v>77.154037285714296</c:v>
                </c:pt>
                <c:pt idx="1480">
                  <c:v>77.225278571428575</c:v>
                </c:pt>
                <c:pt idx="1481">
                  <c:v>77.289425571428566</c:v>
                </c:pt>
                <c:pt idx="1482">
                  <c:v>77.352072142857153</c:v>
                </c:pt>
                <c:pt idx="1483">
                  <c:v>77.418203857142871</c:v>
                </c:pt>
                <c:pt idx="1484">
                  <c:v>77.479420571428577</c:v>
                </c:pt>
                <c:pt idx="1485">
                  <c:v>77.536695000000009</c:v>
                </c:pt>
                <c:pt idx="1486">
                  <c:v>77.604252571428574</c:v>
                </c:pt>
                <c:pt idx="1487">
                  <c:v>77.666321857142862</c:v>
                </c:pt>
                <c:pt idx="1488">
                  <c:v>77.72330814285715</c:v>
                </c:pt>
                <c:pt idx="1489">
                  <c:v>77.786379428571436</c:v>
                </c:pt>
                <c:pt idx="1490">
                  <c:v>77.857552714285703</c:v>
                </c:pt>
                <c:pt idx="1491">
                  <c:v>77.924399857142859</c:v>
                </c:pt>
                <c:pt idx="1492">
                  <c:v>77.995039142857152</c:v>
                </c:pt>
                <c:pt idx="1493">
                  <c:v>78.054169428571427</c:v>
                </c:pt>
                <c:pt idx="1494">
                  <c:v>78.111587999999998</c:v>
                </c:pt>
                <c:pt idx="1495">
                  <c:v>78.185449571428578</c:v>
                </c:pt>
                <c:pt idx="1496">
                  <c:v>78.248154</c:v>
                </c:pt>
                <c:pt idx="1497">
                  <c:v>78.312793000000013</c:v>
                </c:pt>
                <c:pt idx="1498">
                  <c:v>78.378923999999998</c:v>
                </c:pt>
                <c:pt idx="1499">
                  <c:v>78.448689999999985</c:v>
                </c:pt>
                <c:pt idx="1500">
                  <c:v>78.506407142857142</c:v>
                </c:pt>
                <c:pt idx="1501">
                  <c:v>78.576111142857144</c:v>
                </c:pt>
                <c:pt idx="1502">
                  <c:v>78.629304000000005</c:v>
                </c:pt>
                <c:pt idx="1503">
                  <c:v>78.712999285714289</c:v>
                </c:pt>
                <c:pt idx="1504">
                  <c:v>78.777858714285713</c:v>
                </c:pt>
                <c:pt idx="1505">
                  <c:v>78.837194999999994</c:v>
                </c:pt>
                <c:pt idx="1506">
                  <c:v>78.904757285714282</c:v>
                </c:pt>
                <c:pt idx="1507">
                  <c:v>78.960104999999999</c:v>
                </c:pt>
                <c:pt idx="1508">
                  <c:v>79.017012857142859</c:v>
                </c:pt>
                <c:pt idx="1509">
                  <c:v>79.07501357142857</c:v>
                </c:pt>
                <c:pt idx="1510">
                  <c:v>79.137289285714274</c:v>
                </c:pt>
                <c:pt idx="1511">
                  <c:v>79.184279428571429</c:v>
                </c:pt>
                <c:pt idx="1512">
                  <c:v>79.243565142857136</c:v>
                </c:pt>
                <c:pt idx="1513">
                  <c:v>79.309831857142854</c:v>
                </c:pt>
                <c:pt idx="1514">
                  <c:v>79.377260000000007</c:v>
                </c:pt>
                <c:pt idx="1515">
                  <c:v>79.450393285714284</c:v>
                </c:pt>
                <c:pt idx="1516">
                  <c:v>79.517955714285705</c:v>
                </c:pt>
                <c:pt idx="1517">
                  <c:v>79.587232571428572</c:v>
                </c:pt>
                <c:pt idx="1518">
                  <c:v>79.653718285714291</c:v>
                </c:pt>
                <c:pt idx="1519">
                  <c:v>79.730423714285706</c:v>
                </c:pt>
                <c:pt idx="1520">
                  <c:v>79.790339571428575</c:v>
                </c:pt>
                <c:pt idx="1521">
                  <c:v>79.846902571428572</c:v>
                </c:pt>
                <c:pt idx="1522">
                  <c:v>79.911186142857147</c:v>
                </c:pt>
                <c:pt idx="1523">
                  <c:v>79.967377142857131</c:v>
                </c:pt>
                <c:pt idx="1524">
                  <c:v>80.037368857142852</c:v>
                </c:pt>
                <c:pt idx="1525">
                  <c:v>80.093561142857155</c:v>
                </c:pt>
                <c:pt idx="1526">
                  <c:v>80.157565285714298</c:v>
                </c:pt>
                <c:pt idx="1527">
                  <c:v>80.229387142857149</c:v>
                </c:pt>
                <c:pt idx="1528">
                  <c:v>80.297236142857145</c:v>
                </c:pt>
                <c:pt idx="1529">
                  <c:v>80.357997285714291</c:v>
                </c:pt>
                <c:pt idx="1530">
                  <c:v>80.429420714285712</c:v>
                </c:pt>
                <c:pt idx="1531">
                  <c:v>80.495895285714269</c:v>
                </c:pt>
                <c:pt idx="1532">
                  <c:v>80.559458428571432</c:v>
                </c:pt>
                <c:pt idx="1533">
                  <c:v>80.629534857142858</c:v>
                </c:pt>
                <c:pt idx="1534">
                  <c:v>80.717243142857143</c:v>
                </c:pt>
                <c:pt idx="1535">
                  <c:v>80.773378428571434</c:v>
                </c:pt>
                <c:pt idx="1536">
                  <c:v>80.844713571428571</c:v>
                </c:pt>
                <c:pt idx="1537">
                  <c:v>80.907935285714288</c:v>
                </c:pt>
                <c:pt idx="1538">
                  <c:v>80.965802142857143</c:v>
                </c:pt>
                <c:pt idx="1539">
                  <c:v>81.025565</c:v>
                </c:pt>
                <c:pt idx="1540">
                  <c:v>81.099752571428567</c:v>
                </c:pt>
                <c:pt idx="1541">
                  <c:v>81.166837000000001</c:v>
                </c:pt>
                <c:pt idx="1542">
                  <c:v>81.224116142857156</c:v>
                </c:pt>
                <c:pt idx="1543">
                  <c:v>81.291015999999999</c:v>
                </c:pt>
                <c:pt idx="1544">
                  <c:v>81.359437571428572</c:v>
                </c:pt>
                <c:pt idx="1545">
                  <c:v>81.416002000000006</c:v>
                </c:pt>
                <c:pt idx="1546">
                  <c:v>81.492333142857134</c:v>
                </c:pt>
                <c:pt idx="1547">
                  <c:v>81.550629571428573</c:v>
                </c:pt>
                <c:pt idx="1548">
                  <c:v>81.601337428571441</c:v>
                </c:pt>
                <c:pt idx="1549">
                  <c:v>81.668956714285713</c:v>
                </c:pt>
                <c:pt idx="1550">
                  <c:v>81.738087999999991</c:v>
                </c:pt>
                <c:pt idx="1551">
                  <c:v>81.799411142857139</c:v>
                </c:pt>
                <c:pt idx="1552">
                  <c:v>81.878144714285739</c:v>
                </c:pt>
                <c:pt idx="1553">
                  <c:v>81.931895285714276</c:v>
                </c:pt>
                <c:pt idx="1554">
                  <c:v>81.991174571428573</c:v>
                </c:pt>
                <c:pt idx="1555">
                  <c:v>82.052477142857143</c:v>
                </c:pt>
                <c:pt idx="1556">
                  <c:v>82.109368571428575</c:v>
                </c:pt>
                <c:pt idx="1557">
                  <c:v>82.16879800000001</c:v>
                </c:pt>
                <c:pt idx="1558">
                  <c:v>82.244252285714282</c:v>
                </c:pt>
                <c:pt idx="1559">
                  <c:v>82.301817142857132</c:v>
                </c:pt>
                <c:pt idx="1560">
                  <c:v>82.36355857142857</c:v>
                </c:pt>
                <c:pt idx="1561">
                  <c:v>82.428680857142851</c:v>
                </c:pt>
                <c:pt idx="1562">
                  <c:v>82.498675000000006</c:v>
                </c:pt>
                <c:pt idx="1563">
                  <c:v>82.561619428571433</c:v>
                </c:pt>
                <c:pt idx="1564">
                  <c:v>82.618932714285719</c:v>
                </c:pt>
                <c:pt idx="1565">
                  <c:v>82.691734857142848</c:v>
                </c:pt>
                <c:pt idx="1566">
                  <c:v>82.750586285714306</c:v>
                </c:pt>
                <c:pt idx="1567">
                  <c:v>82.823763428571425</c:v>
                </c:pt>
                <c:pt idx="1568">
                  <c:v>82.891788571428577</c:v>
                </c:pt>
                <c:pt idx="1569">
                  <c:v>82.959059571428583</c:v>
                </c:pt>
                <c:pt idx="1570">
                  <c:v>83.019389857142869</c:v>
                </c:pt>
                <c:pt idx="1571">
                  <c:v>83.077370999999985</c:v>
                </c:pt>
                <c:pt idx="1572">
                  <c:v>83.138225285714284</c:v>
                </c:pt>
                <c:pt idx="1573">
                  <c:v>83.237634142857146</c:v>
                </c:pt>
                <c:pt idx="1574">
                  <c:v>83.300199142857124</c:v>
                </c:pt>
                <c:pt idx="1575">
                  <c:v>83.363228571428564</c:v>
                </c:pt>
                <c:pt idx="1576">
                  <c:v>83.424793999999991</c:v>
                </c:pt>
                <c:pt idx="1577">
                  <c:v>83.483398000000008</c:v>
                </c:pt>
                <c:pt idx="1578">
                  <c:v>83.539105857142857</c:v>
                </c:pt>
                <c:pt idx="1579">
                  <c:v>83.601615571428553</c:v>
                </c:pt>
                <c:pt idx="1580">
                  <c:v>83.66389528571429</c:v>
                </c:pt>
                <c:pt idx="1581">
                  <c:v>83.716937999999999</c:v>
                </c:pt>
                <c:pt idx="1582">
                  <c:v>83.778205571428572</c:v>
                </c:pt>
                <c:pt idx="1583">
                  <c:v>83.836659000000012</c:v>
                </c:pt>
                <c:pt idx="1584">
                  <c:v>83.898400428571435</c:v>
                </c:pt>
                <c:pt idx="1585">
                  <c:v>83.965097</c:v>
                </c:pt>
                <c:pt idx="1586">
                  <c:v>84.028835000000001</c:v>
                </c:pt>
                <c:pt idx="1587">
                  <c:v>84.094095571428582</c:v>
                </c:pt>
                <c:pt idx="1588">
                  <c:v>84.15400157142858</c:v>
                </c:pt>
                <c:pt idx="1589">
                  <c:v>84.225871714285717</c:v>
                </c:pt>
                <c:pt idx="1590">
                  <c:v>84.284560142857146</c:v>
                </c:pt>
                <c:pt idx="1591">
                  <c:v>84.335696571428571</c:v>
                </c:pt>
                <c:pt idx="1592">
                  <c:v>84.392003000000017</c:v>
                </c:pt>
                <c:pt idx="1593">
                  <c:v>84.462327142857134</c:v>
                </c:pt>
                <c:pt idx="1594">
                  <c:v>84.518367714285702</c:v>
                </c:pt>
                <c:pt idx="1595">
                  <c:v>84.58720357142856</c:v>
                </c:pt>
                <c:pt idx="1596">
                  <c:v>84.655529142857148</c:v>
                </c:pt>
                <c:pt idx="1597">
                  <c:v>84.711726999999996</c:v>
                </c:pt>
                <c:pt idx="1598">
                  <c:v>84.769419428571425</c:v>
                </c:pt>
                <c:pt idx="1599">
                  <c:v>84.823246428571423</c:v>
                </c:pt>
                <c:pt idx="1600">
                  <c:v>84.891215142857135</c:v>
                </c:pt>
                <c:pt idx="1601">
                  <c:v>84.958898714285723</c:v>
                </c:pt>
                <c:pt idx="1602">
                  <c:v>85.027778714285731</c:v>
                </c:pt>
                <c:pt idx="1603">
                  <c:v>85.089123428571426</c:v>
                </c:pt>
                <c:pt idx="1604">
                  <c:v>85.147997714285708</c:v>
                </c:pt>
                <c:pt idx="1605">
                  <c:v>85.199679428571429</c:v>
                </c:pt>
                <c:pt idx="1606">
                  <c:v>85.266510285714276</c:v>
                </c:pt>
                <c:pt idx="1607">
                  <c:v>85.331648999999999</c:v>
                </c:pt>
                <c:pt idx="1608">
                  <c:v>85.382374999999996</c:v>
                </c:pt>
                <c:pt idx="1609">
                  <c:v>85.450207428571417</c:v>
                </c:pt>
                <c:pt idx="1610">
                  <c:v>85.506029142857145</c:v>
                </c:pt>
                <c:pt idx="1611">
                  <c:v>85.572020285714288</c:v>
                </c:pt>
                <c:pt idx="1612">
                  <c:v>85.627011142857143</c:v>
                </c:pt>
                <c:pt idx="1613">
                  <c:v>85.718943285714289</c:v>
                </c:pt>
                <c:pt idx="1614">
                  <c:v>85.788220285714289</c:v>
                </c:pt>
                <c:pt idx="1615">
                  <c:v>85.850497142857151</c:v>
                </c:pt>
                <c:pt idx="1616">
                  <c:v>85.91671528571429</c:v>
                </c:pt>
                <c:pt idx="1617">
                  <c:v>85.977420285714288</c:v>
                </c:pt>
                <c:pt idx="1618">
                  <c:v>86.036839428571426</c:v>
                </c:pt>
                <c:pt idx="1619">
                  <c:v>86.098982714285725</c:v>
                </c:pt>
                <c:pt idx="1620">
                  <c:v>86.169761857142859</c:v>
                </c:pt>
                <c:pt idx="1621">
                  <c:v>86.232323285714301</c:v>
                </c:pt>
                <c:pt idx="1622">
                  <c:v>86.296803142857144</c:v>
                </c:pt>
                <c:pt idx="1623">
                  <c:v>86.371518285714274</c:v>
                </c:pt>
                <c:pt idx="1624">
                  <c:v>86.433650857142851</c:v>
                </c:pt>
                <c:pt idx="1625">
                  <c:v>86.499846857142856</c:v>
                </c:pt>
                <c:pt idx="1626">
                  <c:v>86.565836428571416</c:v>
                </c:pt>
                <c:pt idx="1627">
                  <c:v>86.636351285714269</c:v>
                </c:pt>
                <c:pt idx="1628">
                  <c:v>86.69862642857143</c:v>
                </c:pt>
                <c:pt idx="1629">
                  <c:v>86.760636714285724</c:v>
                </c:pt>
                <c:pt idx="1630">
                  <c:v>86.836482285714283</c:v>
                </c:pt>
                <c:pt idx="1631">
                  <c:v>86.901679857142852</c:v>
                </c:pt>
                <c:pt idx="1632">
                  <c:v>86.962525285714278</c:v>
                </c:pt>
                <c:pt idx="1633">
                  <c:v>87.02498528571428</c:v>
                </c:pt>
                <c:pt idx="1634">
                  <c:v>87.088743142857155</c:v>
                </c:pt>
                <c:pt idx="1635">
                  <c:v>87.157046142857141</c:v>
                </c:pt>
                <c:pt idx="1636">
                  <c:v>87.218855000000005</c:v>
                </c:pt>
                <c:pt idx="1637">
                  <c:v>87.285426142857133</c:v>
                </c:pt>
                <c:pt idx="1638">
                  <c:v>87.348513714285716</c:v>
                </c:pt>
                <c:pt idx="1639">
                  <c:v>87.410215285714273</c:v>
                </c:pt>
                <c:pt idx="1640">
                  <c:v>87.521483571428561</c:v>
                </c:pt>
                <c:pt idx="1641">
                  <c:v>87.582003857142851</c:v>
                </c:pt>
                <c:pt idx="1642">
                  <c:v>87.632558714285736</c:v>
                </c:pt>
                <c:pt idx="1643">
                  <c:v>87.696909000000005</c:v>
                </c:pt>
                <c:pt idx="1644">
                  <c:v>87.756202285714281</c:v>
                </c:pt>
                <c:pt idx="1645">
                  <c:v>87.820347142857145</c:v>
                </c:pt>
                <c:pt idx="1646">
                  <c:v>87.89182242857143</c:v>
                </c:pt>
                <c:pt idx="1647">
                  <c:v>87.95699328571429</c:v>
                </c:pt>
                <c:pt idx="1648">
                  <c:v>88.023978857142865</c:v>
                </c:pt>
                <c:pt idx="1649">
                  <c:v>88.092080714285729</c:v>
                </c:pt>
                <c:pt idx="1650">
                  <c:v>88.155623714285724</c:v>
                </c:pt>
                <c:pt idx="1651">
                  <c:v>88.223723571428565</c:v>
                </c:pt>
                <c:pt idx="1652">
                  <c:v>88.40392128571429</c:v>
                </c:pt>
                <c:pt idx="1653">
                  <c:v>88.465721285714281</c:v>
                </c:pt>
                <c:pt idx="1654">
                  <c:v>88.528709714285711</c:v>
                </c:pt>
                <c:pt idx="1655">
                  <c:v>88.587653000000003</c:v>
                </c:pt>
                <c:pt idx="1656">
                  <c:v>88.656820857142847</c:v>
                </c:pt>
                <c:pt idx="1657">
                  <c:v>88.714763714285695</c:v>
                </c:pt>
                <c:pt idx="1658">
                  <c:v>88.784866571428566</c:v>
                </c:pt>
                <c:pt idx="1659">
                  <c:v>88.849992571428587</c:v>
                </c:pt>
                <c:pt idx="1660">
                  <c:v>88.91898728571428</c:v>
                </c:pt>
                <c:pt idx="1661">
                  <c:v>88.981211714285692</c:v>
                </c:pt>
                <c:pt idx="1662">
                  <c:v>89.055172714285703</c:v>
                </c:pt>
                <c:pt idx="1663">
                  <c:v>89.124869571428562</c:v>
                </c:pt>
                <c:pt idx="1664">
                  <c:v>89.181137285714286</c:v>
                </c:pt>
                <c:pt idx="1665">
                  <c:v>89.241976142857155</c:v>
                </c:pt>
                <c:pt idx="1666">
                  <c:v>89.305935714285724</c:v>
                </c:pt>
                <c:pt idx="1667">
                  <c:v>89.371100285714292</c:v>
                </c:pt>
                <c:pt idx="1668">
                  <c:v>89.433626571428576</c:v>
                </c:pt>
                <c:pt idx="1669">
                  <c:v>89.505718000000002</c:v>
                </c:pt>
                <c:pt idx="1670">
                  <c:v>89.573555999999982</c:v>
                </c:pt>
                <c:pt idx="1671">
                  <c:v>89.634907142857145</c:v>
                </c:pt>
                <c:pt idx="1672">
                  <c:v>89.700601714285696</c:v>
                </c:pt>
                <c:pt idx="1673">
                  <c:v>89.766096142857137</c:v>
                </c:pt>
                <c:pt idx="1674">
                  <c:v>89.82512057142857</c:v>
                </c:pt>
                <c:pt idx="1675">
                  <c:v>89.89825771428572</c:v>
                </c:pt>
                <c:pt idx="1676">
                  <c:v>89.956522714285711</c:v>
                </c:pt>
                <c:pt idx="1677">
                  <c:v>90.03014985714286</c:v>
                </c:pt>
                <c:pt idx="1678">
                  <c:v>90.120271000000002</c:v>
                </c:pt>
                <c:pt idx="1679">
                  <c:v>90.18138857142857</c:v>
                </c:pt>
                <c:pt idx="1680">
                  <c:v>90.239673999999994</c:v>
                </c:pt>
                <c:pt idx="1681">
                  <c:v>90.297330571428574</c:v>
                </c:pt>
                <c:pt idx="1682">
                  <c:v>90.369163571428558</c:v>
                </c:pt>
                <c:pt idx="1683">
                  <c:v>90.432441285714276</c:v>
                </c:pt>
                <c:pt idx="1684">
                  <c:v>90.502923428571435</c:v>
                </c:pt>
                <c:pt idx="1685">
                  <c:v>90.563004571428564</c:v>
                </c:pt>
                <c:pt idx="1686">
                  <c:v>90.64126942857142</c:v>
                </c:pt>
                <c:pt idx="1687">
                  <c:v>90.695816571428551</c:v>
                </c:pt>
                <c:pt idx="1688">
                  <c:v>90.75459985714285</c:v>
                </c:pt>
                <c:pt idx="1689">
                  <c:v>90.827040571428583</c:v>
                </c:pt>
                <c:pt idx="1690">
                  <c:v>90.888681000000005</c:v>
                </c:pt>
                <c:pt idx="1691">
                  <c:v>90.957226428571431</c:v>
                </c:pt>
                <c:pt idx="1692">
                  <c:v>91.015006999999997</c:v>
                </c:pt>
                <c:pt idx="1693">
                  <c:v>91.086545999999998</c:v>
                </c:pt>
                <c:pt idx="1694">
                  <c:v>91.149962428571413</c:v>
                </c:pt>
                <c:pt idx="1695">
                  <c:v>91.21307757142857</c:v>
                </c:pt>
                <c:pt idx="1696">
                  <c:v>91.283489857142854</c:v>
                </c:pt>
                <c:pt idx="1697">
                  <c:v>91.33931871428571</c:v>
                </c:pt>
                <c:pt idx="1698">
                  <c:v>91.405303571428576</c:v>
                </c:pt>
                <c:pt idx="1699">
                  <c:v>91.467846142857155</c:v>
                </c:pt>
                <c:pt idx="1700">
                  <c:v>91.530260714285689</c:v>
                </c:pt>
                <c:pt idx="1701">
                  <c:v>91.587088285714302</c:v>
                </c:pt>
                <c:pt idx="1702">
                  <c:v>91.674158857142857</c:v>
                </c:pt>
                <c:pt idx="1703">
                  <c:v>91.738560428571418</c:v>
                </c:pt>
                <c:pt idx="1704">
                  <c:v>91.807198714285718</c:v>
                </c:pt>
                <c:pt idx="1705">
                  <c:v>91.874881571428574</c:v>
                </c:pt>
                <c:pt idx="1706">
                  <c:v>91.930855285714287</c:v>
                </c:pt>
                <c:pt idx="1707">
                  <c:v>92.012165714285729</c:v>
                </c:pt>
                <c:pt idx="1708">
                  <c:v>92.071276285714276</c:v>
                </c:pt>
                <c:pt idx="1709">
                  <c:v>92.135108714285707</c:v>
                </c:pt>
                <c:pt idx="1710">
                  <c:v>92.201920857142866</c:v>
                </c:pt>
                <c:pt idx="1711">
                  <c:v>92.273625428571421</c:v>
                </c:pt>
                <c:pt idx="1712">
                  <c:v>92.334448428571434</c:v>
                </c:pt>
                <c:pt idx="1713">
                  <c:v>92.39971085714285</c:v>
                </c:pt>
                <c:pt idx="1714">
                  <c:v>92.465247428571431</c:v>
                </c:pt>
                <c:pt idx="1715">
                  <c:v>92.56679628571429</c:v>
                </c:pt>
                <c:pt idx="1716">
                  <c:v>92.630110714285721</c:v>
                </c:pt>
                <c:pt idx="1717">
                  <c:v>92.690675142857145</c:v>
                </c:pt>
                <c:pt idx="1718">
                  <c:v>92.751496000000003</c:v>
                </c:pt>
                <c:pt idx="1719">
                  <c:v>92.824189857142869</c:v>
                </c:pt>
                <c:pt idx="1720">
                  <c:v>92.883564857142844</c:v>
                </c:pt>
                <c:pt idx="1721">
                  <c:v>92.957752428571425</c:v>
                </c:pt>
                <c:pt idx="1722">
                  <c:v>93.017161571428574</c:v>
                </c:pt>
                <c:pt idx="1723">
                  <c:v>93.073248428571432</c:v>
                </c:pt>
                <c:pt idx="1724">
                  <c:v>93.131372142857145</c:v>
                </c:pt>
                <c:pt idx="1725">
                  <c:v>93.189508142857136</c:v>
                </c:pt>
                <c:pt idx="1726">
                  <c:v>93.254095857142858</c:v>
                </c:pt>
                <c:pt idx="1727">
                  <c:v>93.308078285714302</c:v>
                </c:pt>
                <c:pt idx="1728">
                  <c:v>93.372038428571415</c:v>
                </c:pt>
                <c:pt idx="1729">
                  <c:v>93.447681285714296</c:v>
                </c:pt>
                <c:pt idx="1730">
                  <c:v>93.497531428571421</c:v>
                </c:pt>
                <c:pt idx="1731">
                  <c:v>93.566385571428583</c:v>
                </c:pt>
                <c:pt idx="1732">
                  <c:v>93.633655285714298</c:v>
                </c:pt>
                <c:pt idx="1733">
                  <c:v>93.693755857142861</c:v>
                </c:pt>
                <c:pt idx="1734">
                  <c:v>93.757345857142852</c:v>
                </c:pt>
                <c:pt idx="1735">
                  <c:v>93.826710571428563</c:v>
                </c:pt>
                <c:pt idx="1736">
                  <c:v>93.879695857142863</c:v>
                </c:pt>
                <c:pt idx="1737">
                  <c:v>93.94197457142856</c:v>
                </c:pt>
                <c:pt idx="1738">
                  <c:v>94.012929714285718</c:v>
                </c:pt>
                <c:pt idx="1739">
                  <c:v>94.070890714285724</c:v>
                </c:pt>
                <c:pt idx="1740">
                  <c:v>94.143591428571426</c:v>
                </c:pt>
                <c:pt idx="1741">
                  <c:v>94.196357428571432</c:v>
                </c:pt>
                <c:pt idx="1742">
                  <c:v>94.268006714285704</c:v>
                </c:pt>
                <c:pt idx="1743">
                  <c:v>94.328097428571411</c:v>
                </c:pt>
                <c:pt idx="1744">
                  <c:v>94.390811999999997</c:v>
                </c:pt>
                <c:pt idx="1745">
                  <c:v>94.462335142857143</c:v>
                </c:pt>
                <c:pt idx="1746">
                  <c:v>94.522935285714297</c:v>
                </c:pt>
                <c:pt idx="1747">
                  <c:v>94.586886142857153</c:v>
                </c:pt>
                <c:pt idx="1748">
                  <c:v>94.642446428571446</c:v>
                </c:pt>
                <c:pt idx="1749">
                  <c:v>94.708441714285712</c:v>
                </c:pt>
                <c:pt idx="1750">
                  <c:v>94.765716714285716</c:v>
                </c:pt>
                <c:pt idx="1751">
                  <c:v>94.816485571428572</c:v>
                </c:pt>
                <c:pt idx="1752">
                  <c:v>94.887159428571422</c:v>
                </c:pt>
                <c:pt idx="1753">
                  <c:v>94.944678571428568</c:v>
                </c:pt>
                <c:pt idx="1754">
                  <c:v>95.01253785714286</c:v>
                </c:pt>
                <c:pt idx="1755">
                  <c:v>95.066484714285721</c:v>
                </c:pt>
                <c:pt idx="1756">
                  <c:v>95.123254857142882</c:v>
                </c:pt>
                <c:pt idx="1757">
                  <c:v>95.180389142857152</c:v>
                </c:pt>
                <c:pt idx="1758">
                  <c:v>95.24273085714286</c:v>
                </c:pt>
                <c:pt idx="1759">
                  <c:v>95.297755142857127</c:v>
                </c:pt>
                <c:pt idx="1760">
                  <c:v>95.354459857142871</c:v>
                </c:pt>
                <c:pt idx="1761">
                  <c:v>95.408988857142859</c:v>
                </c:pt>
                <c:pt idx="1762">
                  <c:v>95.470646428571428</c:v>
                </c:pt>
                <c:pt idx="1763">
                  <c:v>95.526753714285718</c:v>
                </c:pt>
                <c:pt idx="1764">
                  <c:v>95.585014571428573</c:v>
                </c:pt>
                <c:pt idx="1765">
                  <c:v>95.638626714285706</c:v>
                </c:pt>
                <c:pt idx="1766">
                  <c:v>95.702774428571402</c:v>
                </c:pt>
                <c:pt idx="1767">
                  <c:v>95.762848142857138</c:v>
                </c:pt>
                <c:pt idx="1768">
                  <c:v>95.814684142857146</c:v>
                </c:pt>
                <c:pt idx="1769">
                  <c:v>95.878211714285712</c:v>
                </c:pt>
                <c:pt idx="1770">
                  <c:v>95.934047428571446</c:v>
                </c:pt>
                <c:pt idx="1771">
                  <c:v>95.989161285714289</c:v>
                </c:pt>
                <c:pt idx="1772">
                  <c:v>96.047766571428568</c:v>
                </c:pt>
                <c:pt idx="1773">
                  <c:v>96.111072428571433</c:v>
                </c:pt>
                <c:pt idx="1774">
                  <c:v>96.176353428571403</c:v>
                </c:pt>
                <c:pt idx="1775">
                  <c:v>96.239431285714289</c:v>
                </c:pt>
                <c:pt idx="1776">
                  <c:v>96.300654571428581</c:v>
                </c:pt>
                <c:pt idx="1777">
                  <c:v>96.358254285714295</c:v>
                </c:pt>
                <c:pt idx="1778">
                  <c:v>96.423729857142845</c:v>
                </c:pt>
                <c:pt idx="1779">
                  <c:v>96.471513999999999</c:v>
                </c:pt>
                <c:pt idx="1780">
                  <c:v>96.529338142857128</c:v>
                </c:pt>
                <c:pt idx="1781">
                  <c:v>96.598610857142845</c:v>
                </c:pt>
                <c:pt idx="1782">
                  <c:v>96.649750428571437</c:v>
                </c:pt>
                <c:pt idx="1783">
                  <c:v>96.720112571428558</c:v>
                </c:pt>
                <c:pt idx="1784">
                  <c:v>96.776952714285727</c:v>
                </c:pt>
                <c:pt idx="1785">
                  <c:v>96.824832142857147</c:v>
                </c:pt>
                <c:pt idx="1786">
                  <c:v>96.894254000000004</c:v>
                </c:pt>
                <c:pt idx="1787">
                  <c:v>96.95868957142855</c:v>
                </c:pt>
                <c:pt idx="1788">
                  <c:v>97.015651571428563</c:v>
                </c:pt>
                <c:pt idx="1789">
                  <c:v>97.081078428571431</c:v>
                </c:pt>
                <c:pt idx="1790">
                  <c:v>97.144163285714285</c:v>
                </c:pt>
                <c:pt idx="1791">
                  <c:v>97.207720714285728</c:v>
                </c:pt>
                <c:pt idx="1792">
                  <c:v>97.268520428571421</c:v>
                </c:pt>
                <c:pt idx="1793">
                  <c:v>97.327305857142875</c:v>
                </c:pt>
                <c:pt idx="1794">
                  <c:v>97.390043428571431</c:v>
                </c:pt>
                <c:pt idx="1795">
                  <c:v>97.449033571428586</c:v>
                </c:pt>
                <c:pt idx="1796">
                  <c:v>97.510716428571428</c:v>
                </c:pt>
                <c:pt idx="1797">
                  <c:v>97.570352571428572</c:v>
                </c:pt>
                <c:pt idx="1798">
                  <c:v>97.66572985714285</c:v>
                </c:pt>
                <c:pt idx="1799">
                  <c:v>97.724015285714287</c:v>
                </c:pt>
                <c:pt idx="1800">
                  <c:v>97.788735000000003</c:v>
                </c:pt>
                <c:pt idx="1801">
                  <c:v>97.837689142857144</c:v>
                </c:pt>
                <c:pt idx="1802">
                  <c:v>97.89697557142857</c:v>
                </c:pt>
                <c:pt idx="1803">
                  <c:v>97.970099857142856</c:v>
                </c:pt>
                <c:pt idx="1804">
                  <c:v>98.027244571428568</c:v>
                </c:pt>
                <c:pt idx="1805">
                  <c:v>98.090028285714283</c:v>
                </c:pt>
                <c:pt idx="1806">
                  <c:v>98.13949085714286</c:v>
                </c:pt>
                <c:pt idx="1807">
                  <c:v>98.197410857142856</c:v>
                </c:pt>
                <c:pt idx="1808">
                  <c:v>98.250178285714284</c:v>
                </c:pt>
                <c:pt idx="1809">
                  <c:v>98.307527000000007</c:v>
                </c:pt>
                <c:pt idx="1810">
                  <c:v>98.362047142857136</c:v>
                </c:pt>
                <c:pt idx="1811">
                  <c:v>98.415052142857135</c:v>
                </c:pt>
                <c:pt idx="1812">
                  <c:v>98.466679714285718</c:v>
                </c:pt>
                <c:pt idx="1813">
                  <c:v>98.519024857142867</c:v>
                </c:pt>
                <c:pt idx="1814">
                  <c:v>98.577029714285715</c:v>
                </c:pt>
                <c:pt idx="1815">
                  <c:v>98.633803714285705</c:v>
                </c:pt>
                <c:pt idx="1816">
                  <c:v>98.68932242857143</c:v>
                </c:pt>
                <c:pt idx="1817">
                  <c:v>98.749472142857158</c:v>
                </c:pt>
                <c:pt idx="1818">
                  <c:v>98.806855142857145</c:v>
                </c:pt>
                <c:pt idx="1819">
                  <c:v>98.871768571428575</c:v>
                </c:pt>
                <c:pt idx="1820">
                  <c:v>98.930771428571433</c:v>
                </c:pt>
                <c:pt idx="1821">
                  <c:v>98.988982571428551</c:v>
                </c:pt>
                <c:pt idx="1822">
                  <c:v>99.050300714285726</c:v>
                </c:pt>
                <c:pt idx="1823">
                  <c:v>99.113183857142857</c:v>
                </c:pt>
                <c:pt idx="1824">
                  <c:v>99.174658714285712</c:v>
                </c:pt>
                <c:pt idx="1825">
                  <c:v>99.238684142857139</c:v>
                </c:pt>
                <c:pt idx="1826">
                  <c:v>99.303639857142841</c:v>
                </c:pt>
                <c:pt idx="1827">
                  <c:v>99.361928285714285</c:v>
                </c:pt>
                <c:pt idx="1828">
                  <c:v>99.410294142857154</c:v>
                </c:pt>
                <c:pt idx="1829">
                  <c:v>99.473774428571431</c:v>
                </c:pt>
                <c:pt idx="1830">
                  <c:v>99.533063285714292</c:v>
                </c:pt>
                <c:pt idx="1831">
                  <c:v>99.590732571428575</c:v>
                </c:pt>
                <c:pt idx="1832">
                  <c:v>99.654593285714299</c:v>
                </c:pt>
                <c:pt idx="1833">
                  <c:v>99.715309142857123</c:v>
                </c:pt>
                <c:pt idx="1834">
                  <c:v>99.771952142857131</c:v>
                </c:pt>
                <c:pt idx="1835">
                  <c:v>99.831128000000007</c:v>
                </c:pt>
                <c:pt idx="1836">
                  <c:v>99.8798147142857</c:v>
                </c:pt>
                <c:pt idx="1837">
                  <c:v>99.954773571428561</c:v>
                </c:pt>
                <c:pt idx="1838">
                  <c:v>100.00918</c:v>
                </c:pt>
                <c:pt idx="1839">
                  <c:v>100.07685314285712</c:v>
                </c:pt>
                <c:pt idx="1840">
                  <c:v>100.13264071428571</c:v>
                </c:pt>
                <c:pt idx="1841">
                  <c:v>100.19478428571429</c:v>
                </c:pt>
                <c:pt idx="1842">
                  <c:v>100.25293171428572</c:v>
                </c:pt>
                <c:pt idx="1843">
                  <c:v>100.317261</c:v>
                </c:pt>
                <c:pt idx="1844">
                  <c:v>100.38243542857143</c:v>
                </c:pt>
                <c:pt idx="1845">
                  <c:v>100.44682</c:v>
                </c:pt>
                <c:pt idx="1846">
                  <c:v>100.5143682857143</c:v>
                </c:pt>
                <c:pt idx="1847">
                  <c:v>100.5748667142857</c:v>
                </c:pt>
                <c:pt idx="1848">
                  <c:v>100.63382857142858</c:v>
                </c:pt>
                <c:pt idx="1849">
                  <c:v>100.68876400000001</c:v>
                </c:pt>
                <c:pt idx="1850">
                  <c:v>100.75683228571428</c:v>
                </c:pt>
                <c:pt idx="1851">
                  <c:v>100.81836799999999</c:v>
                </c:pt>
                <c:pt idx="1852">
                  <c:v>100.88647528571427</c:v>
                </c:pt>
                <c:pt idx="1853">
                  <c:v>100.94508442857143</c:v>
                </c:pt>
                <c:pt idx="1854">
                  <c:v>100.99829814285714</c:v>
                </c:pt>
                <c:pt idx="1855">
                  <c:v>101.060085</c:v>
                </c:pt>
                <c:pt idx="1856">
                  <c:v>101.12273514285714</c:v>
                </c:pt>
                <c:pt idx="1857">
                  <c:v>101.18298985714284</c:v>
                </c:pt>
                <c:pt idx="1858">
                  <c:v>101.24188042857143</c:v>
                </c:pt>
                <c:pt idx="1859">
                  <c:v>101.30106600000001</c:v>
                </c:pt>
                <c:pt idx="1860">
                  <c:v>101.36773585714286</c:v>
                </c:pt>
                <c:pt idx="1861">
                  <c:v>101.42727628571429</c:v>
                </c:pt>
                <c:pt idx="1862">
                  <c:v>101.49584928571427</c:v>
                </c:pt>
                <c:pt idx="1863">
                  <c:v>101.56678042857143</c:v>
                </c:pt>
                <c:pt idx="1864">
                  <c:v>101.63309700000001</c:v>
                </c:pt>
                <c:pt idx="1865">
                  <c:v>101.70003571428572</c:v>
                </c:pt>
                <c:pt idx="1866">
                  <c:v>101.77349342857143</c:v>
                </c:pt>
                <c:pt idx="1867">
                  <c:v>101.83668485714286</c:v>
                </c:pt>
                <c:pt idx="1868">
                  <c:v>101.90125699999999</c:v>
                </c:pt>
                <c:pt idx="1869">
                  <c:v>101.96439442857142</c:v>
                </c:pt>
                <c:pt idx="1870">
                  <c:v>102.03501157142857</c:v>
                </c:pt>
                <c:pt idx="1871">
                  <c:v>102.09191199999999</c:v>
                </c:pt>
                <c:pt idx="1872">
                  <c:v>102.16529742857142</c:v>
                </c:pt>
                <c:pt idx="1873">
                  <c:v>102.22587471428571</c:v>
                </c:pt>
                <c:pt idx="1874">
                  <c:v>102.29138785714288</c:v>
                </c:pt>
                <c:pt idx="1875">
                  <c:v>102.36798228571429</c:v>
                </c:pt>
                <c:pt idx="1876">
                  <c:v>102.42457942857142</c:v>
                </c:pt>
                <c:pt idx="1877">
                  <c:v>102.48277871428571</c:v>
                </c:pt>
                <c:pt idx="1878">
                  <c:v>102.557356</c:v>
                </c:pt>
                <c:pt idx="1879">
                  <c:v>102.62215642857143</c:v>
                </c:pt>
                <c:pt idx="1880">
                  <c:v>102.68748871428572</c:v>
                </c:pt>
                <c:pt idx="1881">
                  <c:v>102.75711971428571</c:v>
                </c:pt>
                <c:pt idx="1882">
                  <c:v>102.82200871428572</c:v>
                </c:pt>
                <c:pt idx="1883">
                  <c:v>102.88408114285714</c:v>
                </c:pt>
                <c:pt idx="1884">
                  <c:v>102.95436314285715</c:v>
                </c:pt>
                <c:pt idx="1885">
                  <c:v>103.02844385714288</c:v>
                </c:pt>
                <c:pt idx="1886">
                  <c:v>103.09116385714286</c:v>
                </c:pt>
                <c:pt idx="1887">
                  <c:v>103.15659800000002</c:v>
                </c:pt>
                <c:pt idx="1888">
                  <c:v>103.2219562857143</c:v>
                </c:pt>
                <c:pt idx="1889">
                  <c:v>103.29080828571431</c:v>
                </c:pt>
                <c:pt idx="1890">
                  <c:v>103.35109914285715</c:v>
                </c:pt>
                <c:pt idx="1891">
                  <c:v>103.418183</c:v>
                </c:pt>
                <c:pt idx="1892">
                  <c:v>103.47659328571429</c:v>
                </c:pt>
                <c:pt idx="1893">
                  <c:v>103.55065071428571</c:v>
                </c:pt>
                <c:pt idx="1894">
                  <c:v>103.61811142857142</c:v>
                </c:pt>
                <c:pt idx="1895">
                  <c:v>103.68261214285714</c:v>
                </c:pt>
                <c:pt idx="1896">
                  <c:v>103.74018857142856</c:v>
                </c:pt>
                <c:pt idx="1897">
                  <c:v>103.807993</c:v>
                </c:pt>
                <c:pt idx="1898">
                  <c:v>103.86456928571428</c:v>
                </c:pt>
                <c:pt idx="1899">
                  <c:v>103.92759942857144</c:v>
                </c:pt>
                <c:pt idx="1900">
                  <c:v>103.99794499999999</c:v>
                </c:pt>
                <c:pt idx="1901">
                  <c:v>104.05952071428571</c:v>
                </c:pt>
                <c:pt idx="1902">
                  <c:v>104.12673957142859</c:v>
                </c:pt>
                <c:pt idx="1903">
                  <c:v>104.19475642857142</c:v>
                </c:pt>
                <c:pt idx="1904">
                  <c:v>104.25297128571428</c:v>
                </c:pt>
                <c:pt idx="1905">
                  <c:v>104.32034871428573</c:v>
                </c:pt>
                <c:pt idx="1906">
                  <c:v>104.39375328571428</c:v>
                </c:pt>
                <c:pt idx="1907">
                  <c:v>104.45703528571428</c:v>
                </c:pt>
                <c:pt idx="1908">
                  <c:v>104.53295614285715</c:v>
                </c:pt>
                <c:pt idx="1909">
                  <c:v>104.59338857142858</c:v>
                </c:pt>
                <c:pt idx="1910">
                  <c:v>104.656042</c:v>
                </c:pt>
                <c:pt idx="1911">
                  <c:v>104.73448428571429</c:v>
                </c:pt>
                <c:pt idx="1912">
                  <c:v>104.80334514285714</c:v>
                </c:pt>
                <c:pt idx="1913">
                  <c:v>104.86998314285712</c:v>
                </c:pt>
                <c:pt idx="1914">
                  <c:v>104.93554442857143</c:v>
                </c:pt>
                <c:pt idx="1915">
                  <c:v>104.99520142857143</c:v>
                </c:pt>
                <c:pt idx="1916">
                  <c:v>105.07347142857144</c:v>
                </c:pt>
                <c:pt idx="1917">
                  <c:v>105.14070157142858</c:v>
                </c:pt>
                <c:pt idx="1918">
                  <c:v>105.21968542857144</c:v>
                </c:pt>
                <c:pt idx="1919">
                  <c:v>105.28947085714286</c:v>
                </c:pt>
                <c:pt idx="1920">
                  <c:v>105.37373871428569</c:v>
                </c:pt>
                <c:pt idx="1921">
                  <c:v>105.42656957142857</c:v>
                </c:pt>
                <c:pt idx="1922">
                  <c:v>105.492858</c:v>
                </c:pt>
                <c:pt idx="1923">
                  <c:v>105.55328885714286</c:v>
                </c:pt>
                <c:pt idx="1924">
                  <c:v>105.62843385714287</c:v>
                </c:pt>
                <c:pt idx="1925">
                  <c:v>105.69664757142857</c:v>
                </c:pt>
                <c:pt idx="1926">
                  <c:v>105.77251014285716</c:v>
                </c:pt>
                <c:pt idx="1927">
                  <c:v>105.84458099999999</c:v>
                </c:pt>
                <c:pt idx="1928">
                  <c:v>105.91129642857142</c:v>
                </c:pt>
                <c:pt idx="1929">
                  <c:v>105.97865399999999</c:v>
                </c:pt>
                <c:pt idx="1930">
                  <c:v>106.04711014285714</c:v>
                </c:pt>
                <c:pt idx="1931">
                  <c:v>106.128207</c:v>
                </c:pt>
                <c:pt idx="1932">
                  <c:v>106.19904085714283</c:v>
                </c:pt>
                <c:pt idx="1933">
                  <c:v>106.28042500000001</c:v>
                </c:pt>
                <c:pt idx="1934">
                  <c:v>106.35563442857142</c:v>
                </c:pt>
                <c:pt idx="1935">
                  <c:v>106.42863457142856</c:v>
                </c:pt>
                <c:pt idx="1936">
                  <c:v>106.49890385714288</c:v>
                </c:pt>
                <c:pt idx="1937">
                  <c:v>106.56501571428571</c:v>
                </c:pt>
                <c:pt idx="1938">
                  <c:v>106.64251857142858</c:v>
                </c:pt>
                <c:pt idx="1939">
                  <c:v>106.71725885714285</c:v>
                </c:pt>
                <c:pt idx="1940">
                  <c:v>106.78749685714286</c:v>
                </c:pt>
                <c:pt idx="1941">
                  <c:v>106.85821671428572</c:v>
                </c:pt>
                <c:pt idx="1942">
                  <c:v>106.93772114285716</c:v>
                </c:pt>
                <c:pt idx="1943">
                  <c:v>107.000122</c:v>
                </c:pt>
                <c:pt idx="1944">
                  <c:v>107.07432228571429</c:v>
                </c:pt>
                <c:pt idx="1945">
                  <c:v>107.14899685714285</c:v>
                </c:pt>
                <c:pt idx="1946">
                  <c:v>107.21607342857143</c:v>
                </c:pt>
                <c:pt idx="1947">
                  <c:v>107.2849282857143</c:v>
                </c:pt>
                <c:pt idx="1948">
                  <c:v>107.35147514285714</c:v>
                </c:pt>
                <c:pt idx="1949">
                  <c:v>107.41787785714287</c:v>
                </c:pt>
                <c:pt idx="1950">
                  <c:v>107.48316699999998</c:v>
                </c:pt>
                <c:pt idx="1951">
                  <c:v>107.55552028571427</c:v>
                </c:pt>
                <c:pt idx="1952">
                  <c:v>107.623803</c:v>
                </c:pt>
                <c:pt idx="1953">
                  <c:v>107.6839252857143</c:v>
                </c:pt>
                <c:pt idx="1954">
                  <c:v>107.75292157142856</c:v>
                </c:pt>
                <c:pt idx="1955">
                  <c:v>107.81911428571429</c:v>
                </c:pt>
                <c:pt idx="1956">
                  <c:v>107.88406728571429</c:v>
                </c:pt>
                <c:pt idx="1957">
                  <c:v>107.94651771428573</c:v>
                </c:pt>
                <c:pt idx="1958">
                  <c:v>108.01845442857143</c:v>
                </c:pt>
                <c:pt idx="1959">
                  <c:v>108.08830999999999</c:v>
                </c:pt>
                <c:pt idx="1960">
                  <c:v>108.16330542857143</c:v>
                </c:pt>
                <c:pt idx="1961">
                  <c:v>108.2402587142857</c:v>
                </c:pt>
                <c:pt idx="1962">
                  <c:v>108.31427971428572</c:v>
                </c:pt>
                <c:pt idx="1963">
                  <c:v>108.382345</c:v>
                </c:pt>
                <c:pt idx="1964">
                  <c:v>108.45742585714285</c:v>
                </c:pt>
                <c:pt idx="1965">
                  <c:v>108.52854414285714</c:v>
                </c:pt>
                <c:pt idx="1966">
                  <c:v>108.59701471428572</c:v>
                </c:pt>
                <c:pt idx="1967">
                  <c:v>108.67882471428571</c:v>
                </c:pt>
                <c:pt idx="1968">
                  <c:v>108.74965899999999</c:v>
                </c:pt>
                <c:pt idx="1969">
                  <c:v>108.81286614285715</c:v>
                </c:pt>
                <c:pt idx="1970">
                  <c:v>108.88927328571428</c:v>
                </c:pt>
                <c:pt idx="1971">
                  <c:v>108.96153857142856</c:v>
                </c:pt>
                <c:pt idx="1972">
                  <c:v>109.0500627142857</c:v>
                </c:pt>
                <c:pt idx="1973">
                  <c:v>109.1278402857143</c:v>
                </c:pt>
                <c:pt idx="1974">
                  <c:v>109.20124928571428</c:v>
                </c:pt>
                <c:pt idx="1975">
                  <c:v>109.27377399999999</c:v>
                </c:pt>
                <c:pt idx="1976">
                  <c:v>109.35900014285714</c:v>
                </c:pt>
                <c:pt idx="1977">
                  <c:v>109.43041985714287</c:v>
                </c:pt>
                <c:pt idx="1978">
                  <c:v>109.50319642857143</c:v>
                </c:pt>
                <c:pt idx="1979">
                  <c:v>109.57832957142857</c:v>
                </c:pt>
                <c:pt idx="1980">
                  <c:v>109.66012685714284</c:v>
                </c:pt>
                <c:pt idx="1981">
                  <c:v>109.74238542857142</c:v>
                </c:pt>
                <c:pt idx="1982">
                  <c:v>109.81307071428571</c:v>
                </c:pt>
                <c:pt idx="1983">
                  <c:v>109.89420242857143</c:v>
                </c:pt>
                <c:pt idx="1984">
                  <c:v>109.96547414285715</c:v>
                </c:pt>
                <c:pt idx="1985">
                  <c:v>110.03470114285714</c:v>
                </c:pt>
                <c:pt idx="1986">
                  <c:v>110.12197500000002</c:v>
                </c:pt>
                <c:pt idx="1987">
                  <c:v>110.20009542857143</c:v>
                </c:pt>
                <c:pt idx="1988">
                  <c:v>110.27617914285715</c:v>
                </c:pt>
                <c:pt idx="1989">
                  <c:v>110.35976328571428</c:v>
                </c:pt>
                <c:pt idx="1990">
                  <c:v>110.44048271428571</c:v>
                </c:pt>
                <c:pt idx="1991">
                  <c:v>110.52674599999999</c:v>
                </c:pt>
                <c:pt idx="1992">
                  <c:v>110.61458942857143</c:v>
                </c:pt>
                <c:pt idx="1993">
                  <c:v>110.67927185714287</c:v>
                </c:pt>
                <c:pt idx="1994">
                  <c:v>110.76691985714287</c:v>
                </c:pt>
                <c:pt idx="1995">
                  <c:v>110.83173585714285</c:v>
                </c:pt>
                <c:pt idx="1996">
                  <c:v>110.91434885714284</c:v>
                </c:pt>
                <c:pt idx="1997">
                  <c:v>110.99600457142857</c:v>
                </c:pt>
                <c:pt idx="1998">
                  <c:v>111.07041985714287</c:v>
                </c:pt>
                <c:pt idx="1999">
                  <c:v>111.13983171428571</c:v>
                </c:pt>
                <c:pt idx="2000">
                  <c:v>111.22710014285714</c:v>
                </c:pt>
                <c:pt idx="2001">
                  <c:v>111.30101571428573</c:v>
                </c:pt>
                <c:pt idx="2002">
                  <c:v>111.37956171428571</c:v>
                </c:pt>
                <c:pt idx="2003">
                  <c:v>111.45772485714288</c:v>
                </c:pt>
                <c:pt idx="2004">
                  <c:v>111.53256328571426</c:v>
                </c:pt>
                <c:pt idx="2005">
                  <c:v>111.62494042857143</c:v>
                </c:pt>
                <c:pt idx="2006">
                  <c:v>111.69830514285715</c:v>
                </c:pt>
                <c:pt idx="2007">
                  <c:v>111.77459057142858</c:v>
                </c:pt>
                <c:pt idx="2008">
                  <c:v>111.84376657142857</c:v>
                </c:pt>
                <c:pt idx="2009">
                  <c:v>111.91794142857142</c:v>
                </c:pt>
                <c:pt idx="2010">
                  <c:v>111.99708557142857</c:v>
                </c:pt>
                <c:pt idx="2011">
                  <c:v>112.07814757142856</c:v>
                </c:pt>
                <c:pt idx="2012">
                  <c:v>112.16557814285714</c:v>
                </c:pt>
                <c:pt idx="2013">
                  <c:v>112.23869385714285</c:v>
                </c:pt>
                <c:pt idx="2014">
                  <c:v>112.31792157142856</c:v>
                </c:pt>
                <c:pt idx="2015">
                  <c:v>112.392921</c:v>
                </c:pt>
                <c:pt idx="2016">
                  <c:v>112.47889757142856</c:v>
                </c:pt>
                <c:pt idx="2017">
                  <c:v>112.55855414285713</c:v>
                </c:pt>
                <c:pt idx="2018">
                  <c:v>112.64620685714286</c:v>
                </c:pt>
                <c:pt idx="2019">
                  <c:v>112.72325642857143</c:v>
                </c:pt>
                <c:pt idx="2020">
                  <c:v>112.79451657142856</c:v>
                </c:pt>
                <c:pt idx="2021">
                  <c:v>112.87309400000001</c:v>
                </c:pt>
                <c:pt idx="2022">
                  <c:v>112.94003542857145</c:v>
                </c:pt>
                <c:pt idx="2023">
                  <c:v>113.02718557142855</c:v>
                </c:pt>
                <c:pt idx="2024">
                  <c:v>113.09798457142857</c:v>
                </c:pt>
                <c:pt idx="2025">
                  <c:v>113.18124257142857</c:v>
                </c:pt>
                <c:pt idx="2026">
                  <c:v>113.25821185714287</c:v>
                </c:pt>
                <c:pt idx="2027">
                  <c:v>113.344792</c:v>
                </c:pt>
                <c:pt idx="2028">
                  <c:v>113.42022999999999</c:v>
                </c:pt>
                <c:pt idx="2029">
                  <c:v>113.50034028571429</c:v>
                </c:pt>
                <c:pt idx="2030">
                  <c:v>113.56788214285713</c:v>
                </c:pt>
                <c:pt idx="2031">
                  <c:v>113.65056314285714</c:v>
                </c:pt>
                <c:pt idx="2032">
                  <c:v>113.72085971428571</c:v>
                </c:pt>
                <c:pt idx="2033">
                  <c:v>113.79951471428571</c:v>
                </c:pt>
                <c:pt idx="2034">
                  <c:v>113.88362585714286</c:v>
                </c:pt>
                <c:pt idx="2035">
                  <c:v>113.97489614285713</c:v>
                </c:pt>
                <c:pt idx="2036">
                  <c:v>114.03889428571428</c:v>
                </c:pt>
                <c:pt idx="2037">
                  <c:v>114.12976385714286</c:v>
                </c:pt>
                <c:pt idx="2038">
                  <c:v>114.20906257142857</c:v>
                </c:pt>
                <c:pt idx="2039">
                  <c:v>114.28857357142856</c:v>
                </c:pt>
                <c:pt idx="2040">
                  <c:v>114.37918528571429</c:v>
                </c:pt>
                <c:pt idx="2041">
                  <c:v>114.44912457142856</c:v>
                </c:pt>
                <c:pt idx="2042">
                  <c:v>114.53566057142858</c:v>
                </c:pt>
                <c:pt idx="2043">
                  <c:v>114.60948228571428</c:v>
                </c:pt>
                <c:pt idx="2044">
                  <c:v>114.68892614285714</c:v>
                </c:pt>
                <c:pt idx="2045">
                  <c:v>114.76779899999998</c:v>
                </c:pt>
                <c:pt idx="2046">
                  <c:v>114.84445185714286</c:v>
                </c:pt>
                <c:pt idx="2047">
                  <c:v>114.9213257142857</c:v>
                </c:pt>
                <c:pt idx="2048">
                  <c:v>114.997407</c:v>
                </c:pt>
                <c:pt idx="2049">
                  <c:v>115.08662914285715</c:v>
                </c:pt>
                <c:pt idx="2050">
                  <c:v>115.16193271428571</c:v>
                </c:pt>
                <c:pt idx="2051">
                  <c:v>115.26858457142858</c:v>
                </c:pt>
                <c:pt idx="2052">
                  <c:v>115.35497271428572</c:v>
                </c:pt>
                <c:pt idx="2053">
                  <c:v>115.43219457142855</c:v>
                </c:pt>
                <c:pt idx="2054">
                  <c:v>115.51307300000001</c:v>
                </c:pt>
                <c:pt idx="2055">
                  <c:v>115.57652128571429</c:v>
                </c:pt>
                <c:pt idx="2056">
                  <c:v>115.66245771428574</c:v>
                </c:pt>
                <c:pt idx="2057">
                  <c:v>115.73127428571429</c:v>
                </c:pt>
                <c:pt idx="2058">
                  <c:v>115.80986928571429</c:v>
                </c:pt>
                <c:pt idx="2059">
                  <c:v>115.89023328571427</c:v>
                </c:pt>
                <c:pt idx="2060">
                  <c:v>115.96661999999999</c:v>
                </c:pt>
                <c:pt idx="2061">
                  <c:v>116.04194971428571</c:v>
                </c:pt>
                <c:pt idx="2062">
                  <c:v>116.12447857142857</c:v>
                </c:pt>
                <c:pt idx="2063">
                  <c:v>116.20333585714285</c:v>
                </c:pt>
                <c:pt idx="2064">
                  <c:v>116.28705985714285</c:v>
                </c:pt>
                <c:pt idx="2065">
                  <c:v>116.37334628571429</c:v>
                </c:pt>
                <c:pt idx="2066">
                  <c:v>116.44884628571428</c:v>
                </c:pt>
                <c:pt idx="2067">
                  <c:v>116.52992142857143</c:v>
                </c:pt>
                <c:pt idx="2068">
                  <c:v>116.60684914285716</c:v>
                </c:pt>
                <c:pt idx="2069">
                  <c:v>116.70649757142857</c:v>
                </c:pt>
                <c:pt idx="2070">
                  <c:v>116.78630300000002</c:v>
                </c:pt>
                <c:pt idx="2071">
                  <c:v>116.87681028571428</c:v>
                </c:pt>
                <c:pt idx="2072">
                  <c:v>116.96958771428572</c:v>
                </c:pt>
                <c:pt idx="2073">
                  <c:v>117.04738228571429</c:v>
                </c:pt>
                <c:pt idx="2074">
                  <c:v>117.13019071428572</c:v>
                </c:pt>
                <c:pt idx="2075">
                  <c:v>117.22055228571428</c:v>
                </c:pt>
                <c:pt idx="2076">
                  <c:v>117.30868957142856</c:v>
                </c:pt>
                <c:pt idx="2077">
                  <c:v>117.38129528571427</c:v>
                </c:pt>
                <c:pt idx="2078">
                  <c:v>117.48438685714287</c:v>
                </c:pt>
                <c:pt idx="2079">
                  <c:v>117.56704242857143</c:v>
                </c:pt>
                <c:pt idx="2080">
                  <c:v>117.64413314285716</c:v>
                </c:pt>
                <c:pt idx="2081">
                  <c:v>117.72293314285716</c:v>
                </c:pt>
                <c:pt idx="2082">
                  <c:v>117.81001528571429</c:v>
                </c:pt>
                <c:pt idx="2083">
                  <c:v>117.88493742857143</c:v>
                </c:pt>
                <c:pt idx="2084">
                  <c:v>117.97130328571427</c:v>
                </c:pt>
                <c:pt idx="2085">
                  <c:v>118.05982042857144</c:v>
                </c:pt>
                <c:pt idx="2086">
                  <c:v>118.13960257142857</c:v>
                </c:pt>
                <c:pt idx="2087">
                  <c:v>118.21254071428572</c:v>
                </c:pt>
                <c:pt idx="2088">
                  <c:v>118.29965528571427</c:v>
                </c:pt>
                <c:pt idx="2089">
                  <c:v>118.37111485714286</c:v>
                </c:pt>
                <c:pt idx="2090">
                  <c:v>118.4455652857143</c:v>
                </c:pt>
                <c:pt idx="2091">
                  <c:v>118.52673957142858</c:v>
                </c:pt>
                <c:pt idx="2092">
                  <c:v>118.607394</c:v>
                </c:pt>
                <c:pt idx="2093">
                  <c:v>118.6856497142857</c:v>
                </c:pt>
                <c:pt idx="2094">
                  <c:v>118.77088642857143</c:v>
                </c:pt>
                <c:pt idx="2095">
                  <c:v>118.85638742857144</c:v>
                </c:pt>
                <c:pt idx="2096">
                  <c:v>118.92943057142857</c:v>
                </c:pt>
                <c:pt idx="2097">
                  <c:v>119.01425914285713</c:v>
                </c:pt>
                <c:pt idx="2098">
                  <c:v>119.098055</c:v>
                </c:pt>
                <c:pt idx="2099">
                  <c:v>119.17897514285713</c:v>
                </c:pt>
                <c:pt idx="2100">
                  <c:v>119.25934685714286</c:v>
                </c:pt>
                <c:pt idx="2101">
                  <c:v>119.34717114285714</c:v>
                </c:pt>
                <c:pt idx="2102">
                  <c:v>119.41823171428572</c:v>
                </c:pt>
                <c:pt idx="2103">
                  <c:v>119.50662200000001</c:v>
                </c:pt>
                <c:pt idx="2104">
                  <c:v>119.57182942857142</c:v>
                </c:pt>
                <c:pt idx="2105">
                  <c:v>119.66190100000001</c:v>
                </c:pt>
                <c:pt idx="2106">
                  <c:v>119.73013671428573</c:v>
                </c:pt>
                <c:pt idx="2107">
                  <c:v>119.80438100000001</c:v>
                </c:pt>
                <c:pt idx="2108">
                  <c:v>119.88520100000001</c:v>
                </c:pt>
                <c:pt idx="2109">
                  <c:v>119.96269928571428</c:v>
                </c:pt>
                <c:pt idx="2110">
                  <c:v>120.03476571428571</c:v>
                </c:pt>
                <c:pt idx="2111">
                  <c:v>120.1118542857143</c:v>
                </c:pt>
                <c:pt idx="2112">
                  <c:v>120.19277871428572</c:v>
                </c:pt>
                <c:pt idx="2113">
                  <c:v>120.26639128571428</c:v>
                </c:pt>
                <c:pt idx="2114">
                  <c:v>120.33374442857142</c:v>
                </c:pt>
                <c:pt idx="2115">
                  <c:v>120.40809785714285</c:v>
                </c:pt>
                <c:pt idx="2116">
                  <c:v>120.47645485714285</c:v>
                </c:pt>
                <c:pt idx="2117">
                  <c:v>120.54420500000001</c:v>
                </c:pt>
                <c:pt idx="2118">
                  <c:v>120.62054442857142</c:v>
                </c:pt>
                <c:pt idx="2119">
                  <c:v>120.68634285714286</c:v>
                </c:pt>
                <c:pt idx="2120">
                  <c:v>120.76383999999999</c:v>
                </c:pt>
                <c:pt idx="2121">
                  <c:v>120.82978314285712</c:v>
                </c:pt>
                <c:pt idx="2122">
                  <c:v>120.90885685714287</c:v>
                </c:pt>
                <c:pt idx="2123">
                  <c:v>120.98038371428572</c:v>
                </c:pt>
                <c:pt idx="2124">
                  <c:v>121.05718214285714</c:v>
                </c:pt>
                <c:pt idx="2125">
                  <c:v>121.13359171428571</c:v>
                </c:pt>
                <c:pt idx="2126">
                  <c:v>121.21150157142857</c:v>
                </c:pt>
                <c:pt idx="2127">
                  <c:v>121.28363785714285</c:v>
                </c:pt>
                <c:pt idx="2128">
                  <c:v>121.35319871428571</c:v>
                </c:pt>
                <c:pt idx="2129">
                  <c:v>121.41853142857144</c:v>
                </c:pt>
                <c:pt idx="2130">
                  <c:v>121.5016742857143</c:v>
                </c:pt>
                <c:pt idx="2131">
                  <c:v>121.57245071428572</c:v>
                </c:pt>
                <c:pt idx="2132">
                  <c:v>121.64541028571429</c:v>
                </c:pt>
                <c:pt idx="2133">
                  <c:v>121.7262402857143</c:v>
                </c:pt>
                <c:pt idx="2134">
                  <c:v>121.79587128571428</c:v>
                </c:pt>
                <c:pt idx="2135">
                  <c:v>121.86605028571428</c:v>
                </c:pt>
                <c:pt idx="2136">
                  <c:v>121.93685857142857</c:v>
                </c:pt>
                <c:pt idx="2137">
                  <c:v>122.01184428571428</c:v>
                </c:pt>
                <c:pt idx="2138">
                  <c:v>122.08575814285715</c:v>
                </c:pt>
                <c:pt idx="2139">
                  <c:v>122.17051285714285</c:v>
                </c:pt>
                <c:pt idx="2140">
                  <c:v>122.24205100000002</c:v>
                </c:pt>
                <c:pt idx="2141">
                  <c:v>122.33075057142857</c:v>
                </c:pt>
                <c:pt idx="2142">
                  <c:v>122.40015099999998</c:v>
                </c:pt>
                <c:pt idx="2143">
                  <c:v>122.48299299999998</c:v>
                </c:pt>
                <c:pt idx="2144">
                  <c:v>122.55890100000001</c:v>
                </c:pt>
                <c:pt idx="2145">
                  <c:v>122.62813257142857</c:v>
                </c:pt>
                <c:pt idx="2146">
                  <c:v>122.7229512857143</c:v>
                </c:pt>
                <c:pt idx="2147">
                  <c:v>122.7861537142857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819008"/>
        <c:axId val="153837568"/>
      </c:scatterChart>
      <c:valAx>
        <c:axId val="153819008"/>
        <c:scaling>
          <c:orientation val="minMax"/>
          <c:max val="120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Flexion Angle Setpoint (deg)</a:t>
                </a:r>
              </a:p>
            </c:rich>
          </c:tx>
          <c:layout>
            <c:manualLayout>
              <c:xMode val="edge"/>
              <c:yMode val="edge"/>
              <c:x val="0.39355839564341327"/>
              <c:y val="0.8577041151106111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3837568"/>
        <c:crossesAt val="-2"/>
        <c:crossBetween val="midCat"/>
        <c:majorUnit val="10"/>
      </c:valAx>
      <c:valAx>
        <c:axId val="153837568"/>
        <c:scaling>
          <c:orientation val="minMax"/>
          <c:max val="130"/>
          <c:min val="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Flexion Angle (deg)</a:t>
                </a:r>
              </a:p>
            </c:rich>
          </c:tx>
          <c:layout>
            <c:manualLayout>
              <c:xMode val="edge"/>
              <c:yMode val="edge"/>
              <c:x val="7.2659877174884618E-2"/>
              <c:y val="0.3067606392950881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3819008"/>
        <c:crossesAt val="0"/>
        <c:crossBetween val="midCat"/>
        <c:majorUnit val="20"/>
      </c:valAx>
      <c:spPr>
        <a:noFill/>
        <a:ln w="3175"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60F944-294F-40EE-BACC-7655E6368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1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1777B-1C1D-41E9-BF46-EE8050E04A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9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valgus angulation of the ulna relative to the </a:t>
            </a:r>
            <a:r>
              <a:rPr lang="en-US" dirty="0" err="1" smtClean="0"/>
              <a:t>humerus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TITLES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Transducers have been developed</a:t>
            </a:r>
            <a:r>
              <a:rPr lang="en-US" baseline="0" dirty="0" smtClean="0"/>
              <a:t> which can be implanted in-situ.</a:t>
            </a:r>
          </a:p>
          <a:p>
            <a:r>
              <a:rPr lang="en-US" baseline="0" dirty="0" smtClean="0"/>
              <a:t>Here is an example of a knee implant outfitted with a </a:t>
            </a:r>
            <a:r>
              <a:rPr lang="en-US" baseline="0" dirty="0" err="1" smtClean="0"/>
              <a:t>MicroStrain</a:t>
            </a:r>
            <a:r>
              <a:rPr lang="en-US" baseline="0" dirty="0" smtClean="0"/>
              <a:t> wireless transducer that reports multi-axis forces and torques.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By suturing this</a:t>
            </a:r>
            <a:r>
              <a:rPr lang="en-CA" baseline="0" dirty="0" smtClean="0"/>
              <a:t> strain-gauge based transducer directly into the fibres of the central band of the IOM,</a:t>
            </a:r>
          </a:p>
          <a:p>
            <a:r>
              <a:rPr lang="en-CA" baseline="0" dirty="0" smtClean="0"/>
              <a:t>we were able to measure IOM tension directly for intact specimens, as well as for injury and repair models.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186-9F5C-4F8A-ABD6-7322FD62B76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a surface model of the scapula generated from the patient’s CT scan, and a virtual model of the glenoid implant,</a:t>
            </a:r>
          </a:p>
          <a:p>
            <a:r>
              <a:rPr lang="en-US" baseline="0" dirty="0" smtClean="0"/>
              <a:t>The surgeon can virtually place the glenoid in the desired location.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this routinely in the lab.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negative volume intersecting the implant and glenoid is determined and a milling path is calculated.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study comparing traditional manual implantation (shown in</a:t>
            </a:r>
            <a:r>
              <a:rPr lang="en-US" baseline="0" dirty="0" smtClean="0"/>
              <a:t> grey)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computer-assisted glenoid implantation (in black),</a:t>
            </a:r>
          </a:p>
          <a:p>
            <a:r>
              <a:rPr lang="en-US" baseline="0" dirty="0" smtClean="0"/>
              <a:t>We showed that even experienced shoulder surgeons produced significantly more orientation error at various stages throughout implantation.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surgeon</a:t>
            </a:r>
            <a:r>
              <a:rPr lang="en-US" baseline="0" dirty="0" smtClean="0"/>
              <a:t> introduces the milling robot into the surgical site and the position of the patient’s glenoid is determined,</a:t>
            </a:r>
          </a:p>
          <a:p>
            <a:r>
              <a:rPr lang="en-US" baseline="0" dirty="0" smtClean="0"/>
              <a:t>Then the milling robot would procedure to mill out the bone necessary to accommodate the glenoid implant.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50097-A57F-49BE-B045-F9F0A23CD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0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BE87-FEAB-4CD2-874F-702E92F4A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95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D17C5-6F08-469B-B37F-812CBB3266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92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6705B7-3984-4B23-A6A2-FF356DD124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669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A3FE8-5807-45E4-83A3-B28DC31296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62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EC0E3-4C78-48F6-8A5E-21953BB20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458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1D109-6FA7-41E6-88E1-86C4C644A2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73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543FC-70B2-4A37-810F-3E56621F47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37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32A79-CC5D-4B55-8D95-AB6C184C26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2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BB993-428E-4E24-B7C6-32652BAC98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86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4C90C-09E8-43DF-BD49-59D4EB0CE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42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D4715-9E39-498B-8A10-E6235D1B3A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6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291D033-3739-47B9-A2B5-5302898CF4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39725" y="1219200"/>
            <a:ext cx="8458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400">
          <a:solidFill>
            <a:srgbClr val="FF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Flexion</a:t>
            </a:r>
            <a:endParaRPr lang="en-US" dirty="0"/>
          </a:p>
        </p:txBody>
      </p:sp>
      <p:pic>
        <p:nvPicPr>
          <p:cNvPr id="4" name="smooth horizontal flexion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8800" y="1901952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346157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dirty="0" smtClean="0"/>
              <a:t>Glenoid Surface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Ream to match implant backing curvature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24996" name="Picture 4" descr="http://depts.washington.edu/shoulder/EncoreReverse/Encore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" y="2047875"/>
            <a:ext cx="28765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998" name="Picture 6" descr="http://t0.gstatic.com/images?q=tbn:ANd9GcR8tsjplgUUmfSaeSGBkyDLQrZezc-_leOxW88VyVkT9_x6sb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3898900" y="4699000"/>
            <a:ext cx="304800" cy="1905000"/>
          </a:xfrm>
          <a:custGeom>
            <a:avLst/>
            <a:gdLst>
              <a:gd name="connsiteX0" fmla="*/ 0 w 609600"/>
              <a:gd name="connsiteY0" fmla="*/ 952500 h 1905000"/>
              <a:gd name="connsiteX1" fmla="*/ 304800 w 609600"/>
              <a:gd name="connsiteY1" fmla="*/ 0 h 1905000"/>
              <a:gd name="connsiteX2" fmla="*/ 609600 w 609600"/>
              <a:gd name="connsiteY2" fmla="*/ 952500 h 1905000"/>
              <a:gd name="connsiteX3" fmla="*/ 304800 w 609600"/>
              <a:gd name="connsiteY3" fmla="*/ 1905000 h 1905000"/>
              <a:gd name="connsiteX4" fmla="*/ 0 w 609600"/>
              <a:gd name="connsiteY4" fmla="*/ 952500 h 1905000"/>
              <a:gd name="connsiteX0" fmla="*/ 242708 w 547508"/>
              <a:gd name="connsiteY0" fmla="*/ 0 h 1905000"/>
              <a:gd name="connsiteX1" fmla="*/ 547508 w 547508"/>
              <a:gd name="connsiteY1" fmla="*/ 952500 h 1905000"/>
              <a:gd name="connsiteX2" fmla="*/ 242708 w 547508"/>
              <a:gd name="connsiteY2" fmla="*/ 1905000 h 1905000"/>
              <a:gd name="connsiteX3" fmla="*/ 29348 w 547508"/>
              <a:gd name="connsiteY3" fmla="*/ 104394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905000">
                <a:moveTo>
                  <a:pt x="0" y="0"/>
                </a:moveTo>
                <a:cubicBezTo>
                  <a:pt x="168336" y="165100"/>
                  <a:pt x="304800" y="426449"/>
                  <a:pt x="304800" y="952500"/>
                </a:cubicBezTo>
                <a:cubicBezTo>
                  <a:pt x="304800" y="1478551"/>
                  <a:pt x="168336" y="1752600"/>
                  <a:pt x="0" y="1905000"/>
                </a:cubicBezTo>
              </a:path>
            </a:pathLst>
          </a:custGeom>
          <a:noFill/>
          <a:ln w="76200" cap="rnd" cmpd="sng" algn="ctr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92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dirty="0" smtClean="0"/>
              <a:t>Glenoid Surface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447800"/>
            <a:ext cx="3581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Drill holes for posts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24996" name="Picture 4" descr="http://depts.washington.edu/shoulder/EncoreReverse/Encore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" y="2047875"/>
            <a:ext cx="28765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998" name="Picture 6" descr="http://t0.gstatic.com/images?q=tbn:ANd9GcR8tsjplgUUmfSaeSGBkyDLQrZezc-_leOxW88VyVkT9_x6sb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3898900" y="4699000"/>
            <a:ext cx="304800" cy="1905000"/>
          </a:xfrm>
          <a:custGeom>
            <a:avLst/>
            <a:gdLst>
              <a:gd name="connsiteX0" fmla="*/ 0 w 609600"/>
              <a:gd name="connsiteY0" fmla="*/ 952500 h 1905000"/>
              <a:gd name="connsiteX1" fmla="*/ 304800 w 609600"/>
              <a:gd name="connsiteY1" fmla="*/ 0 h 1905000"/>
              <a:gd name="connsiteX2" fmla="*/ 609600 w 609600"/>
              <a:gd name="connsiteY2" fmla="*/ 952500 h 1905000"/>
              <a:gd name="connsiteX3" fmla="*/ 304800 w 609600"/>
              <a:gd name="connsiteY3" fmla="*/ 1905000 h 1905000"/>
              <a:gd name="connsiteX4" fmla="*/ 0 w 609600"/>
              <a:gd name="connsiteY4" fmla="*/ 952500 h 1905000"/>
              <a:gd name="connsiteX0" fmla="*/ 242708 w 547508"/>
              <a:gd name="connsiteY0" fmla="*/ 0 h 1905000"/>
              <a:gd name="connsiteX1" fmla="*/ 547508 w 547508"/>
              <a:gd name="connsiteY1" fmla="*/ 952500 h 1905000"/>
              <a:gd name="connsiteX2" fmla="*/ 242708 w 547508"/>
              <a:gd name="connsiteY2" fmla="*/ 1905000 h 1905000"/>
              <a:gd name="connsiteX3" fmla="*/ 29348 w 547508"/>
              <a:gd name="connsiteY3" fmla="*/ 104394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  <a:gd name="connsiteX0" fmla="*/ 0 w 304800"/>
              <a:gd name="connsiteY0" fmla="*/ 0 h 1905000"/>
              <a:gd name="connsiteX1" fmla="*/ 304800 w 304800"/>
              <a:gd name="connsiteY1" fmla="*/ 952500 h 1905000"/>
              <a:gd name="connsiteX2" fmla="*/ 0 w 304800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905000">
                <a:moveTo>
                  <a:pt x="0" y="0"/>
                </a:moveTo>
                <a:cubicBezTo>
                  <a:pt x="168336" y="165100"/>
                  <a:pt x="304800" y="426449"/>
                  <a:pt x="304800" y="952500"/>
                </a:cubicBezTo>
                <a:cubicBezTo>
                  <a:pt x="304800" y="1478551"/>
                  <a:pt x="168336" y="1752600"/>
                  <a:pt x="0" y="1905000"/>
                </a:cubicBezTo>
              </a:path>
            </a:pathLst>
          </a:custGeom>
          <a:noFill/>
          <a:ln w="76200" cap="rnd" cmpd="sng" algn="ctr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pic>
        <p:nvPicPr>
          <p:cNvPr id="727042" name="Picture 2" descr="http://depts.washington.edu/shoulder/EncoreReverse/Encore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70"/>
          <a:stretch/>
        </p:blipFill>
        <p:spPr bwMode="auto">
          <a:xfrm flipH="1">
            <a:off x="5016499" y="2047875"/>
            <a:ext cx="3051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16499" y="4191000"/>
            <a:ext cx="1231901" cy="1143000"/>
          </a:xfrm>
          <a:prstGeom prst="straightConnector1">
            <a:avLst/>
          </a:prstGeom>
          <a:noFill/>
          <a:ln w="76200" cap="flat" cmpd="sng" algn="ctr">
            <a:solidFill>
              <a:schemeClr val="hlink"/>
            </a:solidFill>
            <a:prstDash val="solid"/>
            <a:round/>
            <a:headEnd type="none" w="sm" len="sm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2188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Pre-Operative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data:image/jpg;base64,/9j/4AAQSkZJRgABAQAAAQABAAD/2wCEAAkGBhQSERUUExQWFBQWGBgUFRgYFxUXFxcYFx0XFxcYGBcXHCYfGBkkGRcUHy8gIycpLCwsFx4xNTAqNSYsLCkBCQoKDgwOGg8PGikkHyQpLCwsLCwpLiwsKSwqKiwsLCwsKSwsLCwsLCwsKSwpLCwsKSwsLCksLCwsLCksLCwsLP/AABEIAMwA9wMBIgACEQEDEQH/xAAcAAABBQEBAQAAAAAAAAAAAAAEAQMFBgcCAAj/xABMEAACAAMFAwYICgcIAgMAAAABAgADEQQFEiExBkFRBxMiYXGBIzKRkqGxstEXJDNCUlRyc5PBFBYlYmOC4RU0NVOi0vDxQ8JEg6P/xAAaAQADAQEBAQAAAAAAAAAAAAABAgMEAAUG/8QAMBEAAgIBAgQEBQIHAAAAAAAAAAECEQMSIQQxMkETYXHBIkJRgfAFkRRSobHR4fH/2gAMAwEAAhEDEQA/ANE292pmWKSJksBiXCUatKEE7t+UZ6/LPavoS/K8WjllPxRfvl9TRikzfGlbJCl+flhtf0UHe0TF/coVpkyZExSCZq4iCTQZA5eWMmdhurSg1Oemfpi27XN8TsX2P/VYpHdPY57Bh5W7ZxHlaOTyrWz6WRy1aKOGjqYwr0a03V169IVP0DRsX6y2jm2PPPXCTr1RQG27t/1ub50WtmpIc8E/KKNJsoVwSMQ1I45eqsUnBNpAi9rDv18t/wBbnedHv18t/wBbnedA6yJf0CDvp31Aqchn6I5eRLGiGtQc88gdPJAeFfVHa/IJ/X23/W53nQv6+W/63O86GXlSSa4D3ZCBZ9nWowggUFa5574EsKj3TOU77Eidu7f9bm+dHjt3b/rc7zoieYhWkRPQOSn6+W/63O86OW29t/1ud539IieZMJzBjtHkAlht/b/rc3zh7oU7fW/63O87+kN3Pb1kLMBlhy5l+MAQFViXpX5xFBEm152A/wDw2JI6XS1auvjdZ9EK075DbEf+v94fW53nf0hPhAt/1ub539IOe3WF0mVs7I+BsDEk9OlFrQ5Z0z6o5e+LIxrMszOaKBmqqoApgASlQDoTma9ULv8AynUgL4QLw+tzfO/pCfCBeH1ud539IlP7XsMwM0yzMCAoQDeNDShAWgoc9YYS97EtaWMhsRoag0Wi0GZ1qGz/AHoO/wDKdsBHlAvD63O87+kIOUC8Prc7zo4va12V5eGTZ2lvVemWrkB0hrxgS57SsuZ4VS0p1MuaABiwNvQnRwQCDxHXDJWuQA48oN4fW53nQnwh3h9bnedBlqvaxzCHNmYOFAIB6HRICgKGGWEa7qmoNaw2962NGxybOceKoD15vCT0lK4jWqFgMsq7yKx2k49Y9trwepNtmIq0xMWrSunRAxNnlkMq1MDnlBvD63O84e6CxeVhqtJU1RLykkEBxRlYMxBzcnHnuGGmkNm8rGlWlSnM0q1GckgMQcyMVGNTmdOAg6Thj4Q7w+tzvOHuhxeUK8PrU3zh7o6W1WBpUtXlTA6S1VigAxPlictXOoyoRlQnfAd9fotF/RlmqcT4sZqMPzKddI7ScX3kv2stVotypOnzJiFHOFiCKgCm6EiG5HB+0k+7meoR6Iz5gNhvu75c4YZqK6g4gGFRXjGZbQz7LZ5hT9GkmhP/AIq5ClDWsaVf1u5r5rOzMERFpVmO4VyGVc4g5totDH+5TPOk++NcE9IlqzM3v2Tn8Uk/hxaLRIlMkvnEXCJYZRgBoThFBXQUPoiWtU+bLGKbZXlpUAsTLIFdKhTWG7XMbEqIhmO9SqrQZAVJJOQEVUXXMWVPZFamWOTukr5i+6FlXdKNfBJ5oidawWo6WV/Pl++BrTZJ0srzsl5YY4Qaq2etMjBjF31WSprewe1j4vM7AIrtlscsPMeYGfDhVUBIAyqWIqK8BFmvFKWdusgemKHet6zJFqcodQoIIqDlvBhZtXZePIb2hVVKPKZ1VweiSciO+Ic2t/pN5xju8L0ec2KY1SBQZAAdgEDRBu2VokLrtB50YiWWjEjEcwFY0rugaZa2qSpYCtQMRNBuFd8d3b8oPsv7LQHwhE3YzXwocNpb6TeUwv6S1PGbymG2hMUMKG3bOYzACxIo288DFss9kkJKRWR5jOFrMxGuJhXLPIDqG6KjdPyo7G9kwTZNpJ8uXgV+iBQZAlfsndFU6W4ncHvDEk1kDMcJIGZ0hgWlvpHymG5kwkknU7+MJWJsdEtdNoPhQakmVMKnEeiVFagb66RHGe30j5TBdz+M/wBzO9mASYW3YDvn2+k3lMILQ30m8phloVTBsOxMXLJ510V2YAua0NCQBXCDuqYm74u2VzLlBzbywGyLioP2jnQ5Viqy5xVAy5EPke6H7ftBOmrhdqjTIAV7T2w7dC0gM2lqeMfKYVbS30j5YZMF2W63cEgafnCOVbtlIY3N1FWLNttUQCoYVxNiJxVNQabqDKGP0l/pHywSt0TCcl93ph6fcRSlWGIgkAdUL4kfqVXDze+kBFqf6RjsWtvpGBVaOkMPbIGk8kJ/aa/dzPUI9HPJH/iifYmeyI9EMnUKartHZ2MyVMUYjLmYiOIIoYCtExWYs0mZU60m4RwrQb6CONqrAquCnONNnTAigz5yoCQSScJyUAaCISbs/OqQWkgjUG1WmvrjZj3iiTW/MmrbND2cylllQSCcT4zkamm/dAMvFLny5oXEFVkYVpUHge6Iq1XFMlJzrhHlhgH5u0Whjnlvam+C/wBXEYhZeKpzq06dQClc+l2Q+rRHyAouTruScyfKLVMlta5TiBXiANI4vO0rMkpLVcIVsWb42OtBXtO+IL+wxvqp4FrV3HI0giTs0hFTUipUYZloFGUVIIZhuhNajUqew/hvlaB79WkgfaX1xmO1B+Mt2L6o0O/LqSWilQ1cQ1eY3oYkRnW1X94bsX1QJ9woiRCrDdYvOyewCWyzCaZ7S2xMtAgYCmQrnWM05qCtloxcnSKtdp6Y7H9loCrF1tGxMxZmNXRwQ+WakdFhTPKKQywuOam215D5IuKp/V+wpaEJhKRy0WREOuj5Ve/1GBWaCro+WX+b2TARhn0r8+gFzOgYWsNisdCFYSTuduk/3M32YBJi17D7ITLUrzAypLGKSSQSSzilQOqo3xLW3k+lS0cNOmHBmKIoxFh1nICnpjPLNGMqKwxSlujOcUexx3aZeFmAzoSIaxRdbkuQRj8F/P8AlA+ODbHZGmoEljE7PkONFrvgMyjjKnKjUNdxrQ+SGkBErcl3M5Myng0BJOdMVOiteO/uidsKAKQIsW0thl2ayWezyq0piJpTETSrHtP5RCXNIKzEEzokuNdADHmTya02e9wkPDSfqwuTIYKGoaHIa5xDXy5ExTwA9caBsraFAnJiVjVmyqcqdmW6KDffScHTI+uJ4610aZcQ82J7cqKraUo7Dry7Dn+cIkH3pZOgswU1wEb8tDT/AJpAMpSdM8ie4Zkx6kXcT53LHTNo0jkiP7UT7Ez2RHoXkiH7UT7Ez2RHonk6iRq+0dhZ2RkpjluHFdDuPoiPnLMZsTSZBPEqSeGtYf2zGLmZZJCTJoV6EioAJAqNxakVtLhkg9NO7m7Ti6qkPSukbcdaFZJq2TFpV3lGXhlopIJCLStCDvNNwh6zAKRnhpShoSOFDSK3OuWWktmWizECspCzkYksF+e1DXPKkHXnJE2bJlzKlCkxyoqMTheiMjnvNIeUFKNdgJ0yZtCo7FjMIJoOiZq5DsMOz7WpUdIErXCArVJoVBJJ3A1irjZ+TQgpnuPNTzShBoaNQ5YhlCTbplywrywFmLMUUVZi9Egkghya5DURPwU9m2Nqrcb2pXwcvL54jK9rB8ZbsX1RrO169GUP3/yMZNtYfjLfZX1QsuQyIdY2LkpWth/+1/yjHRGy8lEsixEEEHnH/wDWMHFdBrwdQ7bicAoMqsPS1YxmeOkR1n1mNtt6+D7Gme0YxG1HpN2n1mJ8J3+3uW4vt6s4Mc0jwEIwjcYA65h4Ve/1GAjBlzHwy9/smAaw/wAv55AXM6EKI5juWlSANTl3nIQjGRumwl381dsji9Jh/navqpDG0kyiTiNSxHcoA98WSRZxLkSkGQUS18lBFU2natnY8S7eViPVHjp6p2enBVF/Yxy1N02pxMDk5w5POZ7YbaPYR5gShpJJ/iD2YGJ9MEqPAH7weyYEMO+wEX233tz1lsz4qkKUbjVKDOIaZa89TXKvd+cA3ZegUCW/i1xKeBNAa+SJO12mTLUHFjLiowYcu2vVGHw6dHqwzRePeRMbEbbrLnutoYBJgorYcw2QANNAR6YhrZaQXOrZkDhEL+kSAcpTntm09lYdN88JS0H7zN5STFZYUnaM+HPS0yO7zmVUAimdQOoQCjkaEjLd15GO7ZbmmEVAAGgGg98MKYeKaW5nzSUpto0zkg/xNfsTPZEehOSD/E1+7meoQkLk6iRre1E2Usus1SwLKFVRVmc6BRx1is/pco5rZLSd/ip/uix7V2ZjzMxVLc1NDsOogqfXECsoqwKyxXWpkrirxqHjbg6CMqvcY/tKSuHFZ5yKSOkypQVyqSCTTOD77mS1wBkaYxJ5tUALGgqxHUBAkyyFkdBKUc4FWoQIRRgToxqMvLBl6WV0mSJgBbAjS2pSoxAZivZFe/7/ANhdiHW3IRVbLPI+yn+7sgiz3hLDqryJsqrBQzqgFTmASpMd0NaiWOFTJQk1yNTjzhTZGdRLEsKpmK4IUIaitagMa6juEN6nfD2BNsxnJ7SfRGS7WgfpTdi+qNd24XpSO1oyTbDK1N9lfVGV7o0LsQlI3Dk4FbJiPzmxb/oIN/ZGIARufJlLrd8o9oPcSv5R53Fr4V6mrBzHrbKrJmZZB5nfnGF2xem3afXH0DapXgZw1ON6d9IwraCxGVPmIfpV8uYifB1bRfilsn5sjaxwTHRjmPRowB1y/LJ3+yYBEH3J/eE7/ZMR4aGr4fzyEXM6ic2Pu0zrbIQfTDHfknSPqiEAjSeRy6sUydOK5KBLU/vN0mp3AeWIZpaYNlscbkjT7a1Fr1g+mKZtUtLKtfo1Pfn+cW6+XpKfsitbZIBIoKZL6hHkw6kejWz/ADsYlMGZ7THAh20LRiOBPrhkx7aR5dBYHgD94vsmA4kbHKVpDYmwATFzIJqcJyyju03IEALvhB0LS5o/KHcboRMjKxJ3fb5KIVmSRMapIatKCmQp1MPISIYNll6c+nmzPdCmxS/89PNme6A4WHUP3lb5DuplSebANStRhNCD36EUPGO7fekiYGK2fAxNQQ2S/wAoAENz7JLwIBMlrQNVsM2sypOZqKZeLlwgc2FP8+X5H/2wvhflnahu1zld2ZVwKTUAUyyHDrz74bUQULAn+fL/ANf+2FawqP8AzSz2YvzENoYNSNA5Iz+1E+7meoR6PckQ/aa/dzPZEejPk6gmqX7I5rFNe02lQWAVJZQ5tkFRcFT5YhTb/wB+9Pw1/wBsTu1khqSZigsJU0OwGtKFa+mAbTbFYkj9JTTxQAMuomL44pxTEcqZFPblBGOdeUsEgYnVVUVyFThygq9bKJAXFabY7OaIqMjM1BU0ATQCHrwm85Z2lBZzliOlMw5Zg7ju3Q5e9naVNss2hZZatLamZGIDP0RVRW33F1ENz543n5q/7YWTNUuqvNvCVjbCpmYVWu4VwxJPNUsSDahViSBhpnwzyEetq89LlylE1iJgbHMpXKp1B190NS7oGrzIHa27jKmSazZ0yuL5RwwHcAIyzbFfjTdi+qNh29Wk2T/NGRbZj4y32U9US+UqQMhasBxIHlNI3rk4f4nhyGCZMWnAVyy74wWSaMDwIPkIjZtmXIlMZIJZ5q1FdA4BY56aEd8edxfY9LhoascpfRotySsp33nrwxnnKTsk0yYZsoVYaqPGYHTDxI4dcXqx20ETt7YxlTTxcu4Q3e1sVHLGmg9H5xjxycJWis46tn+cj57tFnKMVYFWGRBBBHaDpA/qi8bVWN7TOnu2TpjmZjMqMPQy6iMzFHZI9bHNTVnn5cbxumHXEPjEvv8AZMA0iQuEfGJfafZMALFr+EhW5Y9jdkJlvmEL0ZSEc5MO6u5RvaNNvqct32aTJsvQBOp8YioqxrqSTrELsVbWs11CZLoHea5JIrXPCAe4RGXja3cqXYt0hqdKmppwjyc2RynXY93geEuPiMSZfc6YzBprsML5E5ZA7ojpNrYMDiJByIrUEGOrMKu2Y8V/UYQSVyowOYg7JGuEXKbrkQl9XeVLOoJSuf7tcs4hmMXC2kNJbTNaHvzB8oioMI24Z6o7nicZgWLI19d0TOz09UUM/iicnccLUPcYsF92lRJmByrBl6JDVOLTMHOp1qIqcofFn+9T2WgLF6I0y5L0MaEAiSui4XnsAMt/HLjDN12EzXAA7YPN5zFZllsVGmWVacYQ6kT1q2PIlquIvgBwhiKCpqQAOvOKxbLOqsVZQCN4rEhZbBarQSExuQKt0swDkK1OUHztnZ5l0myyHXNW4jgYajtiqTrPgIoag6H8o5xRJJYWYFaUoaHt3RG4SCQRQioIhQ0jTeSAftFT/Df2RHo9yQ1/tFPu39kR6I5OoCNttlrSWrPMYIi5liaAdsQI27shYKGck+KOamdLsyzhdrfHsxcAyhMJevi4sPgyw4Bs4A2jlO8jwvNY6oZBllsQeozFfm4a6RbHii61dxJSoql78q9pW0mUkuUi4sIxg1AO9jUbtYYtvKnakrR7K5FD0cWYNdKnMg0y1zi+3nLsagc+JPPMlaOKkmmpABIGKIiy2mx4gJiWQLvKhye4FKDyxVJPdL+gN+4zsnyhmdJeZaZeFVNMaIxXrrrTdnE/YNsrLNdVVypbxcaOgb7JYUMA3/Llc1ZmlhWs3PK0zBmhUVw1pqobOnVA98S5kyVPE4y2Ulf0fDiriouEy8/FGde+O0xlTqr/AOAurGuUEeFk/wA0ZPtZYZj2liktmGFcwCRpGpbZVH6LjzbDn20FYy/au7y86Y65lRLGEVxEEGrdgoB3wkto8yi3IP8AsWfukzPNMXjY+95shBziMoyVqihNNCK6mm7fFFa65o/8UzzG390T2yVgmeHFJiBUxlcB6ZBphOIZHOtdRSMeSHiJK1zNvD5/BbtWmt0aNa71US3mSnGMrqCBmMgSh30hu52lvSdaZy0XMKTmTXVgNeyKeqUzImCvGtIFW3HGwr0RpUZxaf6VkilUkPD9Q4eVxakv2/YlNoLzbnps6SPlMarUaAjWmeelAcoz97E+pQwZe6HFiJJqSBXqiMakDHieL4WR4jOs09SW3b0JG45RFol1FMz7JiPiT2fRedRsQxY6BKGpGFiWroKZDvgW22dEwYJqzMSBmoCMDHVDXUjiIv8AKZu5b9mL2BsTSMWauWI/dJrUdVY9aHzTrbPq3xE7HXY0wzHDALLAxD6VakDPXxaxLyirVNWO/QxDDwP8RkbUqo9OH6ouFwKDi3b/AMAtnrzjUBoFfQVpkYXGMBI1AMTNit0yWGVMlYVpQ5lcwT3xF2g4yS1STmevjGx/pUrrUtv6mXF+sqLb08+30IqfNpJmCoHRXXvEVsiJq98lAANK74hzEPB8FuNgzZ/Gp+VBcv8Auz/ep7LQFhiWs0lOYcM3RxSzVaa4GOHPr6MR8iaq5kMWBqNMPfv8kPLsZlzLrsvKl2eRMnzRip4NFBoWc6iu7rPAQDY7SDMNERSamqgZdWcJa1pIkEaPimd5wiGLF447/VGzhVTTI594smFnEVINCdTQV9Ajh9p50s4QQQNzCuvDhDZnrx90Rtu+UMehxFaKMeCL1bkne8hZssWiWKEmkxRubdX3xWLatelv0bLXgfJkYtdyMv6JasWng6f6q+qISwWSVMdw0zm0wNmwqSRmBQbzSPDyKnR6SdouPJEv7RT7t/ZEejrkhb9oJTTm37fFEejNk6gmrXjf1lq8qa4NDRlKufUIhps+76dGayb6oJinyhK06otc2ZQmGzN64pBuK2EaT5lJmXlKltN5qfjWaAGLidzgoKfKYakcOENWW/MDA8+XoCKO09lzyzHNivlg974tcxTOlsiyjMZFXmmdwqkgMaMK1I0HERzZ7fbnKgTFoxoCbLMp3nHlGqnW9CryGLGbGqENaJmZLEIJyJma+KFpr6hEhY7xu+Waq2fEy5hPsQXcl5TWabKnYTMlMBiUFQwOhodP6xMJMPGJzlPk2ckigbZ31KnzZPNsWpir0XWnnARle2P95P2VjXuUQnFI7T6ox/a9vjB+ysBL4SlkOrncSO8xeeTG0Pzk04mOSDNiQKlq5E65RQjGi8llsl83NklTjZucDAVGFB4pO7U0jJnhcHsXxdSD9qrXitLhWoAFrTs3bomtlNmEeUk2YmMuWJxblFQo7znFYttmx2rDQUYqN+h1i83ZfaypRUjxWIWg3bhB4jI4YoRi+aDixKWSbruUTlTs/MTZQTBgIJVObSiU1AyzrWpigTbUfop5gHqi08od6NNnKCKYVPpintHYV8KsGRpSaQfcr/GJeQ1PqPXABgy5G8PL7T6jAW/0Rpr4SF7lo5P7wRLSJc0ApNota0wsM1b1iNLexWYAgKruagkCh1OfbSnkjDVJGY3Zjj/3Gq7EWw2iSGObKcL8ajQ94jFmUoPXF0a8Wma0yRxarNhmAD6Jy0FDErc92IGDTFDA7iMqbq8YGv8AHNzUOZ6LDLXjEjetvEqWrblFT2UjZn4rJLBGnvL2M2DhoLNLbZe5C7RXctpnCzpRA+IjCBlQEivVWgjLbTIKMUbIqSrDrEbfdNlkS1FpYl5xUPWppnuUDVcxGS7Yz1e1O6ilc27Yx8PNydGnNFJWD2CTis80DUOh8gPvgWx2BncIFJNc9dN+cEXZaGSUxFDR0qOIoaiJKwXsZOcvpSzmQdVPBhG6S5ehkXcnb3urEAZdThAotNFAAoDxyGURl33fML+Iw3Zgitct8WGw32k0CmR4H+kFTLScs860yqddwiuPLoBKGpUSty7HWNkImzlMwimFT0VO4VIpWKFedzTUmMplvUHCeiTplrTTri3SSFXIV7N8C2y+AoWhxFyABU0/51QI5nG73A4b2itWyS0izlDk8wgsuuFVGVevUxX0qa04f8/ODLdMcMcmUMKiupUnXrqRBFouRpcgTGyJyw7xXQ+SvliTep2PVbFw5IB+0F+w/sqISOOSB/2kg/hv7Ij0Z8nUca5bL2kq7K02WCDmC6gjtBMDG/ZH+dK/ET3wHtIqq9ElyjNmzBLUsikVOZZsqmgGkRC3XPLBTzQY7v0IU8tdOuNMY/DuIdyp6IjSltFnMssXAZkOpr9Ib4Wy2iWjKyz7OCunTB9BmZ6mBpthtKBnZJRVBjYGzqtQCARi3GhrBlol848mVJSSjTQXLNKVgqqAfFoKkkgRfd77C0F2C8ZKM7taJRZzUnnJY9Fcv6Qct/2f/PlfiJ74gBdFoxlDzVRwsikb6GtctPTCixT5KrNmrJZOcEtk/R1RqH5wPCsTat80GqQHtzecqZzOCYjkMclZWPoMZRta1bQfsr+catt5IRVlFUVenqFUbuoRk+1R+MH7K/nA7DEMWi/ck1pHOT5ZPjIGA44SQfWIz8RKbO3ybJPWcBioGBFaVDClPVGXKtUGi2N1JM1ex3NinidiHGlOFRrDt3itpaXuwEntrT1RT7Jyn4R8l6axza9vWkzmMtOkBhNeuh4xilHLNpPstjZGWNJtd3/kg9ulK2yYCeFOoRXYMvW8WnzWmPTE2tNO6AiY3wTUUmYZu5Nh1zg89LNDQkgHjka/lAY17zBVztSdL+1X0GA23xX5RO54tGickdqIaeoP0G9YMZxFh2N2kFinM5UuGTDQUBrUEHPviGaLlBpFcUtMrZsN+XWZrK4IXCCpGeeI9UVTb+Zhs5APBTHpXKikyqrIYVDNUsPmgt6aUiqbR7Zm1Jg5oICQScVTlnwjNBZHpjJbIs3juTi92XbZq0c/dYJ/8YMs/wAmnZlSMnt8ysxyeJiWunaydZ5EyRLw4HOI1BJBIoaRBz5hJJO8xfFBwcmyeSakkh+UfAP9tPUYalWxlPHvofLrBt1SsUtlCYyzoAtaVJrTPdElb9nRKll8CPh8YK71HeRmOuNb3SM6ZHWe2iutD5P6eqJaRf8AOTDRqhaU0GhJGe/Ou+IFbVL/AMn/AFtBFnnD5slu52p5NDCuKYdRZH2kcKtZVMWSNXh9HrhUkWqZhLMVwnEuOhIPGlNYh7SCJaFpPRbF0QX6OE7xTKuuWsO/rlMHzB5f6R2leQdRZbJcqgqzsZjKKCtAFGtAo6yYTaRCbO5GeGjU6hxiuy9sppIAQEk0AB1J03RLXlOn804PNM2Hpy1arBTrnShPZDJLsLZJcjw/aSfdv7Ij0JyPf4mv3bn/AEiPRlydQxp9/wAjE9QcLI4dT1jtgK2WszDVzKJpStADQZ0qH0rCbTqGnKjfJvOUTOtd4PUSBWGbZcFmLHBZwm4gSkdSBXMEsMzUZRsi0oqydD7W0mTzONcJ3CmedaVLE6wxMXC8uYrBTLBAJpSh3Gpji0XNZhZ38AJc5RiWZgVM8QoFwsc+rtgaXJWbPs6TgDLOIsG8UsFouLjnUw8aptef9gPmHT7YJjVd5JOWeQJoKCpD5w+1p51ElGYhVSKKuH5unziTAb3DZ1Z15kOMwKSpRrlkQ9ajPPywtuuSUkgTEVFmmYplhZaS5igVBDYDmMifJHJxtV9jmtgLb35FDwcRj+058P8Ayj842DbnOyV4MpjHNoTWb/KPWYm+Q30IqFPZCf8AUexREY63GDL1Phn7R6hANawZe3yz9o9lYX5l9/Youh+q9wWkck0hDCmHJhV1fLJ2++B2/OH7s+WTt98DMcz2mG+UHc8I9HNaQsIEPuj5T+WZ7DQGGgy6F8L/ACzPYeAAuUEHc6xRwTHjCRwSUui2mUpelcMxDTqzBiZvPaaUZbc2WJdcBVtBwoTpTPIRXJXyD/bT84HlS8RAH/BDy7AQ9Z5eWI6bgd549giy7PzElMs2fUoTkNw4EiBLmukznAA6Ay9w740O6+TiVPVg7FSF6LVGEHhQ690Sboqo2rDJO38nAQwktKoRQeP/ANxnd82mTaSSsvA2Z3VIHZqeqLjZeSh+eAmTZaygalgwJPUBrXtiV2p2OsUuSvMCkxcwQSS1OPbHKaGWNsxWRMMqYG3owbyaRbLTtPL5suobG4YAGWAtSKHp76V3RC7RWHC9QMjmOw6d4NRES04lQpJwrXCNwJ1pwhyTRo/I437TT7p/ZELDfI5/ikv7p/ZEeiGXqAjRtpLSFd6qX6dAo1LEgKB11MAmw2r6ifOkwTfrfGScqpNVx14d3kiaO1iD5n/6JG1OSitKsm0r3KvaVtMpSz2Qog8ZqyiQNK9HOGDaSSqohmOxoiimeVTm2QAEWa9NpEmyXSirUUJLqaDfQDMmKxdVsCT5cyniFhQmlQRQ5xSDk1uqf+gOlyDlsVr+pHz5MdTJk6Vh56zNLQsFxYpZAJ0qFzpE+u1i7pY/ESBr3vP9Ilc3gCjECekDpnTIcYRSm2rW355nVHsQe2KVsb9VDGL36azK/uj842zaha2Ob1CMSvlumOz8zCPkxyNjkiOzHolQxyRBt7r4d+72RAh/KDb2Hhn7R7Kwr6l9/Youh+q9wCkepDgEIYaiY7d3yqdv5GGpg9cP2D5Re33wyxzPbD/KBcxsiPBY6j1IQYMuceFH2ZnsPAgHqg65vlR9mZ7DQHu7o4XuNMscYYeMNwQhEpfAzPtJ+cEXfZCcKgZuR/Qdm+OrpdACZiY05xMSVK4hnliGYgu6rwVLQrkUXESBXRTUAdwp5IeXJARc7JYlsshRTNtOJqde81Ai3XVbFlqowhjU1HHyndA18SBMn2crTC0tGXgDSmXkMSV3Xaom438WUvO09Q8tYk65tFU2lzJ+VbZaquNArMKgYRnEDtRbldahaUOWQEcHa4Wh2TCpABoKZgjPXjBsyzLaJAcV0I03bqRyVdhbt7mZ7YXaDLDDjX+V9f8AVGfTJNDThG17X3aDIVF8cygSes1IAjH5xAcFhUZhhpmKjXtpDAL1yOD9qJ90/siPQvI7/iafdP7Ij0Qy9QEXTaCWXtbSw2HHNCE7wDqR10jq8tj5cqZh56YQVqcc6WhGZG9MxlEdtLeqpbJtQ5KzK5I+o4ECGpu3ROomt2hj60jbHkqYnfkSs/YxBZWnrNmY1BNMaOhoaHNVzrENdN38/PSUWKBi2IrTF0RWgJ319UefbqqFME0jgceHj4oUVziNsN+CW+OkyozFEmAg7yDSHi9nb9BXu9i02/ZRZUwrzswCgKs05Vz6+hnmDvgu27O8xJSek6axqmJHdXUhtaUAr2xC/riXpiE89qzD60gr9ZRMUK3PkDQGXOIy0yw0hbe1tDeiDb9XFZJo/dMYRejdIb8vfG2XhfaNImLhnZqR8hNA8uGMStpzHYR6TE2xgIx4R1hhQsIwiGlDBt7nwz/y+ysBMmUHXqvhn7vZWEfV+/sUXS/Ve4FCmFCx6kNZM6sLeEXt98Pi6ZzAMstmVyQpUVrnTQdfGGbIOmvb74IlXrOSgWa6hahQDQCpJNPLDPpO7h9y3cwR5j2Vp0thgUggUYEhqHUNkRlw64IaXKohNgmZ60dwGA6I6O41pmdTEVJvicoos1wCScmIzOZNIU39aK/LTCaBfG3DQdgiTTbHtEtZbOpeXhskxGCOz1qQy4aKy9ZLCtPpCOWHhCTYWCc2FC4WDBhhq5anjGjeWA7pvOaZiDnHoquqiuQGEtQd6qe4QO19TyM50w1Ar0jnHUwWG2qzS3ASVY5suYzBUJdiK5EAhhmaYvKIi1uaeaESnYMKrRS1R1U7Ice9pxKnnXqpxKSxqp0qDuNBrHhfM8UpOmClSOkcq604QytA2PXfIqGQ1BLqKUzqK5Z6GsMotDwEE3bMbECDVzMQgnOrE6nvMOXrdrSZhVh15aGvDvikuwEancaPMMpRRmligzAyrXfuIIMWG8prSg4YS+mmDCr1YUNa5CgEZRdm1mBRlRgFStciq/8AtSLVJvpJqFl8VdTSnliTi33K3FLkCWewczaBOlk1DFqbuzrFIuF033Jmyz4YyzoV5vQjUA9sVRL6ksK84Ow5GIWVfktZpYswBqDTOrVybyQzVgjKuxc76twZ16RfCvjEAGg30G6MdvHxyAdCfTnF0k3j+kTgJYIWhB40OvlgfavZIykxKAWqWZQwJUNTXvGQ3R1VsK3e5Icj3+Jy/un9kR6Pcj4H9qJ90/siPRHL1Cose1TfGp2fzzFdnudBruz8ka9btirPNdnfHiY4jRqCvkgRuTeyH/M8/wDpGqOeCSsXSzLGlSgVFZzGnS6aIcXzhhIyEdc3L/j/AIsuNZl7ESAKBptPtg+sR3+psn6Uzzh7or/FQ8xal5GYWGWQ5wszS8qVNSGIqRiGRI/OLTYRlFnbY2QaVMw0yFX07MsoIlbNyV0xeWJSzxYyi+5X7UvgX+yfVHz5bEz872jH1Q1ySyCM6EUOcVZuRywEk+GzJOU078+ES8WIaPnYy4Xm4+h/gasH8b8U+6PfA1YP434p90LriHc+eVl+n/lYNvaXSe44U76KBXsjehyN2D+N+KfdCnkdsH8b8U+6BrjdhT2o+eObj3Nx9DfA5YOE78U+6PfA5YOE78VoOuID58s6dMdscNKz03njH0N8Ddg4TvxWjx5HLBwnfitHeJGqOo+eubhObj6G+BuwcJ34rQvwOWDhO/FaBricYPc0isytQKK5AO/okUHXnXugAS9Mo+h/gdsHCd+K8eHI5YOE78VoKnE4+eOb6vRCGWf+CPokcjt3/Rm/itCfA7d/0Zv4rwfEiduYDdoIKmmjp6xF+ve6lnrQ5EaNrTq7I0H4Hbv+jN/FeOvggsH0Zv4rwXliBWYfadmpqHxcQ4rQ/wDUGXZd8+hXCQpBBxGg6u+NkPJDYPozfxXjk8j1g4TvxWga4hMPm3a1cIoXqaoNVpoSdM4dF14flZgX91em/kX842r4HbBwm/iH3QnwN2DhN/EPujvEicY7LvvmCokDCAwYkjFManoX0xJWnaRSGYTGbEpAUqecJPzWNMNBx3xp/wADNg4TvxT7oVeRqwDdN/EPujvEiduZ5yQr+1E+7f2RHo1W4OTqyWOcJ0kTMYBAxOWFG1yj0Sm7doJ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g;base64,/9j/4AAQSkZJRgABAQAAAQABAAD/2wCEAAkGBhQSERUUExQWFBQWGBgUFRgYFxUXFxcYFx0XFxcYGBcXHCYfGBkkGRcUHy8gIycpLCwsFx4xNTAqNSYsLCkBCQoKDgwOGg8PGikkHyQpLCwsLCwpLiwsKSwqKiwsLCwsKSwsLCwsLCwsKSwpLCwsKSwsLCksLCwsLCksLCwsLP/AABEIAMwA9wMBIgACEQEDEQH/xAAcAAABBQEBAQAAAAAAAAAAAAAEAQMFBgcCAAj/xABMEAACAAMFAwYICgcIAgMAAAABAgADEQQFEiExBkFRBxMiYXGBIzKRkqGxstEXJDNCUlRyc5PBFBYlYmOC4RU0NVOi0vDxQ8JEg6P/xAAaAQADAQEBAQAAAAAAAAAAAAABAgMEAAUG/8QAMBEAAgIBAgQEBQIHAAAAAAAAAAECEQMSIQQxMkETYXHBIkJRgfAFkRRSobHR4fH/2gAMAwEAAhEDEQA/ANE292pmWKSJksBiXCUatKEE7t+UZ6/LPavoS/K8WjllPxRfvl9TRikzfGlbJCl+flhtf0UHe0TF/coVpkyZExSCZq4iCTQZA5eWMmdhurSg1Oemfpi27XN8TsX2P/VYpHdPY57Bh5W7ZxHlaOTyrWz6WRy1aKOGjqYwr0a03V169IVP0DRsX6y2jm2PPPXCTr1RQG27t/1ub50WtmpIc8E/KKNJsoVwSMQ1I45eqsUnBNpAi9rDv18t/wBbnedHv18t/wBbnedA6yJf0CDvp31Aqchn6I5eRLGiGtQc88gdPJAeFfVHa/IJ/X23/W53nQv6+W/63O86GXlSSa4D3ZCBZ9nWowggUFa5574EsKj3TOU77Eidu7f9bm+dHjt3b/rc7zoieYhWkRPQOSn6+W/63O86OW29t/1ud539IieZMJzBjtHkAlht/b/rc3zh7oU7fW/63O87+kN3Pb1kLMBlhy5l+MAQFViXpX5xFBEm152A/wDw2JI6XS1auvjdZ9EK075DbEf+v94fW53nf0hPhAt/1ub539IOe3WF0mVs7I+BsDEk9OlFrQ5Z0z6o5e+LIxrMszOaKBmqqoApgASlQDoTma9ULv8AynUgL4QLw+tzfO/pCfCBeH1ud539IlP7XsMwM0yzMCAoQDeNDShAWgoc9YYS97EtaWMhsRoag0Wi0GZ1qGz/AHoO/wDKdsBHlAvD63O87+kIOUC8Prc7zo4va12V5eGTZ2lvVemWrkB0hrxgS57SsuZ4VS0p1MuaABiwNvQnRwQCDxHXDJWuQA48oN4fW53nQnwh3h9bnedBlqvaxzCHNmYOFAIB6HRICgKGGWEa7qmoNaw2962NGxybOceKoD15vCT0lK4jWqFgMsq7yKx2k49Y9trwepNtmIq0xMWrSunRAxNnlkMq1MDnlBvD63O84e6CxeVhqtJU1RLykkEBxRlYMxBzcnHnuGGmkNm8rGlWlSnM0q1GckgMQcyMVGNTmdOAg6Thj4Q7w+tzvOHuhxeUK8PrU3zh7o6W1WBpUtXlTA6S1VigAxPlictXOoyoRlQnfAd9fotF/RlmqcT4sZqMPzKddI7ScX3kv2stVotypOnzJiFHOFiCKgCm6EiG5HB+0k+7meoR6Iz5gNhvu75c4YZqK6g4gGFRXjGZbQz7LZ5hT9GkmhP/AIq5ClDWsaVf1u5r5rOzMERFpVmO4VyGVc4g5totDH+5TPOk++NcE9IlqzM3v2Tn8Uk/hxaLRIlMkvnEXCJYZRgBoThFBXQUPoiWtU+bLGKbZXlpUAsTLIFdKhTWG7XMbEqIhmO9SqrQZAVJJOQEVUXXMWVPZFamWOTukr5i+6FlXdKNfBJ5oidawWo6WV/Pl++BrTZJ0srzsl5YY4Qaq2etMjBjF31WSprewe1j4vM7AIrtlscsPMeYGfDhVUBIAyqWIqK8BFmvFKWdusgemKHet6zJFqcodQoIIqDlvBhZtXZePIb2hVVKPKZ1VweiSciO+Ic2t/pN5xju8L0ec2KY1SBQZAAdgEDRBu2VokLrtB50YiWWjEjEcwFY0rugaZa2qSpYCtQMRNBuFd8d3b8oPsv7LQHwhE3YzXwocNpb6TeUwv6S1PGbymG2hMUMKG3bOYzACxIo288DFss9kkJKRWR5jOFrMxGuJhXLPIDqG6KjdPyo7G9kwTZNpJ8uXgV+iBQZAlfsndFU6W4ncHvDEk1kDMcJIGZ0hgWlvpHymG5kwkknU7+MJWJsdEtdNoPhQakmVMKnEeiVFagb66RHGe30j5TBdz+M/wBzO9mASYW3YDvn2+k3lMILQ30m8phloVTBsOxMXLJ510V2YAua0NCQBXCDuqYm74u2VzLlBzbywGyLioP2jnQ5Viqy5xVAy5EPke6H7ftBOmrhdqjTIAV7T2w7dC0gM2lqeMfKYVbS30j5YZMF2W63cEgafnCOVbtlIY3N1FWLNttUQCoYVxNiJxVNQabqDKGP0l/pHywSt0TCcl93ph6fcRSlWGIgkAdUL4kfqVXDze+kBFqf6RjsWtvpGBVaOkMPbIGk8kJ/aa/dzPUI9HPJH/iifYmeyI9EMnUKartHZ2MyVMUYjLmYiOIIoYCtExWYs0mZU60m4RwrQb6CONqrAquCnONNnTAigz5yoCQSScJyUAaCISbs/OqQWkgjUG1WmvrjZj3iiTW/MmrbND2cylllQSCcT4zkamm/dAMvFLny5oXEFVkYVpUHge6Iq1XFMlJzrhHlhgH5u0Whjnlvam+C/wBXEYhZeKpzq06dQClc+l2Q+rRHyAouTruScyfKLVMlta5TiBXiANI4vO0rMkpLVcIVsWb42OtBXtO+IL+wxvqp4FrV3HI0giTs0hFTUipUYZloFGUVIIZhuhNajUqew/hvlaB79WkgfaX1xmO1B+Mt2L6o0O/LqSWilQ1cQ1eY3oYkRnW1X94bsX1QJ9woiRCrDdYvOyewCWyzCaZ7S2xMtAgYCmQrnWM05qCtloxcnSKtdp6Y7H9loCrF1tGxMxZmNXRwQ+WakdFhTPKKQywuOam215D5IuKp/V+wpaEJhKRy0WREOuj5Ve/1GBWaCro+WX+b2TARhn0r8+gFzOgYWsNisdCFYSTuduk/3M32YBJi17D7ITLUrzAypLGKSSQSSzilQOqo3xLW3k+lS0cNOmHBmKIoxFh1nICnpjPLNGMqKwxSlujOcUexx3aZeFmAzoSIaxRdbkuQRj8F/P8AlA+ODbHZGmoEljE7PkONFrvgMyjjKnKjUNdxrQ+SGkBErcl3M5Myng0BJOdMVOiteO/uidsKAKQIsW0thl2ayWezyq0piJpTETSrHtP5RCXNIKzEEzokuNdADHmTya02e9wkPDSfqwuTIYKGoaHIa5xDXy5ExTwA9caBsraFAnJiVjVmyqcqdmW6KDffScHTI+uJ4610aZcQ82J7cqKraUo7Dry7Dn+cIkH3pZOgswU1wEb8tDT/AJpAMpSdM8ie4Zkx6kXcT53LHTNo0jkiP7UT7Ez2RHoXkiH7UT7Ez2RHonk6iRq+0dhZ2RkpjluHFdDuPoiPnLMZsTSZBPEqSeGtYf2zGLmZZJCTJoV6EioAJAqNxakVtLhkg9NO7m7Ti6qkPSukbcdaFZJq2TFpV3lGXhlopIJCLStCDvNNwh6zAKRnhpShoSOFDSK3OuWWktmWizECspCzkYksF+e1DXPKkHXnJE2bJlzKlCkxyoqMTheiMjnvNIeUFKNdgJ0yZtCo7FjMIJoOiZq5DsMOz7WpUdIErXCArVJoVBJJ3A1irjZ+TQgpnuPNTzShBoaNQ5YhlCTbplywrywFmLMUUVZi9Egkghya5DURPwU9m2Nqrcb2pXwcvL54jK9rB8ZbsX1RrO169GUP3/yMZNtYfjLfZX1QsuQyIdY2LkpWth/+1/yjHRGy8lEsixEEEHnH/wDWMHFdBrwdQ7bicAoMqsPS1YxmeOkR1n1mNtt6+D7Gme0YxG1HpN2n1mJ8J3+3uW4vt6s4Mc0jwEIwjcYA65h4Ve/1GAjBlzHwy9/smAaw/wAv55AXM6EKI5juWlSANTl3nIQjGRumwl381dsji9Jh/navqpDG0kyiTiNSxHcoA98WSRZxLkSkGQUS18lBFU2natnY8S7eViPVHjp6p2enBVF/Yxy1N02pxMDk5w5POZ7YbaPYR5gShpJJ/iD2YGJ9MEqPAH7weyYEMO+wEX233tz1lsz4qkKUbjVKDOIaZa89TXKvd+cA3ZegUCW/i1xKeBNAa+SJO12mTLUHFjLiowYcu2vVGHw6dHqwzRePeRMbEbbrLnutoYBJgorYcw2QANNAR6YhrZaQXOrZkDhEL+kSAcpTntm09lYdN88JS0H7zN5STFZYUnaM+HPS0yO7zmVUAimdQOoQCjkaEjLd15GO7ZbmmEVAAGgGg98MKYeKaW5nzSUpto0zkg/xNfsTPZEehOSD/E1+7meoQkLk6iRre1E2Usus1SwLKFVRVmc6BRx1is/pco5rZLSd/ip/uix7V2ZjzMxVLc1NDsOogqfXECsoqwKyxXWpkrirxqHjbg6CMqvcY/tKSuHFZ5yKSOkypQVyqSCTTOD77mS1wBkaYxJ5tUALGgqxHUBAkyyFkdBKUc4FWoQIRRgToxqMvLBl6WV0mSJgBbAjS2pSoxAZivZFe/7/ANhdiHW3IRVbLPI+yn+7sgiz3hLDqryJsqrBQzqgFTmASpMd0NaiWOFTJQk1yNTjzhTZGdRLEsKpmK4IUIaitagMa6juEN6nfD2BNsxnJ7SfRGS7WgfpTdi+qNd24XpSO1oyTbDK1N9lfVGV7o0LsQlI3Dk4FbJiPzmxb/oIN/ZGIARufJlLrd8o9oPcSv5R53Fr4V6mrBzHrbKrJmZZB5nfnGF2xem3afXH0DapXgZw1ON6d9IwraCxGVPmIfpV8uYifB1bRfilsn5sjaxwTHRjmPRowB1y/LJ3+yYBEH3J/eE7/ZMR4aGr4fzyEXM6ic2Pu0zrbIQfTDHfknSPqiEAjSeRy6sUydOK5KBLU/vN0mp3AeWIZpaYNlscbkjT7a1Fr1g+mKZtUtLKtfo1Pfn+cW6+XpKfsitbZIBIoKZL6hHkw6kejWz/ADsYlMGZ7THAh20LRiOBPrhkx7aR5dBYHgD94vsmA4kbHKVpDYmwATFzIJqcJyyju03IEALvhB0LS5o/KHcboRMjKxJ3fb5KIVmSRMapIatKCmQp1MPISIYNll6c+nmzPdCmxS/89PNme6A4WHUP3lb5DuplSebANStRhNCD36EUPGO7fekiYGK2fAxNQQ2S/wAoAENz7JLwIBMlrQNVsM2sypOZqKZeLlwgc2FP8+X5H/2wvhflnahu1zld2ZVwKTUAUyyHDrz74bUQULAn+fL/ANf+2FawqP8AzSz2YvzENoYNSNA5Iz+1E+7meoR6PckQ/aa/dzPZEejPk6gmqX7I5rFNe02lQWAVJZQ5tkFRcFT5YhTb/wB+9Pw1/wBsTu1khqSZigsJU0OwGtKFa+mAbTbFYkj9JTTxQAMuomL44pxTEcqZFPblBGOdeUsEgYnVVUVyFThygq9bKJAXFabY7OaIqMjM1BU0ATQCHrwm85Z2lBZzliOlMw5Zg7ju3Q5e9naVNss2hZZatLamZGIDP0RVRW33F1ENz543n5q/7YWTNUuqvNvCVjbCpmYVWu4VwxJPNUsSDahViSBhpnwzyEetq89LlylE1iJgbHMpXKp1B190NS7oGrzIHa27jKmSazZ0yuL5RwwHcAIyzbFfjTdi+qNh29Wk2T/NGRbZj4y32U9US+UqQMhasBxIHlNI3rk4f4nhyGCZMWnAVyy74wWSaMDwIPkIjZtmXIlMZIJZ5q1FdA4BY56aEd8edxfY9LhoascpfRotySsp33nrwxnnKTsk0yYZsoVYaqPGYHTDxI4dcXqx20ETt7YxlTTxcu4Q3e1sVHLGmg9H5xjxycJWis46tn+cj57tFnKMVYFWGRBBBHaDpA/qi8bVWN7TOnu2TpjmZjMqMPQy6iMzFHZI9bHNTVnn5cbxumHXEPjEvv8AZMA0iQuEfGJfafZMALFr+EhW5Y9jdkJlvmEL0ZSEc5MO6u5RvaNNvqct32aTJsvQBOp8YioqxrqSTrELsVbWs11CZLoHea5JIrXPCAe4RGXja3cqXYt0hqdKmppwjyc2RynXY93geEuPiMSZfc6YzBprsML5E5ZA7ojpNrYMDiJByIrUEGOrMKu2Y8V/UYQSVyowOYg7JGuEXKbrkQl9XeVLOoJSuf7tcs4hmMXC2kNJbTNaHvzB8oioMI24Z6o7nicZgWLI19d0TOz09UUM/iicnccLUPcYsF92lRJmByrBl6JDVOLTMHOp1qIqcofFn+9T2WgLF6I0y5L0MaEAiSui4XnsAMt/HLjDN12EzXAA7YPN5zFZllsVGmWVacYQ6kT1q2PIlquIvgBwhiKCpqQAOvOKxbLOqsVZQCN4rEhZbBarQSExuQKt0swDkK1OUHztnZ5l0myyHXNW4jgYajtiqTrPgIoag6H8o5xRJJYWYFaUoaHt3RG4SCQRQioIhQ0jTeSAftFT/Df2RHo9yQ1/tFPu39kR6I5OoCNttlrSWrPMYIi5liaAdsQI27shYKGck+KOamdLsyzhdrfHsxcAyhMJevi4sPgyw4Bs4A2jlO8jwvNY6oZBllsQeozFfm4a6RbHii61dxJSoql78q9pW0mUkuUi4sIxg1AO9jUbtYYtvKnakrR7K5FD0cWYNdKnMg0y1zi+3nLsagc+JPPMlaOKkmmpABIGKIiy2mx4gJiWQLvKhye4FKDyxVJPdL+gN+4zsnyhmdJeZaZeFVNMaIxXrrrTdnE/YNsrLNdVVypbxcaOgb7JYUMA3/Llc1ZmlhWs3PK0zBmhUVw1pqobOnVA98S5kyVPE4y2Ulf0fDiriouEy8/FGde+O0xlTqr/AOAurGuUEeFk/wA0ZPtZYZj2liktmGFcwCRpGpbZVH6LjzbDn20FYy/au7y86Y65lRLGEVxEEGrdgoB3wkto8yi3IP8AsWfukzPNMXjY+95shBziMoyVqihNNCK6mm7fFFa65o/8UzzG390T2yVgmeHFJiBUxlcB6ZBphOIZHOtdRSMeSHiJK1zNvD5/BbtWmt0aNa71US3mSnGMrqCBmMgSh30hu52lvSdaZy0XMKTmTXVgNeyKeqUzImCvGtIFW3HGwr0RpUZxaf6VkilUkPD9Q4eVxakv2/YlNoLzbnps6SPlMarUaAjWmeelAcoz97E+pQwZe6HFiJJqSBXqiMakDHieL4WR4jOs09SW3b0JG45RFol1FMz7JiPiT2fRedRsQxY6BKGpGFiWroKZDvgW22dEwYJqzMSBmoCMDHVDXUjiIv8AKZu5b9mL2BsTSMWauWI/dJrUdVY9aHzTrbPq3xE7HXY0wzHDALLAxD6VakDPXxaxLyirVNWO/QxDDwP8RkbUqo9OH6ouFwKDi3b/AMAtnrzjUBoFfQVpkYXGMBI1AMTNit0yWGVMlYVpQ5lcwT3xF2g4yS1STmevjGx/pUrrUtv6mXF+sqLb08+30IqfNpJmCoHRXXvEVsiJq98lAANK74hzEPB8FuNgzZ/Gp+VBcv8Auz/ep7LQFhiWs0lOYcM3RxSzVaa4GOHPr6MR8iaq5kMWBqNMPfv8kPLsZlzLrsvKl2eRMnzRip4NFBoWc6iu7rPAQDY7SDMNERSamqgZdWcJa1pIkEaPimd5wiGLF447/VGzhVTTI594smFnEVINCdTQV9Ajh9p50s4QQQNzCuvDhDZnrx90Rtu+UMehxFaKMeCL1bkne8hZssWiWKEmkxRubdX3xWLatelv0bLXgfJkYtdyMv6JasWng6f6q+qISwWSVMdw0zm0wNmwqSRmBQbzSPDyKnR6SdouPJEv7RT7t/ZEejrkhb9oJTTm37fFEejNk6gmrXjf1lq8qa4NDRlKufUIhps+76dGayb6oJinyhK06otc2ZQmGzN64pBuK2EaT5lJmXlKltN5qfjWaAGLidzgoKfKYakcOENWW/MDA8+XoCKO09lzyzHNivlg974tcxTOlsiyjMZFXmmdwqkgMaMK1I0HERzZ7fbnKgTFoxoCbLMp3nHlGqnW9CryGLGbGqENaJmZLEIJyJma+KFpr6hEhY7xu+Waq2fEy5hPsQXcl5TWabKnYTMlMBiUFQwOhodP6xMJMPGJzlPk2ckigbZ31KnzZPNsWpir0XWnnARle2P95P2VjXuUQnFI7T6ox/a9vjB+ysBL4SlkOrncSO8xeeTG0Pzk04mOSDNiQKlq5E65RQjGi8llsl83NklTjZucDAVGFB4pO7U0jJnhcHsXxdSD9qrXitLhWoAFrTs3bomtlNmEeUk2YmMuWJxblFQo7znFYttmx2rDQUYqN+h1i83ZfaypRUjxWIWg3bhB4jI4YoRi+aDixKWSbruUTlTs/MTZQTBgIJVObSiU1AyzrWpigTbUfop5gHqi08od6NNnKCKYVPpintHYV8KsGRpSaQfcr/GJeQ1PqPXABgy5G8PL7T6jAW/0Rpr4SF7lo5P7wRLSJc0ApNota0wsM1b1iNLexWYAgKruagkCh1OfbSnkjDVJGY3Zjj/3Gq7EWw2iSGObKcL8ajQ94jFmUoPXF0a8Wma0yRxarNhmAD6Jy0FDErc92IGDTFDA7iMqbq8YGv8AHNzUOZ6LDLXjEjetvEqWrblFT2UjZn4rJLBGnvL2M2DhoLNLbZe5C7RXctpnCzpRA+IjCBlQEivVWgjLbTIKMUbIqSrDrEbfdNlkS1FpYl5xUPWppnuUDVcxGS7Yz1e1O6ilc27Yx8PNydGnNFJWD2CTis80DUOh8gPvgWx2BncIFJNc9dN+cEXZaGSUxFDR0qOIoaiJKwXsZOcvpSzmQdVPBhG6S5ehkXcnb3urEAZdThAotNFAAoDxyGURl33fML+Iw3Zgitct8WGw32k0CmR4H+kFTLScs860yqddwiuPLoBKGpUSty7HWNkImzlMwimFT0VO4VIpWKFedzTUmMplvUHCeiTplrTTri3SSFXIV7N8C2y+AoWhxFyABU0/51QI5nG73A4b2itWyS0izlDk8wgsuuFVGVevUxX0qa04f8/ODLdMcMcmUMKiupUnXrqRBFouRpcgTGyJyw7xXQ+SvliTep2PVbFw5IB+0F+w/sqISOOSB/2kg/hv7Ij0Z8nUca5bL2kq7K02WCDmC6gjtBMDG/ZH+dK/ET3wHtIqq9ElyjNmzBLUsikVOZZsqmgGkRC3XPLBTzQY7v0IU8tdOuNMY/DuIdyp6IjSltFnMssXAZkOpr9Ib4Wy2iWjKyz7OCunTB9BmZ6mBpthtKBnZJRVBjYGzqtQCARi3GhrBlol848mVJSSjTQXLNKVgqqAfFoKkkgRfd77C0F2C8ZKM7taJRZzUnnJY9Fcv6Qct/2f/PlfiJ74gBdFoxlDzVRwsikb6GtctPTCixT5KrNmrJZOcEtk/R1RqH5wPCsTat80GqQHtzecqZzOCYjkMclZWPoMZRta1bQfsr+catt5IRVlFUVenqFUbuoRk+1R+MH7K/nA7DEMWi/ck1pHOT5ZPjIGA44SQfWIz8RKbO3ybJPWcBioGBFaVDClPVGXKtUGi2N1JM1ex3NinidiHGlOFRrDt3itpaXuwEntrT1RT7Jyn4R8l6axza9vWkzmMtOkBhNeuh4xilHLNpPstjZGWNJtd3/kg9ulK2yYCeFOoRXYMvW8WnzWmPTE2tNO6AiY3wTUUmYZu5Nh1zg89LNDQkgHjka/lAY17zBVztSdL+1X0GA23xX5RO54tGickdqIaeoP0G9YMZxFh2N2kFinM5UuGTDQUBrUEHPviGaLlBpFcUtMrZsN+XWZrK4IXCCpGeeI9UVTb+Zhs5APBTHpXKikyqrIYVDNUsPmgt6aUiqbR7Zm1Jg5oICQScVTlnwjNBZHpjJbIs3juTi92XbZq0c/dYJ/8YMs/wAmnZlSMnt8ysxyeJiWunaydZ5EyRLw4HOI1BJBIoaRBz5hJJO8xfFBwcmyeSakkh+UfAP9tPUYalWxlPHvofLrBt1SsUtlCYyzoAtaVJrTPdElb9nRKll8CPh8YK71HeRmOuNb3SM6ZHWe2iutD5P6eqJaRf8AOTDRqhaU0GhJGe/Ou+IFbVL/AMn/AFtBFnnD5slu52p5NDCuKYdRZH2kcKtZVMWSNXh9HrhUkWqZhLMVwnEuOhIPGlNYh7SCJaFpPRbF0QX6OE7xTKuuWsO/rlMHzB5f6R2leQdRZbJcqgqzsZjKKCtAFGtAo6yYTaRCbO5GeGjU6hxiuy9sppIAQEk0AB1J03RLXlOn804PNM2Hpy1arBTrnShPZDJLsLZJcjw/aSfdv7Ij0JyPf4mv3bn/AEiPRlydQxp9/wAjE9QcLI4dT1jtgK2WszDVzKJpStADQZ0qH0rCbTqGnKjfJvOUTOtd4PUSBWGbZcFmLHBZwm4gSkdSBXMEsMzUZRsi0oqydD7W0mTzONcJ3CmedaVLE6wxMXC8uYrBTLBAJpSh3Gpji0XNZhZ38AJc5RiWZgVM8QoFwsc+rtgaXJWbPs6TgDLOIsG8UsFouLjnUw8aptef9gPmHT7YJjVd5JOWeQJoKCpD5w+1p51ElGYhVSKKuH5unziTAb3DZ1Z15kOMwKSpRrlkQ9ajPPywtuuSUkgTEVFmmYplhZaS5igVBDYDmMifJHJxtV9jmtgLb35FDwcRj+058P8Ayj842DbnOyV4MpjHNoTWb/KPWYm+Q30IqFPZCf8AUexREY63GDL1Phn7R6hANawZe3yz9o9lYX5l9/Youh+q9wWkck0hDCmHJhV1fLJ2++B2/OH7s+WTt98DMcz2mG+UHc8I9HNaQsIEPuj5T+WZ7DQGGgy6F8L/ACzPYeAAuUEHc6xRwTHjCRwSUui2mUpelcMxDTqzBiZvPaaUZbc2WJdcBVtBwoTpTPIRXJXyD/bT84HlS8RAH/BDy7AQ9Z5eWI6bgd549giy7PzElMs2fUoTkNw4EiBLmukznAA6Ay9w740O6+TiVPVg7FSF6LVGEHhQ690Sboqo2rDJO38nAQwktKoRQeP/ANxnd82mTaSSsvA2Z3VIHZqeqLjZeSh+eAmTZaygalgwJPUBrXtiV2p2OsUuSvMCkxcwQSS1OPbHKaGWNsxWRMMqYG3owbyaRbLTtPL5suobG4YAGWAtSKHp76V3RC7RWHC9QMjmOw6d4NRES04lQpJwrXCNwJ1pwhyTRo/I437TT7p/ZELDfI5/ikv7p/ZEeiGXqAjRtpLSFd6qX6dAo1LEgKB11MAmw2r6ifOkwTfrfGScqpNVx14d3kiaO1iD5n/6JG1OSitKsm0r3KvaVtMpSz2Qog8ZqyiQNK9HOGDaSSqohmOxoiimeVTm2QAEWa9NpEmyXSirUUJLqaDfQDMmKxdVsCT5cyniFhQmlQRQ5xSDk1uqf+gOlyDlsVr+pHz5MdTJk6Vh56zNLQsFxYpZAJ0qFzpE+u1i7pY/ESBr3vP9Ilc3gCjECekDpnTIcYRSm2rW355nVHsQe2KVsb9VDGL36azK/uj842zaha2Ob1CMSvlumOz8zCPkxyNjkiOzHolQxyRBt7r4d+72RAh/KDb2Hhn7R7Kwr6l9/Youh+q9wCkepDgEIYaiY7d3yqdv5GGpg9cP2D5Re33wyxzPbD/KBcxsiPBY6j1IQYMuceFH2ZnsPAgHqg65vlR9mZ7DQHu7o4XuNMscYYeMNwQhEpfAzPtJ+cEXfZCcKgZuR/Qdm+OrpdACZiY05xMSVK4hnliGYgu6rwVLQrkUXESBXRTUAdwp5IeXJARc7JYlsshRTNtOJqde81Ai3XVbFlqowhjU1HHyndA18SBMn2crTC0tGXgDSmXkMSV3Xaom438WUvO09Q8tYk65tFU2lzJ+VbZaquNArMKgYRnEDtRbldahaUOWQEcHa4Wh2TCpABoKZgjPXjBsyzLaJAcV0I03bqRyVdhbt7mZ7YXaDLDDjX+V9f8AVGfTJNDThG17X3aDIVF8cygSes1IAjH5xAcFhUZhhpmKjXtpDAL1yOD9qJ90/siPQvI7/iafdP7Ij0Qy9QEXTaCWXtbSw2HHNCE7wDqR10jq8tj5cqZh56YQVqcc6WhGZG9MxlEdtLeqpbJtQ5KzK5I+o4ECGpu3ROomt2hj60jbHkqYnfkSs/YxBZWnrNmY1BNMaOhoaHNVzrENdN38/PSUWKBi2IrTF0RWgJ319UefbqqFME0jgceHj4oUVziNsN+CW+OkyozFEmAg7yDSHi9nb9BXu9i02/ZRZUwrzswCgKs05Vz6+hnmDvgu27O8xJSek6axqmJHdXUhtaUAr2xC/riXpiE89qzD60gr9ZRMUK3PkDQGXOIy0yw0hbe1tDeiDb9XFZJo/dMYRejdIb8vfG2XhfaNImLhnZqR8hNA8uGMStpzHYR6TE2xgIx4R1hhQsIwiGlDBt7nwz/y+ysBMmUHXqvhn7vZWEfV+/sUXS/Ve4FCmFCx6kNZM6sLeEXt98Pi6ZzAMstmVyQpUVrnTQdfGGbIOmvb74IlXrOSgWa6hahQDQCpJNPLDPpO7h9y3cwR5j2Vp0thgUggUYEhqHUNkRlw64IaXKohNgmZ60dwGA6I6O41pmdTEVJvicoos1wCScmIzOZNIU39aK/LTCaBfG3DQdgiTTbHtEtZbOpeXhskxGCOz1qQy4aKy9ZLCtPpCOWHhCTYWCc2FC4WDBhhq5anjGjeWA7pvOaZiDnHoquqiuQGEtQd6qe4QO19TyM50w1Ar0jnHUwWG2qzS3ASVY5suYzBUJdiK5EAhhmaYvKIi1uaeaESnYMKrRS1R1U7Ice9pxKnnXqpxKSxqp0qDuNBrHhfM8UpOmClSOkcq604QytA2PXfIqGQ1BLqKUzqK5Z6GsMotDwEE3bMbECDVzMQgnOrE6nvMOXrdrSZhVh15aGvDvikuwEancaPMMpRRmligzAyrXfuIIMWG8prSg4YS+mmDCr1YUNa5CgEZRdm1mBRlRgFStciq/8AtSLVJvpJqFl8VdTSnliTi33K3FLkCWewczaBOlk1DFqbuzrFIuF033Jmyz4YyzoV5vQjUA9sVRL6ksK84Ow5GIWVfktZpYswBqDTOrVybyQzVgjKuxc76twZ16RfCvjEAGg30G6MdvHxyAdCfTnF0k3j+kTgJYIWhB40OvlgfavZIykxKAWqWZQwJUNTXvGQ3R1VsK3e5Icj3+Jy/un9kR6Pcj4H9qJ90/siPRHL1Cose1TfGp2fzzFdnudBruz8ka9btirPNdnfHiY4jRqCvkgRuTeyH/M8/wDpGqOeCSsXSzLGlSgVFZzGnS6aIcXzhhIyEdc3L/j/AIsuNZl7ESAKBptPtg+sR3+psn6Uzzh7or/FQ8xal5GYWGWQ5wszS8qVNSGIqRiGRI/OLTYRlFnbY2QaVMw0yFX07MsoIlbNyV0xeWJSzxYyi+5X7UvgX+yfVHz5bEz872jH1Q1ySyCM6EUOcVZuRywEk+GzJOU078+ES8WIaPnYy4Xm4+h/gasH8b8U+6PfA1YP434p90LriHc+eVl+n/lYNvaXSe44U76KBXsjehyN2D+N+KfdCnkdsH8b8U+6BrjdhT2o+eObj3Nx9DfA5YOE78U+6PfA5YOE78VoOuID58s6dMdscNKz03njH0N8Ddg4TvxWjx5HLBwnfitHeJGqOo+eubhObj6G+BuwcJ34rQvwOWDhO/FaBricYPc0isytQKK5AO/okUHXnXugAS9Mo+h/gdsHCd+K8eHI5YOE78VoKnE4+eOb6vRCGWf+CPokcjt3/Rm/itCfA7d/0Zv4rwfEiduYDdoIKmmjp6xF+ve6lnrQ5EaNrTq7I0H4Hbv+jN/FeOvggsH0Zv4rwXliBWYfadmpqHxcQ4rQ/wDUGXZd8+hXCQpBBxGg6u+NkPJDYPozfxXjk8j1g4TvxWga4hMPm3a1cIoXqaoNVpoSdM4dF14flZgX91em/kX842r4HbBwm/iH3QnwN2DhN/EPujvEicY7LvvmCokDCAwYkjFManoX0xJWnaRSGYTGbEpAUqecJPzWNMNBx3xp/wADNg4TvxT7oVeRqwDdN/EPujvEiduZ5yQr+1E+7f2RHo1W4OTqyWOcJ0kTMYBAxOWFG1yj0Sm7doJ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6" descr="http://t0.gstatic.com/images?q=tbn:ANd9GcR8tsjplgUUmfSaeSGBkyDLQrZezc-_leOxW88VyVkT9_x6sb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4"/>
          <a:stretch/>
        </p:blipFill>
        <p:spPr bwMode="auto">
          <a:xfrm>
            <a:off x="1066800" y="2201862"/>
            <a:ext cx="1790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312" name="Picture 8" descr="http://www.ceessentials.net/images/critiqueUpperExtremity/imageShoulder-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3800" y="2176462"/>
            <a:ext cx="503578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3048000" y="3200400"/>
            <a:ext cx="2209800" cy="304800"/>
          </a:xfrm>
          <a:prstGeom prst="straightConnector1">
            <a:avLst/>
          </a:prstGeom>
          <a:noFill/>
          <a:ln w="76200" cap="flat" cmpd="sng" algn="ctr">
            <a:solidFill>
              <a:schemeClr val="hlink"/>
            </a:solidFill>
            <a:prstDash val="solid"/>
            <a:round/>
            <a:headEnd type="none" w="sm" len="sm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4263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Glenoid Orientation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Very difficult to achieve desired </a:t>
            </a:r>
            <a:r>
              <a:rPr lang="en-US" dirty="0" smtClean="0"/>
              <a:t>orientation</a:t>
            </a:r>
            <a:endParaRPr lang="en-US" dirty="0"/>
          </a:p>
          <a:p>
            <a:endParaRPr lang="en-US" dirty="0"/>
          </a:p>
        </p:txBody>
      </p:sp>
      <p:pic>
        <p:nvPicPr>
          <p:cNvPr id="728066" name="Picture 2" descr="Figure 3 Version err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1400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0629" y="6279398"/>
            <a:ext cx="71609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dirty="0" smtClean="0">
                <a:latin typeface="+mj-lt"/>
                <a:ea typeface="+mj-ea"/>
                <a:cs typeface="+mj-cs"/>
              </a:rPr>
              <a:t>Nguyen </a:t>
            </a:r>
            <a:r>
              <a:rPr lang="en-CA" i="1" dirty="0" smtClean="0">
                <a:latin typeface="+mj-lt"/>
                <a:ea typeface="+mj-ea"/>
                <a:cs typeface="+mj-cs"/>
              </a:rPr>
              <a:t>et al. </a:t>
            </a:r>
            <a:r>
              <a:rPr lang="en-US" i="1" dirty="0" smtClean="0"/>
              <a:t>J </a:t>
            </a:r>
            <a:r>
              <a:rPr lang="en-US" i="1" dirty="0"/>
              <a:t>Shoulder Elbow Surg</a:t>
            </a:r>
            <a:r>
              <a:rPr lang="en-US" dirty="0" smtClean="0"/>
              <a:t>. </a:t>
            </a:r>
            <a:r>
              <a:rPr lang="en-US" dirty="0"/>
              <a:t>2009.</a:t>
            </a:r>
          </a:p>
          <a:p>
            <a:r>
              <a:rPr lang="en-US" dirty="0"/>
              <a:t> 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4170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Reaming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23970" name="Picture 2" descr="http://t1.gstatic.com/images?q=tbn:ANd9GcTv6sl7pMNMu7GKibBWSj8xnoSfv0azJvrjAP4qSeFXQ3HdxO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0200" y="2209800"/>
            <a:ext cx="289273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3972" name="Picture 4" descr="http://t0.gstatic.com/images?q=tbn:ANd9GcQkCNZXQET8GXwSs4gswlf2kdxoGMGrQPnfgzkd4qLCqoM0j4Pm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62262"/>
            <a:ext cx="21717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838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Large Incision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4994" name="Picture 2" descr="http://www.harveymedical.com/images/shoulder_joint_expos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380236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975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Minimally Invasive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6266" name="Picture 10" descr="Socket Prepared for Impla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14849" r="46244" b="12122"/>
          <a:stretch/>
        </p:blipFill>
        <p:spPr bwMode="auto">
          <a:xfrm>
            <a:off x="5562600" y="1828800"/>
            <a:ext cx="2895600" cy="425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85800" y="1828801"/>
            <a:ext cx="3886201" cy="4255120"/>
            <a:chOff x="2232167" y="1168401"/>
            <a:chExt cx="4524233" cy="4953721"/>
          </a:xfrm>
        </p:grpSpPr>
        <p:pic>
          <p:nvPicPr>
            <p:cNvPr id="736270" name="Picture 14" descr="shoulder_arthroplasty_procedure0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88" t="18913" b="8043"/>
            <a:stretch/>
          </p:blipFill>
          <p:spPr bwMode="auto">
            <a:xfrm>
              <a:off x="2232167" y="1168401"/>
              <a:ext cx="4524233" cy="495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2232167" y="3162299"/>
              <a:ext cx="587233" cy="2959821"/>
            </a:xfrm>
            <a:prstGeom prst="rect">
              <a:avLst/>
            </a:prstGeom>
            <a:solidFill>
              <a:srgbClr val="FFFFFF"/>
            </a:solidFill>
            <a:ln w="762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096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</a:t>
            </a:r>
            <a:r>
              <a:rPr lang="en-US" dirty="0" err="1"/>
              <a:t>Glenoid</a:t>
            </a:r>
            <a:r>
              <a:rPr lang="en-US" dirty="0"/>
              <a:t> Milling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Requires much less exposure</a:t>
            </a:r>
          </a:p>
        </p:txBody>
      </p:sp>
      <p:pic>
        <p:nvPicPr>
          <p:cNvPr id="6" name="Picture 10" descr="Socket Prepared for Impla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14849" r="46244" b="26072"/>
          <a:stretch/>
        </p:blipFill>
        <p:spPr bwMode="auto">
          <a:xfrm>
            <a:off x="5791200" y="2819400"/>
            <a:ext cx="2895600" cy="344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5791200" y="3505200"/>
            <a:ext cx="1447800" cy="914400"/>
          </a:xfrm>
          <a:prstGeom prst="line">
            <a:avLst/>
          </a:pr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48548" name="Picture 4" descr="http://t0.gstatic.com/images?q=tbn:ANd9GcRalOWNYQ0XPbSevqU2l1nIXwSk1AJvZz6ld8jO9_t8FqelUeVh0w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76200" y="2514600"/>
            <a:ext cx="6934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3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Flexion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589612"/>
              </p:ext>
            </p:extLst>
          </p:nvPr>
        </p:nvGraphicFramePr>
        <p:xfrm>
          <a:off x="1600200" y="1828800"/>
          <a:ext cx="5808584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447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CA" dirty="0" smtClean="0"/>
              <a:t> Kinematic Pathways</a:t>
            </a:r>
          </a:p>
        </p:txBody>
      </p:sp>
      <p:pic>
        <p:nvPicPr>
          <p:cNvPr id="48145" name="Picture 11" descr="ar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53136" r="507" b="16232"/>
          <a:stretch>
            <a:fillRect/>
          </a:stretch>
        </p:blipFill>
        <p:spPr bwMode="auto">
          <a:xfrm rot="16200000">
            <a:off x="2214254" y="2666813"/>
            <a:ext cx="4413250" cy="1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6" name="Line 13"/>
          <p:cNvSpPr>
            <a:spLocks noChangeShapeType="1"/>
          </p:cNvSpPr>
          <p:nvPr/>
        </p:nvSpPr>
        <p:spPr bwMode="auto">
          <a:xfrm rot="16200000" flipH="1" flipV="1">
            <a:off x="2943914" y="3872825"/>
            <a:ext cx="3741030" cy="48106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rot="-5400000" flipH="1" flipV="1">
            <a:off x="2660604" y="3453954"/>
            <a:ext cx="3588435" cy="75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rc 21"/>
          <p:cNvSpPr/>
          <p:nvPr/>
        </p:nvSpPr>
        <p:spPr>
          <a:xfrm rot="6021821">
            <a:off x="3825352" y="3629613"/>
            <a:ext cx="1573213" cy="2651125"/>
          </a:xfrm>
          <a:prstGeom prst="arc">
            <a:avLst>
              <a:gd name="adj1" fmla="val 20157582"/>
              <a:gd name="adj2" fmla="val 172346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33600" y="5053013"/>
            <a:ext cx="1885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Valgus</a:t>
            </a:r>
          </a:p>
          <a:p>
            <a:r>
              <a:rPr lang="en-US" dirty="0" smtClean="0"/>
              <a:t>Angulation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665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7400" y="4180473"/>
            <a:ext cx="4953000" cy="2448927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pic>
        <p:nvPicPr>
          <p:cNvPr id="71988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53" y="4258586"/>
            <a:ext cx="46370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 bwMode="auto">
          <a:xfrm>
            <a:off x="2057400" y="1524000"/>
            <a:ext cx="4953000" cy="2448927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pic>
        <p:nvPicPr>
          <p:cNvPr id="71988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78" y="1600200"/>
            <a:ext cx="46370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 bwMode="auto">
          <a:xfrm>
            <a:off x="2743200" y="4345365"/>
            <a:ext cx="4035191" cy="1685724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429" y="6314073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Flexion Angle (</a:t>
            </a:r>
            <a:r>
              <a:rPr lang="en-US" sz="1400" dirty="0" err="1" smtClean="0">
                <a:solidFill>
                  <a:schemeClr val="tx1"/>
                </a:solidFill>
              </a:rPr>
              <a:t>deg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409021" y="5093384"/>
            <a:ext cx="168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Valgus Angle (</a:t>
            </a:r>
            <a:r>
              <a:rPr lang="en-US" sz="1400" dirty="0" err="1" smtClean="0">
                <a:solidFill>
                  <a:schemeClr val="tx1"/>
                </a:solidFill>
              </a:rPr>
              <a:t>deg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8429" y="3657600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Flexion Angle (</a:t>
            </a:r>
            <a:r>
              <a:rPr lang="en-US" sz="1400" dirty="0" err="1" smtClean="0">
                <a:solidFill>
                  <a:schemeClr val="tx1"/>
                </a:solidFill>
              </a:rPr>
              <a:t>deg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409021" y="2436911"/>
            <a:ext cx="168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Valgus Angle (</a:t>
            </a:r>
            <a:r>
              <a:rPr lang="en-US" sz="1400" dirty="0" err="1" smtClean="0">
                <a:solidFill>
                  <a:schemeClr val="tx1"/>
                </a:solidFill>
              </a:rPr>
              <a:t>deg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37490" y="3635022"/>
            <a:ext cx="1443025" cy="842862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Valgus Angulation Pathways</a:t>
            </a:r>
            <a:endParaRPr lang="en-US" dirty="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0" y="8620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	</a:t>
            </a: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65638" name="Picture 38" descr="arm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17336"/>
            <a:ext cx="390353" cy="125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5" descr="arm_horizonta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6" y="5159922"/>
            <a:ext cx="1235617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626" y="1667077"/>
            <a:ext cx="136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0334" y="435358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Horizontal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79050" y="4019490"/>
            <a:ext cx="1083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Passive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3037" y="366778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Active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7430840" y="3887688"/>
            <a:ext cx="26536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7436556" y="4213578"/>
            <a:ext cx="265360" cy="0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2731911" y="1667077"/>
            <a:ext cx="4035191" cy="1685724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47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5" grpId="0"/>
      <p:bldP spid="3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7400" y="4180473"/>
            <a:ext cx="4953000" cy="2448927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pic>
        <p:nvPicPr>
          <p:cNvPr id="7229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97" y="4244622"/>
            <a:ext cx="46370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 bwMode="auto">
          <a:xfrm>
            <a:off x="2057400" y="1524000"/>
            <a:ext cx="4953000" cy="2448927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pic>
        <p:nvPicPr>
          <p:cNvPr id="7229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91" y="1588911"/>
            <a:ext cx="46370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Valgus Angulation Pathways</a:t>
            </a:r>
            <a:endParaRPr lang="en-US" dirty="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0" y="8620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	</a:t>
            </a: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8429" y="6314073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Flexion Angle (</a:t>
            </a:r>
            <a:r>
              <a:rPr lang="en-US" sz="1400" dirty="0" err="1" smtClean="0">
                <a:solidFill>
                  <a:schemeClr val="tx1"/>
                </a:solidFill>
              </a:rPr>
              <a:t>deg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409021" y="5093384"/>
            <a:ext cx="168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Valgus Angle (</a:t>
            </a:r>
            <a:r>
              <a:rPr lang="en-US" sz="1400" dirty="0" err="1" smtClean="0">
                <a:solidFill>
                  <a:schemeClr val="tx1"/>
                </a:solidFill>
              </a:rPr>
              <a:t>deg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8429" y="3657600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Flexion Angle (</a:t>
            </a:r>
            <a:r>
              <a:rPr lang="en-US" sz="1400" dirty="0" err="1" smtClean="0">
                <a:solidFill>
                  <a:schemeClr val="tx1"/>
                </a:solidFill>
              </a:rPr>
              <a:t>deg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409021" y="2436911"/>
            <a:ext cx="168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Valgus Angle (</a:t>
            </a:r>
            <a:r>
              <a:rPr lang="en-US" sz="1400" dirty="0" err="1" smtClean="0">
                <a:solidFill>
                  <a:schemeClr val="tx1"/>
                </a:solidFill>
              </a:rPr>
              <a:t>deg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7" name="Picture 37" descr="arm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30830" y="2438400"/>
            <a:ext cx="1309832" cy="4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6" descr="arm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" y="5181600"/>
            <a:ext cx="1231062" cy="3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0750" y="1667077"/>
            <a:ext cx="1257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Valgus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4310" y="4353580"/>
            <a:ext cx="1097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Varus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337490" y="3635022"/>
            <a:ext cx="1443025" cy="842862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79050" y="4019490"/>
            <a:ext cx="1083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Passive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3037" y="366778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Active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7430840" y="3887688"/>
            <a:ext cx="26536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7436556" y="4213578"/>
            <a:ext cx="265360" cy="0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2743200" y="4316337"/>
            <a:ext cx="4035191" cy="1685724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31911" y="1667077"/>
            <a:ext cx="4035191" cy="1685724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191000" y="2743200"/>
            <a:ext cx="0" cy="59055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343400" y="27571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4195042" y="5410200"/>
            <a:ext cx="0" cy="59055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4347442" y="54241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37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7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CA" sz="4800" dirty="0" smtClean="0"/>
              <a:t>FUTURE RESEARCH DIRECTIONS</a:t>
            </a:r>
            <a:endParaRPr lang="en-CA" sz="4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In-Situ Transducers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7282" name="Picture 2" descr="Wireless sensors measure 3D force and torque data in human knee replac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40" y="1695450"/>
            <a:ext cx="660677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21315" y="6279398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latin typeface="+mj-lt"/>
                <a:ea typeface="+mj-ea"/>
                <a:cs typeface="+mj-cs"/>
              </a:rPr>
              <a:t>MicroStrain</a:t>
            </a:r>
            <a:r>
              <a:rPr lang="en-CA" dirty="0" smtClean="0">
                <a:latin typeface="+mj-lt"/>
                <a:ea typeface="+mj-ea"/>
                <a:cs typeface="+mj-cs"/>
              </a:rPr>
              <a:t>®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289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Rationale for Work</a:t>
            </a:r>
            <a:endParaRPr lang="en-US" sz="5400" b="1" dirty="0"/>
          </a:p>
        </p:txBody>
      </p:sp>
      <p:pic>
        <p:nvPicPr>
          <p:cNvPr id="18" name="il_fi" descr="Iolfall"/>
          <p:cNvPicPr>
            <a:picLocks noChangeAspect="1" noChangeArrowheads="1"/>
          </p:cNvPicPr>
          <p:nvPr/>
        </p:nvPicPr>
        <p:blipFill>
          <a:blip r:embed="rId3" cstate="print"/>
          <a:srcRect l="7466" r="51219"/>
          <a:stretch>
            <a:fillRect/>
          </a:stretch>
        </p:blipFill>
        <p:spPr bwMode="auto">
          <a:xfrm rot="10800000">
            <a:off x="7086601" y="1511808"/>
            <a:ext cx="1219200" cy="504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G:\HULC Bioengineering\AllFile\Brent Lanting\Jig Pictures\Crusher Pictures 03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0" r="12597"/>
          <a:stretch/>
        </p:blipFill>
        <p:spPr bwMode="auto">
          <a:xfrm>
            <a:off x="3352800" y="1905000"/>
            <a:ext cx="2728687" cy="43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505200" y="3352800"/>
            <a:ext cx="1066800" cy="1066800"/>
          </a:xfrm>
          <a:prstGeom prst="ellipse">
            <a:avLst/>
          </a:prstGeom>
          <a:noFill/>
          <a:ln w="76200" cap="flat" cmpd="sng" algn="ctr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717143" y="3886200"/>
            <a:ext cx="2674257" cy="0"/>
          </a:xfrm>
          <a:prstGeom prst="straightConnector1">
            <a:avLst/>
          </a:prstGeom>
          <a:noFill/>
          <a:ln w="76200" cap="flat" cmpd="sng" algn="ctr">
            <a:solidFill>
              <a:schemeClr val="hlink"/>
            </a:solidFill>
            <a:prstDash val="solid"/>
            <a:round/>
            <a:headEnd type="none" w="sm" len="sm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12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dirty="0" smtClean="0"/>
              <a:t>Shoulder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Replacement of the natural ball &amp; socket joint with artificial components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23972" name="Picture 4" descr="http://www.brbj.com/dr/groh/groh_site/images/ShoulderFi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0" b="9106"/>
          <a:stretch/>
        </p:blipFill>
        <p:spPr bwMode="auto">
          <a:xfrm>
            <a:off x="2743200" y="2514600"/>
            <a:ext cx="3828143" cy="394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2286000" y="4488543"/>
            <a:ext cx="2057400" cy="0"/>
          </a:xfrm>
          <a:prstGeom prst="straightConnector1">
            <a:avLst/>
          </a:prstGeom>
          <a:noFill/>
          <a:ln w="76200" cap="flat" cmpd="sng" algn="ctr">
            <a:solidFill>
              <a:schemeClr val="hlink"/>
            </a:solidFill>
            <a:prstDash val="solid"/>
            <a:round/>
            <a:headEnd type="none" w="sm" len="sm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257800" y="4191000"/>
            <a:ext cx="1676400" cy="0"/>
          </a:xfrm>
          <a:prstGeom prst="straightConnector1">
            <a:avLst/>
          </a:prstGeom>
          <a:noFill/>
          <a:ln w="76200" cap="flat" cmpd="sng" algn="ctr">
            <a:solidFill>
              <a:schemeClr val="hlink"/>
            </a:solidFill>
            <a:prstDash val="solid"/>
            <a:round/>
            <a:headEnd type="none" w="sm" len="sm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28600" y="4042332"/>
            <a:ext cx="2045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Humeral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2300" y="3713946"/>
            <a:ext cx="2045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Glenoid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7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1.6|5.7"/>
</p:tagLst>
</file>

<file path=ppt/theme/theme1.xml><?xml version="1.0" encoding="utf-8"?>
<a:theme xmlns:a="http://schemas.openxmlformats.org/drawingml/2006/main" name="HULC">
  <a:themeElements>
    <a:clrScheme name="">
      <a:dk1>
        <a:srgbClr val="000000"/>
      </a:dk1>
      <a:lt1>
        <a:srgbClr val="063DE8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FF2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HUL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hlink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hlink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ULC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C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F:\application data\Microsoft\Templates\HULC.pot</Template>
  <TotalTime>61074</TotalTime>
  <Words>384</Words>
  <Application>Microsoft Office PowerPoint</Application>
  <PresentationFormat>On-screen Show (4:3)</PresentationFormat>
  <Paragraphs>88</Paragraphs>
  <Slides>17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HULC</vt:lpstr>
      <vt:lpstr>Horizontal Flexion</vt:lpstr>
      <vt:lpstr>Horizontal Flexion</vt:lpstr>
      <vt:lpstr> Kinematic Pathways</vt:lpstr>
      <vt:lpstr>Valgus Angulation Pathways</vt:lpstr>
      <vt:lpstr>Valgus Angulation Pathways</vt:lpstr>
      <vt:lpstr>FUTURE RESEARCH DIRECTIONS</vt:lpstr>
      <vt:lpstr>In-Situ Transducers</vt:lpstr>
      <vt:lpstr>Rationale for Work</vt:lpstr>
      <vt:lpstr>Shoulder Replacement</vt:lpstr>
      <vt:lpstr>Glenoid Surface Preparation</vt:lpstr>
      <vt:lpstr>Glenoid Surface Preparation</vt:lpstr>
      <vt:lpstr>Pre-Operative Plan</vt:lpstr>
      <vt:lpstr>Glenoid Orientation Error</vt:lpstr>
      <vt:lpstr>Large Reaming Tool</vt:lpstr>
      <vt:lpstr>Need Large Incision</vt:lpstr>
      <vt:lpstr>Minimally Invasive</vt:lpstr>
      <vt:lpstr>Robotic Glenoid Milling</vt:lpstr>
    </vt:vector>
  </TitlesOfParts>
  <Company>St. Joseph's Health Centre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Ferreira</dc:creator>
  <cp:lastModifiedBy>Louis M. Ferreira</cp:lastModifiedBy>
  <cp:revision>555</cp:revision>
  <dcterms:created xsi:type="dcterms:W3CDTF">2005-02-15T16:36:49Z</dcterms:created>
  <dcterms:modified xsi:type="dcterms:W3CDTF">2011-09-28T19:32:05Z</dcterms:modified>
</cp:coreProperties>
</file>