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6" r:id="rId2"/>
    <p:sldId id="371" r:id="rId3"/>
    <p:sldId id="372" r:id="rId4"/>
    <p:sldId id="357" r:id="rId5"/>
    <p:sldId id="365" r:id="rId6"/>
    <p:sldId id="359" r:id="rId7"/>
    <p:sldId id="360" r:id="rId8"/>
    <p:sldId id="361" r:id="rId9"/>
    <p:sldId id="362" r:id="rId10"/>
    <p:sldId id="363" r:id="rId11"/>
    <p:sldId id="364" r:id="rId12"/>
    <p:sldId id="367" r:id="rId13"/>
    <p:sldId id="368" r:id="rId14"/>
    <p:sldId id="369" r:id="rId15"/>
    <p:sldId id="370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5A"/>
    <a:srgbClr val="69DDD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74968" autoAdjust="0"/>
  </p:normalViewPr>
  <p:slideViewPr>
    <p:cSldViewPr snapToGrid="0">
      <p:cViewPr varScale="1">
        <p:scale>
          <a:sx n="102" d="100"/>
          <a:sy n="102" d="100"/>
        </p:scale>
        <p:origin x="2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AE901-6633-4CD9-9632-3600882FF9FE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74AE-A2D1-479E-B5B8-C94470671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4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6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节：部署服务到 </a:t>
            </a:r>
            <a:r>
              <a:rPr kumimoji="1" lang="en" altLang="zh-CN" sz="1200" b="1" dirty="0">
                <a:latin typeface="Wawati SC" pitchFamily="82" charset="-122"/>
                <a:ea typeface="Wawati SC" pitchFamily="82" charset="-122"/>
              </a:rPr>
              <a:t>Docker 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容器</a:t>
            </a:r>
            <a:endParaRPr kumimoji="1" lang="en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4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3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7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3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2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好啦，本期视频到这里就结束了。感谢你的关注、点赞和转发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沉淀、分享、成长，让自己和他人都能有所收获！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我们下一章节再见，拜拜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71EF-24F6-8C48-9D21-9B27703F9A4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1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2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8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6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节：工程创建和仓库使用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8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节：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创建知识星球，爬取接口信息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5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3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节：知识星球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调用，领域服务开发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6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4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节：对接 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ChatGPT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 接口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1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5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kumimoji="1" lang="en" altLang="zh-CN" sz="1200" b="1" dirty="0">
                <a:latin typeface="Wawati SC" pitchFamily="82" charset="-122"/>
                <a:ea typeface="Wawati SC" pitchFamily="82" charset="-122"/>
              </a:rPr>
              <a:t>ChatGPT</a:t>
            </a: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4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97A429-3D80-35A8-DF1F-3A9D555C6C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6C3E80-4273-0223-7A9B-4813D28748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6" y="1344960"/>
            <a:ext cx="428083" cy="4280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66FFC3-38AF-D0B2-A0A1-BD1979B47FEC}"/>
              </a:ext>
            </a:extLst>
          </p:cNvPr>
          <p:cNvSpPr txBox="1"/>
          <p:nvPr userDrawn="1"/>
        </p:nvSpPr>
        <p:spPr>
          <a:xfrm>
            <a:off x="1183888" y="1328168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4EA77-1191-C549-8B6C-3947B7F5858E}"/>
              </a:ext>
            </a:extLst>
          </p:cNvPr>
          <p:cNvSpPr txBox="1"/>
          <p:nvPr userDrawn="1"/>
        </p:nvSpPr>
        <p:spPr>
          <a:xfrm>
            <a:off x="811562" y="1929161"/>
            <a:ext cx="69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93436F-B46F-9141-4EE3-6A4D6CB67B90}"/>
              </a:ext>
            </a:extLst>
          </p:cNvPr>
          <p:cNvSpPr txBox="1"/>
          <p:nvPr userDrawn="1"/>
        </p:nvSpPr>
        <p:spPr>
          <a:xfrm>
            <a:off x="0" y="39901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作者：小傅哥</a:t>
            </a:r>
            <a:endParaRPr kumimoji="1" lang="en-US" altLang="zh-CN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/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公众号：</a:t>
            </a:r>
            <a:r>
              <a:rPr kumimoji="1" lang="en-US" altLang="zh-CN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bugstack</a:t>
            </a:r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虫洞栈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A305B2-9187-0F96-97D9-D4393658D9AB}"/>
              </a:ext>
            </a:extLst>
          </p:cNvPr>
          <p:cNvSpPr txBox="1"/>
          <p:nvPr userDrawn="1"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320A47-1BE5-F75E-373B-E7F4FB0918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60" y="1072795"/>
            <a:ext cx="383032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8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CCE0-7367-4BD1-B6C8-BDBDF017F95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3071CD-EB1E-DA8C-A480-818D00C84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0" y="1147794"/>
            <a:ext cx="428083" cy="428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48A7AE3-3A43-4D06-1623-E0A30DC3C196}"/>
              </a:ext>
            </a:extLst>
          </p:cNvPr>
          <p:cNvSpPr txBox="1"/>
          <p:nvPr/>
        </p:nvSpPr>
        <p:spPr>
          <a:xfrm>
            <a:off x="507482" y="1131002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A6D210-53F8-BE72-D7C8-2A138F926403}"/>
              </a:ext>
            </a:extLst>
          </p:cNvPr>
          <p:cNvSpPr txBox="1"/>
          <p:nvPr/>
        </p:nvSpPr>
        <p:spPr>
          <a:xfrm>
            <a:off x="135156" y="1731995"/>
            <a:ext cx="69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56B1A67-AB4E-2C90-F458-26305E9D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4" y="875629"/>
            <a:ext cx="383032" cy="383032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255F9AE7-FAD6-A168-ED30-96B1019ACB67}"/>
              </a:ext>
            </a:extLst>
          </p:cNvPr>
          <p:cNvSpPr/>
          <p:nvPr/>
        </p:nvSpPr>
        <p:spPr>
          <a:xfrm>
            <a:off x="0" y="2391411"/>
            <a:ext cx="8931058" cy="25919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SpringBoot DDD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工程创建和 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Github/Gitcode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仓库使用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节：创建知识星球，爬取接口信息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节：知识星球接口领域服务开发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节：对接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ChatGPT</a:t>
            </a:r>
            <a:r>
              <a:rPr lang="zh-CN" altLang="e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调用接口；掌握阅读并使用外网技术文档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ChatGPT</a:t>
            </a:r>
            <a:r>
              <a:rPr lang="zh-CN" altLang="e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完成自动化回答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节：打包镜像文件，部署服务到 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Docker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容器</a:t>
            </a:r>
            <a:endParaRPr kumimoji="1" lang="zh-CN" altLang="en-US" sz="2000" dirty="0">
              <a:solidFill>
                <a:schemeClr val="tx1"/>
              </a:solidFill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5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5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kumimoji="1" lang="en" altLang="zh-CN" sz="3600" b="1" dirty="0">
                <a:latin typeface="Wawati SC" pitchFamily="82" charset="-122"/>
                <a:ea typeface="Wawati SC" pitchFamily="82" charset="-122"/>
              </a:rPr>
              <a:t>ChatGPT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16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6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节：部署服务到 </a:t>
            </a:r>
            <a:r>
              <a:rPr kumimoji="1" lang="en" altLang="zh-CN" sz="3600" b="1" dirty="0">
                <a:latin typeface="Wawati SC" pitchFamily="82" charset="-122"/>
                <a:ea typeface="Wawati SC" pitchFamily="82" charset="-122"/>
              </a:rPr>
              <a:t>Docker 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容器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7667C4-6A67-AE70-6F0B-579ED5C15E49}"/>
              </a:ext>
            </a:extLst>
          </p:cNvPr>
          <p:cNvSpPr txBox="1"/>
          <p:nvPr/>
        </p:nvSpPr>
        <p:spPr>
          <a:xfrm>
            <a:off x="-1456267" y="250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95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【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扩展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】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7667C4-6A67-AE70-6F0B-579ED5C15E49}"/>
              </a:ext>
            </a:extLst>
          </p:cNvPr>
          <p:cNvSpPr txBox="1"/>
          <p:nvPr/>
        </p:nvSpPr>
        <p:spPr>
          <a:xfrm>
            <a:off x="-1456267" y="250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1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6279ADFC-B377-C371-B5E6-BD723E0BB001}"/>
              </a:ext>
            </a:extLst>
          </p:cNvPr>
          <p:cNvSpPr/>
          <p:nvPr/>
        </p:nvSpPr>
        <p:spPr>
          <a:xfrm>
            <a:off x="1052186" y="383342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8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D36AFDB-156D-2989-188A-1E20379B3E9F}"/>
              </a:ext>
            </a:extLst>
          </p:cNvPr>
          <p:cNvSpPr/>
          <p:nvPr/>
        </p:nvSpPr>
        <p:spPr>
          <a:xfrm>
            <a:off x="1052186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1E5B7B8-846C-9671-4346-9D1BE94672A4}"/>
              </a:ext>
            </a:extLst>
          </p:cNvPr>
          <p:cNvSpPr/>
          <p:nvPr/>
        </p:nvSpPr>
        <p:spPr>
          <a:xfrm>
            <a:off x="5382160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514EE12-65C6-7F29-672F-F21BF689072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67836" y="4412524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E2A162-CD5D-2EE1-39CA-03045F700A92}"/>
              </a:ext>
            </a:extLst>
          </p:cNvPr>
          <p:cNvSpPr/>
          <p:nvPr/>
        </p:nvSpPr>
        <p:spPr>
          <a:xfrm>
            <a:off x="8787080" y="3805474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92A7405-FB79-BCA1-406B-D2A51A7C154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6897810" y="4412523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6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r>
              <a:rPr kumimoji="1" lang="en-US" altLang="zh-CN" dirty="0"/>
              <a:t>01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D36AFDB-156D-2989-188A-1E20379B3E9F}"/>
              </a:ext>
            </a:extLst>
          </p:cNvPr>
          <p:cNvSpPr/>
          <p:nvPr/>
        </p:nvSpPr>
        <p:spPr>
          <a:xfrm>
            <a:off x="1052186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E2A162-CD5D-2EE1-39CA-03045F700A92}"/>
              </a:ext>
            </a:extLst>
          </p:cNvPr>
          <p:cNvSpPr/>
          <p:nvPr/>
        </p:nvSpPr>
        <p:spPr>
          <a:xfrm>
            <a:off x="8787080" y="3805474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r>
              <a:rPr kumimoji="1" lang="en-US" altLang="zh-CN" dirty="0"/>
              <a:t>02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92A7405-FB79-BCA1-406B-D2A51A7C1540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6897810" y="2687297"/>
            <a:ext cx="1889270" cy="1725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BCF0DA1-ADF4-F970-4CF1-BD2C0BFF878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2567836" y="2687297"/>
            <a:ext cx="2814324" cy="1725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6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29B5B3E-BBC8-642A-11D0-4DEF7C2AB0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B835A7-03FB-6F4F-8F10-7ACEC3FB003F}"/>
              </a:ext>
            </a:extLst>
          </p:cNvPr>
          <p:cNvSpPr/>
          <p:nvPr/>
        </p:nvSpPr>
        <p:spPr>
          <a:xfrm>
            <a:off x="5007923" y="2340923"/>
            <a:ext cx="2176154" cy="217615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055BD7-F954-504F-9D5F-CFEF9F154A8A}"/>
              </a:ext>
            </a:extLst>
          </p:cNvPr>
          <p:cNvSpPr txBox="1"/>
          <p:nvPr/>
        </p:nvSpPr>
        <p:spPr>
          <a:xfrm>
            <a:off x="5522027" y="461950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@</a:t>
            </a:r>
            <a:r>
              <a:rPr kumimoji="1" lang="zh-CN" altLang="en-US" sz="24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小傅哥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EBC3B-E4B0-4D41-BACD-0A01DD5EE093}"/>
              </a:ext>
            </a:extLst>
          </p:cNvPr>
          <p:cNvSpPr txBox="1"/>
          <p:nvPr/>
        </p:nvSpPr>
        <p:spPr>
          <a:xfrm>
            <a:off x="3464510" y="518359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沉淀、分享、成长，让自己和他人都能有所收获！</a:t>
            </a:r>
          </a:p>
        </p:txBody>
      </p:sp>
    </p:spTree>
    <p:extLst>
      <p:ext uri="{BB962C8B-B14F-4D97-AF65-F5344CB8AC3E}">
        <p14:creationId xmlns:p14="http://schemas.microsoft.com/office/powerpoint/2010/main" val="11970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B517C9-C379-1AD2-894E-27CFF0AF9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3" y="1143552"/>
            <a:ext cx="490608" cy="490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9B8436-7421-4C9C-821E-F95859860417}"/>
              </a:ext>
            </a:extLst>
          </p:cNvPr>
          <p:cNvSpPr txBox="1"/>
          <p:nvPr/>
        </p:nvSpPr>
        <p:spPr>
          <a:xfrm>
            <a:off x="709211" y="1120611"/>
            <a:ext cx="6916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1444318" y="5658770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82DE9-1C26-2C22-0CBD-FDCE89153BFF}"/>
              </a:ext>
            </a:extLst>
          </p:cNvPr>
          <p:cNvSpPr txBox="1"/>
          <p:nvPr/>
        </p:nvSpPr>
        <p:spPr>
          <a:xfrm>
            <a:off x="0" y="2719556"/>
            <a:ext cx="12191999" cy="23083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72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72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问答助手</a:t>
            </a:r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实战项目</a:t>
            </a:r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👨🏻‍💻</a:t>
            </a:r>
            <a:endParaRPr kumimoji="1" lang="zh-CN" altLang="en-US" sz="7200" b="1" dirty="0">
              <a:latin typeface="Wawati SC" pitchFamily="82" charset="-122"/>
              <a:ea typeface="Wawati SC" pitchFamily="8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A0F11-045D-B76C-D424-FDB171BC8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13" y="1988926"/>
            <a:ext cx="988373" cy="98837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5723937-BD11-1C8E-B7AE-162220269B49}"/>
              </a:ext>
            </a:extLst>
          </p:cNvPr>
          <p:cNvSpPr/>
          <p:nvPr/>
        </p:nvSpPr>
        <p:spPr>
          <a:xfrm>
            <a:off x="9352847" y="3986941"/>
            <a:ext cx="2789669" cy="278966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7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B517C9-C379-1AD2-894E-27CFF0AF9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3" y="1143552"/>
            <a:ext cx="490608" cy="490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9B8436-7421-4C9C-821E-F95859860417}"/>
              </a:ext>
            </a:extLst>
          </p:cNvPr>
          <p:cNvSpPr txBox="1"/>
          <p:nvPr/>
        </p:nvSpPr>
        <p:spPr>
          <a:xfrm>
            <a:off x="709211" y="1120611"/>
            <a:ext cx="6916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67327" y="556811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82DE9-1C26-2C22-0CBD-FDCE89153BFF}"/>
              </a:ext>
            </a:extLst>
          </p:cNvPr>
          <p:cNvSpPr txBox="1"/>
          <p:nvPr/>
        </p:nvSpPr>
        <p:spPr>
          <a:xfrm>
            <a:off x="0" y="2719556"/>
            <a:ext cx="12191999" cy="230832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72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72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问答助手</a:t>
            </a:r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7200" b="1" dirty="0">
                <a:latin typeface="Wawati SC" pitchFamily="82" charset="-122"/>
                <a:ea typeface="Wawati SC" pitchFamily="82" charset="-122"/>
              </a:rPr>
              <a:t>实战项目</a:t>
            </a:r>
            <a:r>
              <a:rPr kumimoji="1" lang="en-US" altLang="zh-CN" sz="7200" b="1" dirty="0">
                <a:latin typeface="Wawati SC" pitchFamily="82" charset="-122"/>
                <a:ea typeface="Wawati SC" pitchFamily="82" charset="-122"/>
              </a:rPr>
              <a:t>👨🏻‍💻</a:t>
            </a:r>
            <a:endParaRPr kumimoji="1" lang="zh-CN" altLang="en-US" sz="7200" b="1" dirty="0">
              <a:latin typeface="Wawati SC" pitchFamily="82" charset="-122"/>
              <a:ea typeface="Wawati SC" pitchFamily="8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A0F11-045D-B76C-D424-FDB171BC8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13" y="1988926"/>
            <a:ext cx="988373" cy="9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B517C9-C379-1AD2-894E-27CFF0AF9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3" y="1143552"/>
            <a:ext cx="490608" cy="4906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782DE9-1C26-2C22-0CBD-FDCE89153BFF}"/>
              </a:ext>
            </a:extLst>
          </p:cNvPr>
          <p:cNvSpPr txBox="1"/>
          <p:nvPr/>
        </p:nvSpPr>
        <p:spPr>
          <a:xfrm>
            <a:off x="2492679" y="3170512"/>
            <a:ext cx="922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40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B8436-7421-4C9C-821E-F95859860417}"/>
              </a:ext>
            </a:extLst>
          </p:cNvPr>
          <p:cNvSpPr txBox="1"/>
          <p:nvPr/>
        </p:nvSpPr>
        <p:spPr>
          <a:xfrm>
            <a:off x="709211" y="1120611"/>
            <a:ext cx="6916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FDD0C0-3FAC-0F11-BC5B-8E3C174A89FA}"/>
              </a:ext>
            </a:extLst>
          </p:cNvPr>
          <p:cNvSpPr txBox="1"/>
          <p:nvPr/>
        </p:nvSpPr>
        <p:spPr>
          <a:xfrm>
            <a:off x="0" y="39901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作者：小傅哥</a:t>
            </a:r>
            <a:endParaRPr kumimoji="1" lang="en-US" altLang="zh-CN" sz="2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/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公众号：</a:t>
            </a:r>
            <a:r>
              <a:rPr kumimoji="1" lang="en-US" altLang="zh-CN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bugstack</a:t>
            </a:r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虫洞栈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A0F11-045D-B76C-D424-FDB171BC8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46" y="2824826"/>
            <a:ext cx="467925" cy="4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8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1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节：工程创建和仓库使用</a:t>
            </a:r>
          </a:p>
        </p:txBody>
      </p:sp>
    </p:spTree>
    <p:extLst>
      <p:ext uri="{BB962C8B-B14F-4D97-AF65-F5344CB8AC3E}">
        <p14:creationId xmlns:p14="http://schemas.microsoft.com/office/powerpoint/2010/main" val="24184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DEDE9F8-809D-F196-AA81-D664A74AADC7}"/>
              </a:ext>
            </a:extLst>
          </p:cNvPr>
          <p:cNvSpPr/>
          <p:nvPr/>
        </p:nvSpPr>
        <p:spPr>
          <a:xfrm>
            <a:off x="0" y="842210"/>
            <a:ext cx="12192000" cy="51856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A17AC-2A97-571C-BDED-3E8412CE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20" y="842210"/>
            <a:ext cx="7414959" cy="51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2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节：创建知识星球，爬取接口信息</a:t>
            </a:r>
          </a:p>
        </p:txBody>
      </p:sp>
    </p:spTree>
    <p:extLst>
      <p:ext uri="{BB962C8B-B14F-4D97-AF65-F5344CB8AC3E}">
        <p14:creationId xmlns:p14="http://schemas.microsoft.com/office/powerpoint/2010/main" val="11478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3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节：知识星球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调用，领域服务开发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3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4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节：对接 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ChatGPT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 接口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048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6429</TotalTime>
  <Words>1368</Words>
  <Application>Microsoft Macintosh PowerPoint</Application>
  <PresentationFormat>宽屏</PresentationFormat>
  <Paragraphs>134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Libian SC</vt:lpstr>
      <vt:lpstr>LingWai SC Medium</vt:lpstr>
      <vt:lpstr>Wawati SC</vt:lpstr>
      <vt:lpstr>Arial</vt:lpstr>
      <vt:lpstr>Chalkduster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Microsoft Office User</cp:lastModifiedBy>
  <cp:revision>1002</cp:revision>
  <dcterms:created xsi:type="dcterms:W3CDTF">2022-04-16T06:21:11Z</dcterms:created>
  <dcterms:modified xsi:type="dcterms:W3CDTF">2023-01-31T00:20:27Z</dcterms:modified>
</cp:coreProperties>
</file>