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8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8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quirrel/Squirrel.Windows/blob/develop/docs/artwork/Squirrel-Logo.png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20165322 – </a:t>
            </a:r>
            <a:r>
              <a:rPr lang="ko-KR" altLang="en-US" dirty="0" smtClean="0"/>
              <a:t>윤성훈</a:t>
            </a:r>
            <a:endParaRPr lang="en-US" altLang="ko-KR" dirty="0" smtClean="0"/>
          </a:p>
          <a:p>
            <a:r>
              <a:rPr lang="en-US" altLang="ko-KR" dirty="0" smtClean="0"/>
              <a:t>20185</a:t>
            </a:r>
            <a:r>
              <a:rPr lang="ko-KR" altLang="en-US" dirty="0" smtClean="0"/>
              <a:t>**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길병헌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7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5" y="2790691"/>
            <a:ext cx="3508943" cy="368728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203137" y="4399797"/>
            <a:ext cx="896741" cy="475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9156" y="2482914"/>
            <a:ext cx="352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Window </a:t>
            </a:r>
            <a:r>
              <a:rPr lang="ko-KR" altLang="en-US" sz="1400" dirty="0" smtClean="0"/>
              <a:t>환경에서 </a:t>
            </a:r>
            <a:r>
              <a:rPr lang="en-US" altLang="ko-KR" sz="1400" dirty="0" smtClean="0"/>
              <a:t>Build 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pic>
        <p:nvPicPr>
          <p:cNvPr id="2050" name="Picture 2" descr="https://social.msdn.microsoft.com/Forums/getfile/1014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12" y="2396105"/>
            <a:ext cx="3338544" cy="9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log.kakaocdn.net/dn/nA9iq/btqEmv9jAaW/kKowcn7t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12" y="3825371"/>
            <a:ext cx="1503934" cy="15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github.com/Squirrel/Squirrel.Windows/raw/develop/docs/artwork/Squirrel-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55" y="5838768"/>
            <a:ext cx="3011857" cy="8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SIS 시작하기 - (1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720" y="3984784"/>
            <a:ext cx="1732136" cy="129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7746821" y="4399797"/>
            <a:ext cx="896741" cy="475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Installation/Uninstallation Installation of TrustPort eSign PRO application  is set up by starting program setup.exe (the program icon is figured  below). Installation program is a transparent wizard that enbles the  installation even for the less experienced users. If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66" y="2396105"/>
            <a:ext cx="942893" cy="11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3415" y="3636786"/>
            <a:ext cx="2474397" cy="15260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3415" y="5573178"/>
            <a:ext cx="2474397" cy="992814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564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 필요성 및 목적</a:t>
            </a:r>
            <a:endParaRPr lang="ko-KR" altLang="en-US" sz="32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17453" y="919122"/>
            <a:ext cx="11479742" cy="1077892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누구나 </a:t>
            </a:r>
            <a:r>
              <a:rPr lang="ko-KR" altLang="en-US" sz="1800" dirty="0"/>
              <a:t>접근할 수 있는 </a:t>
            </a:r>
            <a:r>
              <a:rPr lang="en-US" altLang="ko-KR" sz="1800" dirty="0"/>
              <a:t>web </a:t>
            </a:r>
            <a:r>
              <a:rPr lang="en-US" altLang="ko-KR" sz="1800" dirty="0" err="1"/>
              <a:t>platfrom</a:t>
            </a:r>
            <a:r>
              <a:rPr lang="ko-KR" altLang="en-US" sz="1800" dirty="0"/>
              <a:t>을 통해 프로그램 </a:t>
            </a:r>
            <a:r>
              <a:rPr lang="en-US" altLang="ko-KR" sz="1800" dirty="0" smtClean="0"/>
              <a:t>installer 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만들어 주는 </a:t>
            </a:r>
            <a:r>
              <a:rPr lang="en-US" altLang="ko-KR" sz="1800" dirty="0"/>
              <a:t>service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제공 </a:t>
            </a:r>
            <a:r>
              <a:rPr lang="en-US" altLang="ko-KR" sz="1800" dirty="0" smtClean="0"/>
              <a:t>(Windows </a:t>
            </a:r>
            <a:r>
              <a:rPr lang="ko-KR" altLang="en-US" sz="1800" dirty="0" smtClean="0"/>
              <a:t>환경</a:t>
            </a:r>
            <a:r>
              <a:rPr lang="en-US" altLang="ko-KR" sz="18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사용자에게 프로그램 관리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제거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변경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있어 편의성을 제공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개발 초심자는 배포에 신경↓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원하는 목적을 위하여 개발에 좀 더 집중 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365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icmetl.org/wp-content/uploads/2020/11/user-icon-human-person-sign-vector-102066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2" y="2400724"/>
            <a:ext cx="859105" cy="85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3935" y="203139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Dev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6172" y="1535959"/>
            <a:ext cx="116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WAS-EC2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59102" y="1571863"/>
            <a:ext cx="1341912" cy="874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019" y="1941194"/>
            <a:ext cx="5640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Flask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46172" y="2614634"/>
            <a:ext cx="116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WAS-EC2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59102" y="2650538"/>
            <a:ext cx="1341912" cy="874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48019" y="3019869"/>
            <a:ext cx="5640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Flask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638307" y="1133588"/>
            <a:ext cx="1591293" cy="28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icon-library.com/images/dot-icon/dot-icon-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322274" y="3623362"/>
            <a:ext cx="215564" cy="2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38307" y="1133588"/>
            <a:ext cx="159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Scaling group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505540" y="2158793"/>
            <a:ext cx="941120" cy="1022890"/>
            <a:chOff x="3413668" y="1930041"/>
            <a:chExt cx="941120" cy="1022890"/>
          </a:xfrm>
        </p:grpSpPr>
        <p:sp>
          <p:nvSpPr>
            <p:cNvPr id="23" name="직사각형 22"/>
            <p:cNvSpPr/>
            <p:nvPr/>
          </p:nvSpPr>
          <p:spPr>
            <a:xfrm>
              <a:off x="3413668" y="1930041"/>
              <a:ext cx="941120" cy="1022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018" y="2251666"/>
              <a:ext cx="44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LB</a:t>
              </a:r>
              <a:endParaRPr lang="ko-KR" altLang="en-US" dirty="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107" y="2398432"/>
            <a:ext cx="1524000" cy="24479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222" y="2441102"/>
            <a:ext cx="2047875" cy="21050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877" y="164627"/>
            <a:ext cx="3457575" cy="227647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1620981" y="2577965"/>
            <a:ext cx="172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552315" y="2030801"/>
            <a:ext cx="2496719" cy="25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632282" y="2959741"/>
            <a:ext cx="2411082" cy="28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598177" y="2130766"/>
            <a:ext cx="2488530" cy="2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601800" y="2802504"/>
            <a:ext cx="2441565" cy="26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1620981" y="2740078"/>
            <a:ext cx="167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7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344"/>
            <a:ext cx="10193395" cy="61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7" y="432934"/>
            <a:ext cx="11321253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23" y="2071994"/>
            <a:ext cx="3869747" cy="2400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0857" y="1620981"/>
            <a:ext cx="317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Setup.exe </a:t>
            </a:r>
            <a:r>
              <a:rPr lang="ko-KR" altLang="en-US" dirty="0" smtClean="0"/>
              <a:t>파일 실행 후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514" y="2959884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81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클라우드 컴퓨팅 프로젝트</vt:lpstr>
      <vt:lpstr>프로젝트 필요성 및 목적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Bioit</dc:creator>
  <cp:lastModifiedBy>Bioit</cp:lastModifiedBy>
  <cp:revision>12</cp:revision>
  <dcterms:created xsi:type="dcterms:W3CDTF">2021-12-05T10:27:11Z</dcterms:created>
  <dcterms:modified xsi:type="dcterms:W3CDTF">2021-12-05T13:25:24Z</dcterms:modified>
</cp:coreProperties>
</file>