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48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0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8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1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76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9E2E7-6A07-4E42-A0AF-389EA9CEF0CA}" type="datetimeFigureOut">
              <a:rPr lang="ko-KR" altLang="en-US" smtClean="0"/>
              <a:t>2021-12-05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0BCC-8103-41AC-B558-27C5F9C745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5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Squirrel/Squirrel.Windows/blob/develop/docs/artwork/Squirrel-Logo.png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컴퓨팅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20165322 – </a:t>
            </a:r>
            <a:r>
              <a:rPr lang="ko-KR" altLang="en-US" dirty="0" smtClean="0"/>
              <a:t>윤성훈</a:t>
            </a:r>
            <a:endParaRPr lang="en-US" altLang="ko-KR" dirty="0" smtClean="0"/>
          </a:p>
          <a:p>
            <a:r>
              <a:rPr lang="en-US" altLang="ko-KR" dirty="0" smtClean="0"/>
              <a:t>20185</a:t>
            </a:r>
            <a:r>
              <a:rPr lang="ko-KR" altLang="en-US" dirty="0" smtClean="0"/>
              <a:t>**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길병헌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76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" y="2790691"/>
            <a:ext cx="3508943" cy="368728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03137" y="4399797"/>
            <a:ext cx="896741" cy="475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89156" y="2482914"/>
            <a:ext cx="352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Window </a:t>
            </a:r>
            <a:r>
              <a:rPr lang="ko-KR" altLang="en-US" sz="1400" dirty="0" smtClean="0"/>
              <a:t>환경에서 </a:t>
            </a:r>
            <a:r>
              <a:rPr lang="en-US" altLang="ko-KR" sz="1400" dirty="0" smtClean="0"/>
              <a:t>Build 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pic>
        <p:nvPicPr>
          <p:cNvPr id="2050" name="Picture 2" descr="https://social.msdn.microsoft.com/Forums/getfile/1014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12" y="2396105"/>
            <a:ext cx="3338544" cy="91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log.kakaocdn.net/dn/nA9iq/btqEmv9jAaW/kKowcn7t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12" y="3825371"/>
            <a:ext cx="1503934" cy="150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github.com/Squirrel/Squirrel.Windows/raw/develop/docs/artwork/Squirrel-Logo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55" y="5838768"/>
            <a:ext cx="3011857" cy="88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SIS 시작하기 - (1)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720" y="3984784"/>
            <a:ext cx="1732136" cy="129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7746821" y="4399797"/>
            <a:ext cx="896741" cy="4750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Installation/Uninstallation Installation of TrustPort eSign PRO application  is set up by starting program setup.exe (the program icon is figured  below). Installation program is a transparent wizard that enbles the  installation even for the less experienced users. If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66" y="2396105"/>
            <a:ext cx="942893" cy="112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3415" y="3636786"/>
            <a:ext cx="2474397" cy="15260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3415" y="5573178"/>
            <a:ext cx="2474397" cy="992814"/>
          </a:xfrm>
          <a:prstGeom prst="rect">
            <a:avLst/>
          </a:prstGeom>
        </p:spPr>
      </p:pic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0564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프로젝트 필요성 및 목적</a:t>
            </a:r>
            <a:endParaRPr lang="ko-KR" altLang="en-US" sz="3200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217453" y="919122"/>
            <a:ext cx="11479742" cy="1077892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ko-KR" altLang="en-US" sz="1800" dirty="0" smtClean="0"/>
              <a:t>누구나 </a:t>
            </a:r>
            <a:r>
              <a:rPr lang="ko-KR" altLang="en-US" sz="1800" dirty="0"/>
              <a:t>접근할 수 있는 </a:t>
            </a:r>
            <a:r>
              <a:rPr lang="en-US" altLang="ko-KR" sz="1800" dirty="0"/>
              <a:t>web </a:t>
            </a:r>
            <a:r>
              <a:rPr lang="en-US" altLang="ko-KR" sz="1800" dirty="0" err="1"/>
              <a:t>platfrom</a:t>
            </a:r>
            <a:r>
              <a:rPr lang="ko-KR" altLang="en-US" sz="1800" dirty="0"/>
              <a:t>을 통해 프로그램 </a:t>
            </a:r>
            <a:r>
              <a:rPr lang="en-US" altLang="ko-KR" sz="1800" dirty="0" smtClean="0"/>
              <a:t>installer 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만들어 주는 </a:t>
            </a:r>
            <a:r>
              <a:rPr lang="en-US" altLang="ko-KR" sz="1800" dirty="0"/>
              <a:t>service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제공 </a:t>
            </a:r>
            <a:r>
              <a:rPr lang="en-US" altLang="ko-KR" sz="1800" dirty="0" smtClean="0"/>
              <a:t>(Windows </a:t>
            </a:r>
            <a:r>
              <a:rPr lang="ko-KR" altLang="en-US" sz="1800" dirty="0" smtClean="0"/>
              <a:t>환경</a:t>
            </a:r>
            <a:r>
              <a:rPr lang="en-US" altLang="ko-KR" sz="1800" dirty="0" smtClean="0"/>
              <a:t>)</a:t>
            </a:r>
          </a:p>
          <a:p>
            <a:pPr>
              <a:buFontTx/>
              <a:buChar char="-"/>
            </a:pPr>
            <a:r>
              <a:rPr lang="ko-KR" altLang="en-US" sz="1800" dirty="0" smtClean="0"/>
              <a:t>사용자에게 프로그램 관리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추가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제거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변경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있어 편의성을 제공</a:t>
            </a:r>
            <a:endParaRPr lang="en-US" altLang="ko-KR" sz="1800" dirty="0" smtClean="0"/>
          </a:p>
          <a:p>
            <a:pPr>
              <a:buFontTx/>
              <a:buChar char="-"/>
            </a:pPr>
            <a:r>
              <a:rPr lang="ko-KR" altLang="en-US" sz="1800" dirty="0" smtClean="0"/>
              <a:t>개발 초심자는 배포에 신경↓ </a:t>
            </a:r>
            <a:r>
              <a:rPr lang="en-US" altLang="ko-KR" sz="1800" dirty="0" smtClean="0">
                <a:sym typeface="Wingdings" panose="05000000000000000000" pitchFamily="2" charset="2"/>
              </a:rPr>
              <a:t>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원하는 목적을 위하여 개발에 좀 더 집중 가능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3365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icmetl.org/wp-content/uploads/2020/11/user-icon-human-person-sign-vector-1020669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89" y="2322151"/>
            <a:ext cx="859105" cy="85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8182" y="1952819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Dev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24065" y="1485159"/>
            <a:ext cx="116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WAS-EC2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36995" y="1521063"/>
            <a:ext cx="1341912" cy="87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25912" y="1890394"/>
            <a:ext cx="5640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Flask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24065" y="2563834"/>
            <a:ext cx="116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WAS-EC2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36995" y="2599738"/>
            <a:ext cx="1341912" cy="87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225912" y="2969069"/>
            <a:ext cx="56407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Flask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716200" y="1082788"/>
            <a:ext cx="1591293" cy="281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https://icon-library.com/images/dot-icon/dot-icon-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7400167" y="3572562"/>
            <a:ext cx="215564" cy="21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16200" y="1082788"/>
            <a:ext cx="1591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Scaling group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583433" y="2107993"/>
            <a:ext cx="941120" cy="1022890"/>
            <a:chOff x="3413668" y="1930041"/>
            <a:chExt cx="941120" cy="1022890"/>
          </a:xfrm>
        </p:grpSpPr>
        <p:sp>
          <p:nvSpPr>
            <p:cNvPr id="23" name="직사각형 22"/>
            <p:cNvSpPr/>
            <p:nvPr/>
          </p:nvSpPr>
          <p:spPr>
            <a:xfrm>
              <a:off x="3413668" y="1930041"/>
              <a:ext cx="941120" cy="10228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6018" y="2251666"/>
              <a:ext cx="445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LB</a:t>
              </a:r>
              <a:endParaRPr lang="ko-KR" altLang="en-US" dirty="0"/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0" y="2347632"/>
            <a:ext cx="1524000" cy="24479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115" y="2390302"/>
            <a:ext cx="2047875" cy="210502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770" y="113827"/>
            <a:ext cx="3457575" cy="2276475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1698874" y="2527165"/>
            <a:ext cx="1727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4630208" y="1980001"/>
            <a:ext cx="2496719" cy="25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710175" y="2908941"/>
            <a:ext cx="2411082" cy="283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4676070" y="2079966"/>
            <a:ext cx="2488530" cy="25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H="1" flipV="1">
            <a:off x="4679693" y="2751704"/>
            <a:ext cx="2441565" cy="26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1698874" y="2689278"/>
            <a:ext cx="16796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른쪽 화살표 30"/>
          <p:cNvSpPr/>
          <p:nvPr/>
        </p:nvSpPr>
        <p:spPr>
          <a:xfrm rot="5400000">
            <a:off x="465666" y="3284710"/>
            <a:ext cx="642547" cy="3623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6401" y="3227561"/>
            <a:ext cx="205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Setup.exe Deploy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83235" y="2225506"/>
            <a:ext cx="1359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HTTP:POST&amp;GET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896802" y="2689278"/>
            <a:ext cx="1359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HTTP:POST&amp;GET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5051715" y="1797914"/>
            <a:ext cx="1359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HTTP:POST&amp;GET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5016567" y="3138511"/>
            <a:ext cx="1359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HTTP:POST&amp;GET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3037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344"/>
            <a:ext cx="10193395" cy="61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7" y="432934"/>
            <a:ext cx="11321253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2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46257" y="236681"/>
            <a:ext cx="317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Setup.exe </a:t>
            </a:r>
            <a:r>
              <a:rPr lang="ko-KR" altLang="en-US" dirty="0" smtClean="0"/>
              <a:t>파일 실행 후 설치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" y="189627"/>
            <a:ext cx="3618345" cy="601243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2578100" y="1162050"/>
            <a:ext cx="1174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82" y="606013"/>
            <a:ext cx="5457825" cy="33051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52850" y="977384"/>
            <a:ext cx="189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Setup </a:t>
            </a:r>
            <a:r>
              <a:rPr lang="ko-KR" altLang="en-US" dirty="0" smtClean="0"/>
              <a:t>파일 저장</a:t>
            </a:r>
            <a:endParaRPr lang="en-US" altLang="ko-KR" dirty="0" smtClean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75" y="1531382"/>
            <a:ext cx="3043780" cy="94481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532" y="4502770"/>
            <a:ext cx="4657725" cy="20002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25871" y="4133438"/>
            <a:ext cx="178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잘 설치 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0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514" y="2959884"/>
            <a:ext cx="10515600" cy="1325563"/>
          </a:xfrm>
        </p:spPr>
        <p:txBody>
          <a:bodyPr/>
          <a:lstStyle/>
          <a:p>
            <a:pPr algn="ctr"/>
            <a:r>
              <a:rPr lang="ko-KR" altLang="en-US" smtClean="0"/>
              <a:t>감사합니다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93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클라우드 컴퓨팅 프로젝트</vt:lpstr>
      <vt:lpstr>프로젝트 필요성 및 목적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Bioit</dc:creator>
  <cp:lastModifiedBy>Bioit</cp:lastModifiedBy>
  <cp:revision>15</cp:revision>
  <dcterms:created xsi:type="dcterms:W3CDTF">2021-12-05T10:27:11Z</dcterms:created>
  <dcterms:modified xsi:type="dcterms:W3CDTF">2021-12-05T14:44:23Z</dcterms:modified>
</cp:coreProperties>
</file>