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7D5778-00C3-4B2A-A1F7-62018734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726BFC-7DDE-43EE-9727-E1549EBDD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20FC7E-0627-423F-BABD-1AECF29A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14BFDA-0D78-44B1-80F2-7EF36D5F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A23660-A0A7-4064-83C2-2FA2D03C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5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2BC25-F464-4976-9C36-AB8865CA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08D9B4-8230-4335-BF69-B42863E96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C43548-DF0F-4736-A93D-A6254B89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B3F1F7-1A6F-4D2B-9DBA-45FD427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3A3D59-B6ED-4E2D-9950-08A2066A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82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515ED30-E3D9-4614-AC94-90E830FDE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EAB0C6B-4C8F-4CC2-BB4D-B3A4BC7D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ACF2D7-CDF3-429A-8E5E-EE6A6470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2AF726-B4DE-471D-B499-5DFA9BC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7B6948-8A41-4A37-972A-061B5E5B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25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5AAE72-1053-40A0-8FF2-57D3BF5F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2770D-886D-4BD3-A81C-9E57C1F1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C68D0E-51B6-449F-B1AD-6B66C2C6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CCE83E-26CD-43C8-8FDD-20C4A74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D1D5FA-A54B-4680-839E-CC9EC934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9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215E9-9F6D-412D-928D-C7C39817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937B91-F64D-4836-8A51-2D84CBF3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366589-0871-434D-BC4E-FA43C6FE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A9A6E8-9A9F-44F8-9E39-7D7996EC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41BD3C-BBA4-48FE-A757-711E5B5B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80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240AD-AA8F-4306-B90D-52E3C887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84E212-A9DE-461D-B146-714EB091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4F550C-1DE7-40CB-859A-F4F03010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ECEDA1-9F0D-482D-AEE1-44760FD6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3330CA-A546-4ADA-965D-A5920493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4CB3E7-1F33-4DCE-B4B1-018476C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63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AE22F-1F8E-44EB-8AB6-F01F9FFC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E4E72D-7D60-43C9-85CC-504E2B19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4D43B7-3873-4255-A7BC-865B0D5CB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32D9FB7-3E4A-4FC9-818E-B1F8DC0DD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FBEB5E-F21F-4813-AB26-6B32EBCA5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293D1B-4491-46AA-A342-F85BAF20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D22AC6-CE8D-4819-8217-A96893D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8832700-51A9-4CE5-8B51-8D1A35D6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31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093780-4A57-4874-9ECE-A44E2698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3876A28-2BC3-40ED-9752-004CB3DB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DFE7959-54A7-4217-983F-D0C19B38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53F875-DC5E-465D-B49C-2283DCFF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51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E7BFC0-F88C-4F4E-A5BB-DC52CDA4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7A5A23E-7DB8-4C79-8D96-C2F67378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C6A429-0700-4295-AB6C-B0580B7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8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D567D-A0D5-4051-8A4C-7CBCAA0E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2B0A94-CAF4-487D-91A6-6CB8246E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326F72-5484-404D-B95F-F45BED2D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2145F0-058B-43E3-91A7-8777A057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D73DED-982A-4170-9772-6B5E8CF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71BE58-872C-45FC-84B7-D02A2F4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87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28E8E1-DFA9-43ED-9064-C90970E5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BEC1D38-B200-4E0F-A20B-AFE0B099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D2CACAE-B83A-4A99-B9E0-DD914D3C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F27E42-A051-4265-9D01-C0A55EBE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D8EDDC5-3E41-4491-ACBD-08BE0E80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09CEAF-1295-4063-B180-CFA70FDE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02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68B47B4-3EDB-4795-90D7-02CFABE7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FBE906-CB54-4B79-AD13-35CA13C24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B4255F-7A44-4750-BFF5-2ED1C57A9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FCB9-08D8-4860-B73D-8AF7AE2A1973}" type="datetimeFigureOut">
              <a:rPr lang="hu-HU" smtClean="0"/>
              <a:t>2023.04.26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D81F5C-8451-49C2-BA3B-5C63E619D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859165-A737-482D-B881-0778CBB6E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01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055DCB-FA15-4C54-A78E-EA890B37B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Középkori kínzóeszközök-konspirációs elméletek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680CA-9642-48BC-8B58-42E80135B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Reinhardt</a:t>
            </a:r>
            <a:r>
              <a:rPr lang="hu-HU" dirty="0"/>
              <a:t> Benjámin</a:t>
            </a:r>
          </a:p>
          <a:p>
            <a:r>
              <a:rPr lang="hu-HU" dirty="0"/>
              <a:t>Bartha Bende</a:t>
            </a:r>
            <a:br>
              <a:rPr lang="hu-HU" dirty="0"/>
            </a:br>
            <a:r>
              <a:rPr lang="hu-HU" dirty="0"/>
              <a:t>Szemethy Levente</a:t>
            </a:r>
          </a:p>
        </p:txBody>
      </p:sp>
    </p:spTree>
    <p:extLst>
      <p:ext uri="{BB962C8B-B14F-4D97-AF65-F5344CB8AC3E}">
        <p14:creationId xmlns:p14="http://schemas.microsoft.com/office/powerpoint/2010/main" val="131651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Szélesvásznú</PresentationFormat>
  <Paragraphs>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Középkori kínzóeszközök-konspirációs elméletek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Szemethy Levente</dc:creator>
  <cp:lastModifiedBy>Szemethy Levente</cp:lastModifiedBy>
  <cp:revision>3</cp:revision>
  <dcterms:created xsi:type="dcterms:W3CDTF">2023-04-12T11:01:05Z</dcterms:created>
  <dcterms:modified xsi:type="dcterms:W3CDTF">2023-04-26T09:27:07Z</dcterms:modified>
</cp:coreProperties>
</file>