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D5778-00C3-4B2A-A1F7-62018734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726BFC-7DDE-43EE-9727-E1549EBD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20FC7E-0627-423F-BABD-1AECF29A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14BFDA-0D78-44B1-80F2-7EF36D5F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A23660-A0A7-4064-83C2-2FA2D03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92BC25-F464-4976-9C36-AB8865CA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08D9B4-8230-4335-BF69-B42863E96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C43548-DF0F-4736-A93D-A6254B89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B3F1F7-1A6F-4D2B-9DBA-45FD427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A3D59-B6ED-4E2D-9950-08A2066A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8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515ED30-E3D9-4614-AC94-90E830FDE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AB0C6B-4C8F-4CC2-BB4D-B3A4BC7D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CF2D7-CDF3-429A-8E5E-EE6A6470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2AF726-B4DE-471D-B499-5DFA9BC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7B6948-8A41-4A37-972A-061B5E5B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2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5AAE72-1053-40A0-8FF2-57D3BF5F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C2770D-886D-4BD3-A81C-9E57C1F1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C68D0E-51B6-449F-B1AD-6B66C2C6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CCE83E-26CD-43C8-8FDD-20C4A746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D1D5FA-A54B-4680-839E-CC9EC934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95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215E9-9F6D-412D-928D-C7C39817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937B91-F64D-4836-8A51-2D84CBF3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366589-0871-434D-BC4E-FA43C6FE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A9A6E8-9A9F-44F8-9E39-7D7996EC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41BD3C-BBA4-48FE-A757-711E5B5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8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A240AD-AA8F-4306-B90D-52E3C887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84E212-A9DE-461D-B146-714EB091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4F550C-1DE7-40CB-859A-F4F03010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ECEDA1-9F0D-482D-AEE1-44760FD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3330CA-A546-4ADA-965D-A5920493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4CB3E7-1F33-4DCE-B4B1-018476C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AE22F-1F8E-44EB-8AB6-F01F9FFC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E4E72D-7D60-43C9-85CC-504E2B19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4D43B7-3873-4255-A7BC-865B0D5CB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32D9FB7-3E4A-4FC9-818E-B1F8DC0D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5FBEB5E-F21F-4813-AB26-6B32EBCA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293D1B-4491-46AA-A342-F85BAF20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D22AC6-CE8D-4819-8217-A96893D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8832700-51A9-4CE5-8B51-8D1A35D6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31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093780-4A57-4874-9ECE-A44E269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3876A28-2BC3-40ED-9752-004CB3D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DFE7959-54A7-4217-983F-D0C19B38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53F875-DC5E-465D-B49C-2283DCFF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51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E7BFC0-F88C-4F4E-A5BB-DC52CDA4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7A5A23E-7DB8-4C79-8D96-C2F6737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C6A429-0700-4295-AB6C-B0580B7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8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D567D-A0D5-4051-8A4C-7CBCAA0E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2B0A94-CAF4-487D-91A6-6CB8246E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326F72-5484-404D-B95F-F45BED2D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2145F0-058B-43E3-91A7-8777A057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D73DED-982A-4170-9772-6B5E8CF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71BE58-872C-45FC-84B7-D02A2F4A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87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28E8E1-DFA9-43ED-9064-C90970E5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BEC1D38-B200-4E0F-A20B-AFE0B0991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2CACAE-B83A-4A99-B9E0-DD914D3C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F27E42-A051-4265-9D01-C0A55EBE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8EDDC5-3E41-4491-ACBD-08BE0E80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09CEAF-1295-4063-B180-CFA70FDE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0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68B47B4-3EDB-4795-90D7-02CFABE7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FBE906-CB54-4B79-AD13-35CA13C2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B4255F-7A44-4750-BFF5-2ED1C57A9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FCB9-08D8-4860-B73D-8AF7AE2A1973}" type="datetimeFigureOut">
              <a:rPr lang="hu-HU" smtClean="0"/>
              <a:t>2023.05.03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D81F5C-8451-49C2-BA3B-5C63E619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859165-A737-482D-B881-0778CBB6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172-A193-41CE-B848-306BCC70FF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01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9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F6381E5-783F-450A-866B-7A2CFE37E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368"/>
            <a:ext cx="12256656" cy="689436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4055DCB-FA15-4C54-A78E-EA890B37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327" y="321252"/>
            <a:ext cx="9144000" cy="1872674"/>
          </a:xfrm>
          <a:solidFill>
            <a:schemeClr val="tx1">
              <a:lumMod val="85000"/>
              <a:lumOff val="15000"/>
              <a:alpha val="56000"/>
            </a:schemeClr>
          </a:solidFill>
          <a:effectLst>
            <a:softEdge rad="0"/>
          </a:effectLst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Középkori </a:t>
            </a:r>
            <a:r>
              <a:rPr lang="hu-HU" b="1" dirty="0">
                <a:solidFill>
                  <a:schemeClr val="bg1"/>
                </a:solidFill>
                <a:effectLst>
                  <a:outerShdw blurRad="50800" dist="50800" dir="5400000" sx="99000" sy="99000" algn="ctr" rotWithShape="0">
                    <a:srgbClr val="000000">
                      <a:alpha val="52000"/>
                    </a:srgbClr>
                  </a:outerShdw>
                </a:effectLst>
              </a:rPr>
              <a:t>kínzóeszközök-konspirációs</a:t>
            </a:r>
            <a:r>
              <a:rPr lang="hu-HU" b="1" dirty="0">
                <a:solidFill>
                  <a:schemeClr val="bg1"/>
                </a:solidFill>
              </a:rPr>
              <a:t> elméletek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4680CA-9642-48BC-8B58-42E80135B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46" y="4045527"/>
            <a:ext cx="3380509" cy="2034310"/>
          </a:xfrm>
          <a:solidFill>
            <a:schemeClr val="tx1">
              <a:lumMod val="85000"/>
              <a:lumOff val="15000"/>
              <a:alpha val="56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Bartha Bende</a:t>
            </a:r>
          </a:p>
          <a:p>
            <a:endParaRPr lang="hu-HU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hu-HU" b="1" dirty="0" err="1">
                <a:solidFill>
                  <a:schemeClr val="bg1"/>
                </a:solidFill>
              </a:rPr>
              <a:t>Reinhardt</a:t>
            </a:r>
            <a:r>
              <a:rPr lang="hu-HU" b="1" dirty="0">
                <a:solidFill>
                  <a:schemeClr val="bg1"/>
                </a:solidFill>
              </a:rPr>
              <a:t> Benjámin</a:t>
            </a:r>
          </a:p>
          <a:p>
            <a:pPr>
              <a:spcAft>
                <a:spcPts val="600"/>
              </a:spcAft>
            </a:pPr>
            <a:br>
              <a:rPr lang="hu-HU" b="1" dirty="0">
                <a:solidFill>
                  <a:schemeClr val="bg1"/>
                </a:solidFill>
              </a:rPr>
            </a:br>
            <a:r>
              <a:rPr lang="hu-HU" b="1" dirty="0">
                <a:solidFill>
                  <a:schemeClr val="bg1"/>
                </a:solidFill>
              </a:rPr>
              <a:t>Szemethy Levente</a:t>
            </a:r>
          </a:p>
        </p:txBody>
      </p:sp>
    </p:spTree>
    <p:extLst>
      <p:ext uri="{BB962C8B-B14F-4D97-AF65-F5344CB8AC3E}">
        <p14:creationId xmlns:p14="http://schemas.microsoft.com/office/powerpoint/2010/main" val="13165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FDC19B8-0E16-44B6-A2EF-864CAB83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5803ABE8-46BB-493E-9AA8-303272044720}"/>
              </a:ext>
            </a:extLst>
          </p:cNvPr>
          <p:cNvSpPr txBox="1">
            <a:spLocks/>
          </p:cNvSpPr>
          <p:nvPr/>
        </p:nvSpPr>
        <p:spPr>
          <a:xfrm>
            <a:off x="226291" y="284306"/>
            <a:ext cx="7624618" cy="5512812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effectLst>
            <a:softEdge rad="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>
                <a:solidFill>
                  <a:schemeClr val="bg1"/>
                </a:solidFill>
              </a:rPr>
              <a:t>Középkori </a:t>
            </a:r>
            <a:r>
              <a:rPr lang="hu-HU" b="1" dirty="0">
                <a:solidFill>
                  <a:schemeClr val="bg1"/>
                </a:solidFill>
                <a:effectLst>
                  <a:outerShdw blurRad="50800" dist="50800" dir="5400000" sx="99000" sy="99000" algn="ctr" rotWithShape="0">
                    <a:srgbClr val="000000">
                      <a:alpha val="52000"/>
                    </a:srgbClr>
                  </a:outerShdw>
                </a:effectLst>
              </a:rPr>
              <a:t>kínzóeszközök</a:t>
            </a:r>
          </a:p>
          <a:p>
            <a:endParaRPr lang="hu-HU" b="1" dirty="0">
              <a:solidFill>
                <a:schemeClr val="bg1"/>
              </a:solidFill>
              <a:effectLst>
                <a:outerShdw blurRad="50800" dist="50800" dir="5400000" sx="99000" sy="99000" algn="ctr" rotWithShape="0">
                  <a:srgbClr val="000000">
                    <a:alpha val="52000"/>
                  </a:srgbClr>
                </a:outerShdw>
              </a:effectLst>
            </a:endParaRPr>
          </a:p>
          <a:p>
            <a:r>
              <a:rPr lang="hu-HU" b="1" dirty="0">
                <a:solidFill>
                  <a:schemeClr val="bg1"/>
                </a:solidFill>
              </a:rPr>
              <a:t>Bartha Bende:</a:t>
            </a:r>
          </a:p>
          <a:p>
            <a:r>
              <a:rPr lang="hu-HU" b="1" dirty="0">
                <a:solidFill>
                  <a:schemeClr val="bg1"/>
                </a:solidFill>
              </a:rPr>
              <a:t>-kinzoeszkozok2.html</a:t>
            </a:r>
          </a:p>
          <a:p>
            <a:r>
              <a:rPr lang="hu-HU" b="1" dirty="0">
                <a:solidFill>
                  <a:schemeClr val="bg1"/>
                </a:solidFill>
              </a:rPr>
              <a:t>-képek/</a:t>
            </a:r>
            <a:r>
              <a:rPr lang="hu-HU" b="1" dirty="0" err="1">
                <a:solidFill>
                  <a:schemeClr val="bg1"/>
                </a:solidFill>
              </a:rPr>
              <a:t>infomációgyűjtés</a:t>
            </a:r>
            <a:endParaRPr lang="hu-HU" b="1" dirty="0">
              <a:solidFill>
                <a:schemeClr val="bg1"/>
              </a:solidFill>
            </a:endParaRPr>
          </a:p>
          <a:p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FDC19B8-0E16-44B6-A2EF-864CAB83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FF324666-4C8F-E50D-926F-483E82769991}"/>
              </a:ext>
            </a:extLst>
          </p:cNvPr>
          <p:cNvSpPr txBox="1">
            <a:spLocks/>
          </p:cNvSpPr>
          <p:nvPr/>
        </p:nvSpPr>
        <p:spPr>
          <a:xfrm>
            <a:off x="226291" y="284306"/>
            <a:ext cx="7624618" cy="5512812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effectLst>
            <a:softEdge rad="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>
                <a:solidFill>
                  <a:schemeClr val="bg1"/>
                </a:solidFill>
              </a:rPr>
              <a:t>Középkori </a:t>
            </a:r>
            <a:r>
              <a:rPr lang="hu-HU" b="1" dirty="0">
                <a:solidFill>
                  <a:schemeClr val="bg1"/>
                </a:solidFill>
                <a:effectLst>
                  <a:outerShdw blurRad="50800" dist="50800" dir="5400000" sx="99000" sy="99000" algn="ctr" rotWithShape="0">
                    <a:srgbClr val="000000">
                      <a:alpha val="52000"/>
                    </a:srgbClr>
                  </a:outerShdw>
                </a:effectLst>
              </a:rPr>
              <a:t>kínzóeszközök:</a:t>
            </a:r>
          </a:p>
          <a:p>
            <a:endParaRPr lang="hu-HU" b="1" dirty="0">
              <a:solidFill>
                <a:schemeClr val="bg1"/>
              </a:solidFill>
              <a:effectLst>
                <a:outerShdw blurRad="50800" dist="50800" dir="5400000" sx="99000" sy="99000" algn="ctr" rotWithShape="0">
                  <a:srgbClr val="000000">
                    <a:alpha val="52000"/>
                  </a:srgbClr>
                </a:outerShdw>
              </a:effectLst>
            </a:endParaRPr>
          </a:p>
          <a:p>
            <a:r>
              <a:rPr lang="hu-HU" b="1" dirty="0" err="1">
                <a:solidFill>
                  <a:schemeClr val="bg1"/>
                </a:solidFill>
              </a:rPr>
              <a:t>Reinhardt</a:t>
            </a:r>
            <a:r>
              <a:rPr lang="hu-HU" b="1" dirty="0">
                <a:solidFill>
                  <a:schemeClr val="bg1"/>
                </a:solidFill>
              </a:rPr>
              <a:t> Benjámin</a:t>
            </a:r>
          </a:p>
          <a:p>
            <a:endParaRPr lang="hu-HU" b="1" dirty="0">
              <a:solidFill>
                <a:schemeClr val="bg1"/>
              </a:solidFill>
            </a:endParaRPr>
          </a:p>
          <a:p>
            <a:r>
              <a:rPr lang="hu-HU" b="1" dirty="0">
                <a:solidFill>
                  <a:schemeClr val="bg1"/>
                </a:solidFill>
              </a:rPr>
              <a:t>-index.html</a:t>
            </a:r>
          </a:p>
          <a:p>
            <a:r>
              <a:rPr lang="hu-HU" b="1" dirty="0">
                <a:solidFill>
                  <a:schemeClr val="bg1"/>
                </a:solidFill>
              </a:rPr>
              <a:t>-kinzoeszkozok.html</a:t>
            </a:r>
          </a:p>
          <a:p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51C3DEE-4E44-C4F2-004B-DA40D2DB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D4DEF887-DD32-B4FC-2385-FA4F939E1C29}"/>
              </a:ext>
            </a:extLst>
          </p:cNvPr>
          <p:cNvSpPr txBox="1">
            <a:spLocks/>
          </p:cNvSpPr>
          <p:nvPr/>
        </p:nvSpPr>
        <p:spPr>
          <a:xfrm>
            <a:off x="269065" y="232475"/>
            <a:ext cx="9144000" cy="5422601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effectLst>
            <a:softEdge rad="0"/>
          </a:effec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>
                <a:solidFill>
                  <a:schemeClr val="bg1"/>
                </a:solidFill>
                <a:effectLst>
                  <a:outerShdw blurRad="50800" dist="50800" dir="5400000" sx="99000" sy="99000" algn="ctr" rotWithShape="0">
                    <a:srgbClr val="000000">
                      <a:alpha val="52000"/>
                    </a:srgbClr>
                  </a:outerShdw>
                </a:effectLst>
              </a:rPr>
              <a:t>Konspirációs</a:t>
            </a:r>
            <a:r>
              <a:rPr lang="hu-HU" b="1" dirty="0">
                <a:solidFill>
                  <a:schemeClr val="bg1"/>
                </a:solidFill>
              </a:rPr>
              <a:t> elméletek</a:t>
            </a:r>
          </a:p>
          <a:p>
            <a:endParaRPr lang="hu-HU" b="1" dirty="0">
              <a:solidFill>
                <a:schemeClr val="bg1"/>
              </a:solidFill>
            </a:endParaRPr>
          </a:p>
          <a:p>
            <a:r>
              <a:rPr lang="hu-HU" sz="3600" b="1" dirty="0" err="1">
                <a:solidFill>
                  <a:schemeClr val="bg1"/>
                </a:solidFill>
              </a:rPr>
              <a:t>Szemethy</a:t>
            </a:r>
            <a:r>
              <a:rPr lang="hu-HU" sz="3600" b="1" dirty="0">
                <a:solidFill>
                  <a:schemeClr val="bg1"/>
                </a:solidFill>
              </a:rPr>
              <a:t> Levente: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-PPT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</a:t>
            </a:r>
            <a:r>
              <a:rPr lang="hu-HU" sz="3600" b="1" dirty="0" err="1">
                <a:solidFill>
                  <a:schemeClr val="bg1"/>
                </a:solidFill>
              </a:rPr>
              <a:t>main.konspirációs</a:t>
            </a:r>
            <a:r>
              <a:rPr lang="hu-HU" sz="3600" b="1" dirty="0">
                <a:solidFill>
                  <a:schemeClr val="bg1"/>
                </a:solidFill>
              </a:rPr>
              <a:t> elméletek.html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-még nem bizonyított.html</a:t>
            </a:r>
          </a:p>
          <a:p>
            <a:r>
              <a:rPr lang="hu-HU" sz="3600" b="1" dirty="0">
                <a:solidFill>
                  <a:schemeClr val="bg1"/>
                </a:solidFill>
              </a:rPr>
              <a:t>-bizonyított.html</a:t>
            </a:r>
          </a:p>
        </p:txBody>
      </p:sp>
    </p:spTree>
    <p:extLst>
      <p:ext uri="{BB962C8B-B14F-4D97-AF65-F5344CB8AC3E}">
        <p14:creationId xmlns:p14="http://schemas.microsoft.com/office/powerpoint/2010/main" val="76219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82D0835F-C9B5-0CCD-C861-E7937010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597" r="93433">
                        <a14:foregroundMark x1="9381" y1="46000" x2="9381" y2="46000"/>
                        <a14:foregroundMark x1="4597" y1="57125" x2="4597" y2="57125"/>
                        <a14:foregroundMark x1="85553" y1="57875" x2="85553" y2="57875"/>
                        <a14:foregroundMark x1="85084" y1="51000" x2="85084" y2="51000"/>
                        <a14:foregroundMark x1="86304" y1="47000" x2="87805" y2="54500"/>
                        <a14:foregroundMark x1="90244" y1="65750" x2="93433" y2="71125"/>
                        <a14:foregroundMark x1="79925" y1="36875" x2="82364" y2="42750"/>
                        <a14:foregroundMark x1="73827" y1="17250" x2="86304" y2="28375"/>
                        <a14:foregroundMark x1="51876" y1="25000" x2="57974" y2="24375"/>
                        <a14:foregroundMark x1="57974" y1="24375" x2="58161" y2="24500"/>
                        <a14:foregroundMark x1="59006" y1="23750" x2="60413" y2="2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4" y="304338"/>
            <a:ext cx="5024018" cy="377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rge W. Bush - Wikipedia">
            <a:extLst>
              <a:ext uri="{FF2B5EF4-FFF2-40B4-BE49-F238E27FC236}">
                <a16:creationId xmlns:a16="http://schemas.microsoft.com/office/drawing/2014/main" id="{37934A95-E770-C1FE-230B-C5AB1192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266">
            <a:off x="673302" y="3874425"/>
            <a:ext cx="1948284" cy="257861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2" name="Picture 8" descr="26 Medieval Torture Devices to Haunt Your Nightmares">
            <a:extLst>
              <a:ext uri="{FF2B5EF4-FFF2-40B4-BE49-F238E27FC236}">
                <a16:creationId xmlns:a16="http://schemas.microsoft.com/office/drawing/2014/main" id="{BB15DACC-E843-E68F-1496-303D3074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956" y="3960098"/>
            <a:ext cx="4400805" cy="27593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0 Medieval Torture Devices | HowStuffWorks">
            <a:extLst>
              <a:ext uri="{FF2B5EF4-FFF2-40B4-BE49-F238E27FC236}">
                <a16:creationId xmlns:a16="http://schemas.microsoft.com/office/drawing/2014/main" id="{EF44A57A-F513-433D-530F-303759F9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96" y="3782606"/>
            <a:ext cx="2762250" cy="2762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557 Top Secret File Stock Video Footage - 4K and HD Video Clips |  Shutterstock">
            <a:extLst>
              <a:ext uri="{FF2B5EF4-FFF2-40B4-BE49-F238E27FC236}">
                <a16:creationId xmlns:a16="http://schemas.microsoft.com/office/drawing/2014/main" id="{0FEAFE36-AD0A-F531-6CEF-E1EF20FB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6" y="599238"/>
            <a:ext cx="4067452" cy="22879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Secret png download - 961*414 - Free Transparent Logo png Download. -  CleanPNG / KissPNG">
            <a:extLst>
              <a:ext uri="{FF2B5EF4-FFF2-40B4-BE49-F238E27FC236}">
                <a16:creationId xmlns:a16="http://schemas.microsoft.com/office/drawing/2014/main" id="{3220D18A-8D8D-4664-DF4A-AB744E0F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750" b="90000" l="1889" r="98667">
                        <a14:foregroundMark x1="7889" y1="49500" x2="7889" y2="49500"/>
                        <a14:foregroundMark x1="4889" y1="48000" x2="4889" y2="48000"/>
                        <a14:foregroundMark x1="1889" y1="48500" x2="1889" y2="48500"/>
                        <a14:foregroundMark x1="95333" y1="35500" x2="95333" y2="35500"/>
                        <a14:foregroundMark x1="12333" y1="88500" x2="12333" y2="88500"/>
                        <a14:foregroundMark x1="98667" y1="54750" x2="98667" y2="54750"/>
                        <a14:foregroundMark x1="89111" y1="8750" x2="89111" y2="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4329">
            <a:off x="7235843" y="1252680"/>
            <a:ext cx="4809761" cy="21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113AE9-418D-C5B0-43DD-8652A9BB2B7A}"/>
              </a:ext>
            </a:extLst>
          </p:cNvPr>
          <p:cNvSpPr txBox="1">
            <a:spLocks/>
          </p:cNvSpPr>
          <p:nvPr/>
        </p:nvSpPr>
        <p:spPr>
          <a:xfrm>
            <a:off x="1524000" y="2587214"/>
            <a:ext cx="9144000" cy="1872674"/>
          </a:xfrm>
          <a:prstGeom prst="rect">
            <a:avLst/>
          </a:prstGeom>
          <a:solidFill>
            <a:schemeClr val="tx1">
              <a:lumMod val="85000"/>
              <a:lumOff val="15000"/>
              <a:alpha val="89000"/>
            </a:schemeClr>
          </a:solidFill>
          <a:effectLst>
            <a:softEdge rad="0"/>
          </a:effectLst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7200" b="1" dirty="0">
                <a:solidFill>
                  <a:schemeClr val="bg1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87652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eorge W. Bush - Wikipedia">
            <a:extLst>
              <a:ext uri="{FF2B5EF4-FFF2-40B4-BE49-F238E27FC236}">
                <a16:creationId xmlns:a16="http://schemas.microsoft.com/office/drawing/2014/main" id="{314867F0-BF09-463B-B0B3-CD042868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266">
            <a:off x="839321" y="3934517"/>
            <a:ext cx="1948284" cy="257861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8CF1076-D54D-4F75-AAD5-D6E6BDDA8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72" y="2603715"/>
            <a:ext cx="5102555" cy="40395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12" descr="557 Top Secret File Stock Video Footage - 4K and HD Video Clips |  Shutterstock">
            <a:extLst>
              <a:ext uri="{FF2B5EF4-FFF2-40B4-BE49-F238E27FC236}">
                <a16:creationId xmlns:a16="http://schemas.microsoft.com/office/drawing/2014/main" id="{99629522-911E-4456-8494-DFC71F7F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1" y="554849"/>
            <a:ext cx="4067452" cy="22879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F459440-9511-49CF-AA61-7630B1AF4E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936">
            <a:off x="784229" y="337587"/>
            <a:ext cx="3915856" cy="29368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F84567E-A7AE-46FB-899F-D1B494275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549" y="3864499"/>
            <a:ext cx="4833151" cy="27186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Top Secret png download - 961*414 - Free Transparent Logo png Download. -  CleanPNG / KissPNG">
            <a:extLst>
              <a:ext uri="{FF2B5EF4-FFF2-40B4-BE49-F238E27FC236}">
                <a16:creationId xmlns:a16="http://schemas.microsoft.com/office/drawing/2014/main" id="{11336A2D-8EFC-4C4B-8250-1C70B9D4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750" b="90000" l="1889" r="98667">
                        <a14:foregroundMark x1="7889" y1="49500" x2="7889" y2="49500"/>
                        <a14:foregroundMark x1="4889" y1="48000" x2="4889" y2="48000"/>
                        <a14:foregroundMark x1="1889" y1="48500" x2="1889" y2="48500"/>
                        <a14:foregroundMark x1="95333" y1="35500" x2="95333" y2="35500"/>
                        <a14:foregroundMark x1="12333" y1="88500" x2="12333" y2="88500"/>
                        <a14:foregroundMark x1="98667" y1="54750" x2="98667" y2="54750"/>
                        <a14:foregroundMark x1="89111" y1="8750" x2="89111" y2="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4329">
            <a:off x="7320069" y="1771230"/>
            <a:ext cx="4809761" cy="213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9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Középkori kínzóeszközök-konspirációs elméletek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Szemethy Levente</dc:creator>
  <cp:lastModifiedBy>Szemethy Levente</cp:lastModifiedBy>
  <cp:revision>9</cp:revision>
  <dcterms:created xsi:type="dcterms:W3CDTF">2023-04-12T11:01:05Z</dcterms:created>
  <dcterms:modified xsi:type="dcterms:W3CDTF">2023-05-03T07:54:36Z</dcterms:modified>
</cp:coreProperties>
</file>