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1" r:id="rId2"/>
  </p:sldMasterIdLst>
  <p:notesMasterIdLst>
    <p:notesMasterId r:id="rId9"/>
  </p:notesMasterIdLst>
  <p:sldIdLst>
    <p:sldId id="276" r:id="rId3"/>
    <p:sldId id="277" r:id="rId4"/>
    <p:sldId id="278" r:id="rId5"/>
    <p:sldId id="282" r:id="rId6"/>
    <p:sldId id="283" r:id="rId7"/>
    <p:sldId id="2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0F326-FA6E-4897-BD38-23DCE1E9C487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7D10A-8C67-449F-AE1A-C0296C83F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65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297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007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4284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a32b52f43e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a32b52f43e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439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ad96be1b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ad96be1b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662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ad96be1b45_0_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ad96be1b45_0_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353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www.stories.com/" TargetMode="External"/><Relationship Id="rId4" Type="http://schemas.openxmlformats.org/officeDocument/2006/relationships/hyperlink" Target="https://www.freepik.com/" TargetMode="Externa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81"/>
          <p:cNvGrpSpPr/>
          <p:nvPr/>
        </p:nvGrpSpPr>
        <p:grpSpPr>
          <a:xfrm>
            <a:off x="7479570" y="2914477"/>
            <a:ext cx="4712791" cy="4577060"/>
            <a:chOff x="6172210" y="2656118"/>
            <a:chExt cx="2971744" cy="2886157"/>
          </a:xfrm>
        </p:grpSpPr>
        <p:sp>
          <p:nvSpPr>
            <p:cNvPr id="11" name="Google Shape;11;p81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81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81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81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81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grpSp>
        <p:nvGrpSpPr>
          <p:cNvPr id="16" name="Google Shape;16;p81"/>
          <p:cNvGrpSpPr/>
          <p:nvPr/>
        </p:nvGrpSpPr>
        <p:grpSpPr>
          <a:xfrm>
            <a:off x="-29" y="-432739"/>
            <a:ext cx="4091420" cy="2547865"/>
            <a:chOff x="-32" y="-215971"/>
            <a:chExt cx="2163551" cy="1347316"/>
          </a:xfrm>
        </p:grpSpPr>
        <p:sp>
          <p:nvSpPr>
            <p:cNvPr id="17" name="Google Shape;17;p81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81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81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81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8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22" name="Google Shape;22;p81"/>
          <p:cNvSpPr txBox="1">
            <a:spLocks noGrp="1"/>
          </p:cNvSpPr>
          <p:nvPr>
            <p:ph type="ctrTitle"/>
          </p:nvPr>
        </p:nvSpPr>
        <p:spPr>
          <a:xfrm>
            <a:off x="914400" y="3671767"/>
            <a:ext cx="75620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846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6997600" y="1563833"/>
            <a:ext cx="5194400" cy="348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762000" y="2869467"/>
            <a:ext cx="3515600" cy="17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762000" y="1743200"/>
            <a:ext cx="3515600" cy="9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57382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04800" y="703033"/>
            <a:ext cx="10382400" cy="8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04800" y="1707333"/>
            <a:ext cx="10382400" cy="4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7323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04800" y="703033"/>
            <a:ext cx="10382400" cy="8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04800" y="4619833"/>
            <a:ext cx="4480000" cy="1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2"/>
          </p:nvPr>
        </p:nvSpPr>
        <p:spPr>
          <a:xfrm>
            <a:off x="918233" y="3923833"/>
            <a:ext cx="4480000" cy="7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spcBef>
                <a:spcPts val="2133"/>
              </a:spcBef>
              <a:spcAft>
                <a:spcPts val="2133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3"/>
          </p:nvPr>
        </p:nvSpPr>
        <p:spPr>
          <a:xfrm>
            <a:off x="6784167" y="4619833"/>
            <a:ext cx="4480000" cy="1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6797600" y="3923833"/>
            <a:ext cx="4480000" cy="7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6036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904800" y="703033"/>
            <a:ext cx="10382400" cy="8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920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5822000" y="703033"/>
            <a:ext cx="54556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5822000" y="1803067"/>
            <a:ext cx="5455600" cy="22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6870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7012800" y="703033"/>
            <a:ext cx="4264800" cy="34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7079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914400" y="703033"/>
            <a:ext cx="103632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6096000" y="1563833"/>
            <a:ext cx="5181600" cy="6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6096000" y="2424667"/>
            <a:ext cx="5181600" cy="16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0982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914400" y="3414667"/>
            <a:ext cx="6574800" cy="27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0783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914400" y="1563833"/>
            <a:ext cx="10363200" cy="15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>
            <a:spLocks noGrp="1"/>
          </p:cNvSpPr>
          <p:nvPr>
            <p:ph type="subTitle" idx="1"/>
          </p:nvPr>
        </p:nvSpPr>
        <p:spPr>
          <a:xfrm>
            <a:off x="914400" y="3784000"/>
            <a:ext cx="10363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40096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11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2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2"/>
          <p:cNvSpPr txBox="1">
            <a:spLocks noGrp="1"/>
          </p:cNvSpPr>
          <p:nvPr>
            <p:ph type="body" idx="1"/>
          </p:nvPr>
        </p:nvSpPr>
        <p:spPr>
          <a:xfrm>
            <a:off x="1375233" y="2481167"/>
            <a:ext cx="3728000" cy="40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»"/>
              <a:defRPr sz="2400"/>
            </a:lvl1pPr>
            <a:lvl2pPr marL="1219170" lvl="1" indent="-4571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2pPr>
            <a:lvl3pPr marL="1828754" lvl="2" indent="-4571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3pPr>
            <a:lvl4pPr marL="2438339" lvl="3" indent="-4571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4pPr>
            <a:lvl5pPr marL="3047924" lvl="4" indent="-4571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5pPr>
            <a:lvl6pPr marL="3657509" lvl="5" indent="-4571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6pPr>
            <a:lvl7pPr marL="4267093" lvl="6" indent="-4571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82"/>
          <p:cNvSpPr txBox="1">
            <a:spLocks noGrp="1"/>
          </p:cNvSpPr>
          <p:nvPr>
            <p:ph type="body" idx="2"/>
          </p:nvPr>
        </p:nvSpPr>
        <p:spPr>
          <a:xfrm>
            <a:off x="5327696" y="2481167"/>
            <a:ext cx="3728000" cy="40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»"/>
              <a:defRPr sz="2400"/>
            </a:lvl1pPr>
            <a:lvl2pPr marL="1219170" lvl="1" indent="-4571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2pPr>
            <a:lvl3pPr marL="1828754" lvl="2" indent="-4571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3pPr>
            <a:lvl4pPr marL="2438339" lvl="3" indent="-4571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4pPr>
            <a:lvl5pPr marL="3047924" lvl="4" indent="-4571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5pPr>
            <a:lvl6pPr marL="3657509" lvl="5" indent="-4571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6pPr>
            <a:lvl7pPr marL="4267093" lvl="6" indent="-4571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27" name="Google Shape;27;p82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8" name="Google Shape;28;p82"/>
          <p:cNvGrpSpPr/>
          <p:nvPr/>
        </p:nvGrpSpPr>
        <p:grpSpPr>
          <a:xfrm>
            <a:off x="8229614" y="3541492"/>
            <a:ext cx="3962325" cy="3848209"/>
            <a:chOff x="6172210" y="2656118"/>
            <a:chExt cx="2971744" cy="2886157"/>
          </a:xfrm>
        </p:grpSpPr>
        <p:sp>
          <p:nvSpPr>
            <p:cNvPr id="29" name="Google Shape;29;p8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8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8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8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8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34" name="Google Shape;34;p82"/>
          <p:cNvGrpSpPr/>
          <p:nvPr/>
        </p:nvGrpSpPr>
        <p:grpSpPr>
          <a:xfrm>
            <a:off x="-42" y="-304047"/>
            <a:ext cx="2884735" cy="1796421"/>
            <a:chOff x="-32" y="-215971"/>
            <a:chExt cx="2163551" cy="1347316"/>
          </a:xfrm>
        </p:grpSpPr>
        <p:sp>
          <p:nvSpPr>
            <p:cNvPr id="35" name="Google Shape;35;p8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8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8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8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8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045801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04800" y="703033"/>
            <a:ext cx="10382400" cy="8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04800" y="2288400"/>
            <a:ext cx="4963200" cy="22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2"/>
          </p:nvPr>
        </p:nvSpPr>
        <p:spPr>
          <a:xfrm>
            <a:off x="904800" y="5380233"/>
            <a:ext cx="4963200" cy="7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47321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 hasCustomPrompt="1"/>
          </p:nvPr>
        </p:nvSpPr>
        <p:spPr>
          <a:xfrm>
            <a:off x="2260800" y="882351"/>
            <a:ext cx="7670400" cy="9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1"/>
          </p:nvPr>
        </p:nvSpPr>
        <p:spPr>
          <a:xfrm>
            <a:off x="2260800" y="1870117"/>
            <a:ext cx="7670400" cy="6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2" hasCustomPrompt="1"/>
          </p:nvPr>
        </p:nvSpPr>
        <p:spPr>
          <a:xfrm>
            <a:off x="2260800" y="2632717"/>
            <a:ext cx="7670400" cy="9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3"/>
          </p:nvPr>
        </p:nvSpPr>
        <p:spPr>
          <a:xfrm>
            <a:off x="2260800" y="3620484"/>
            <a:ext cx="7670400" cy="6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4" hasCustomPrompt="1"/>
          </p:nvPr>
        </p:nvSpPr>
        <p:spPr>
          <a:xfrm>
            <a:off x="2260800" y="4383084"/>
            <a:ext cx="7670400" cy="9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5"/>
          </p:nvPr>
        </p:nvSpPr>
        <p:spPr>
          <a:xfrm>
            <a:off x="2260800" y="5370851"/>
            <a:ext cx="7670400" cy="6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07738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914400" y="703033"/>
            <a:ext cx="54556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1"/>
          </p:nvPr>
        </p:nvSpPr>
        <p:spPr>
          <a:xfrm>
            <a:off x="914400" y="1691767"/>
            <a:ext cx="3375600" cy="23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78963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914400" y="1879500"/>
            <a:ext cx="4308000" cy="27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1"/>
          </p:nvPr>
        </p:nvSpPr>
        <p:spPr>
          <a:xfrm>
            <a:off x="914400" y="4611833"/>
            <a:ext cx="4308000" cy="1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60876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body" idx="1"/>
          </p:nvPr>
        </p:nvSpPr>
        <p:spPr>
          <a:xfrm>
            <a:off x="914400" y="2275033"/>
            <a:ext cx="6312800" cy="14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ubTitle" idx="2"/>
          </p:nvPr>
        </p:nvSpPr>
        <p:spPr>
          <a:xfrm>
            <a:off x="914400" y="3767033"/>
            <a:ext cx="63128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13519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four columns 2">
  <p:cSld name="Text and four columns 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904800" y="703033"/>
            <a:ext cx="10382400" cy="8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body" idx="1"/>
          </p:nvPr>
        </p:nvSpPr>
        <p:spPr>
          <a:xfrm>
            <a:off x="904800" y="4758976"/>
            <a:ext cx="2208400" cy="13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ubTitle" idx="2"/>
          </p:nvPr>
        </p:nvSpPr>
        <p:spPr>
          <a:xfrm>
            <a:off x="904800" y="4271367"/>
            <a:ext cx="22084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body" idx="3"/>
          </p:nvPr>
        </p:nvSpPr>
        <p:spPr>
          <a:xfrm>
            <a:off x="3629467" y="4758976"/>
            <a:ext cx="2208400" cy="13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subTitle" idx="4"/>
          </p:nvPr>
        </p:nvSpPr>
        <p:spPr>
          <a:xfrm>
            <a:off x="3629467" y="4271367"/>
            <a:ext cx="22084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5"/>
          </p:nvPr>
        </p:nvSpPr>
        <p:spPr>
          <a:xfrm>
            <a:off x="6354133" y="4758976"/>
            <a:ext cx="2208400" cy="13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ubTitle" idx="6"/>
          </p:nvPr>
        </p:nvSpPr>
        <p:spPr>
          <a:xfrm>
            <a:off x="6354133" y="4271367"/>
            <a:ext cx="22084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7"/>
          </p:nvPr>
        </p:nvSpPr>
        <p:spPr>
          <a:xfrm>
            <a:off x="9078800" y="4758976"/>
            <a:ext cx="2208400" cy="13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ubTitle" idx="8"/>
          </p:nvPr>
        </p:nvSpPr>
        <p:spPr>
          <a:xfrm>
            <a:off x="9078800" y="4271367"/>
            <a:ext cx="22084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00168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columns">
  <p:cSld name="Text and three 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904800" y="703033"/>
            <a:ext cx="10382400" cy="8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904800" y="4892433"/>
            <a:ext cx="2946000" cy="12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ubTitle" idx="2"/>
          </p:nvPr>
        </p:nvSpPr>
        <p:spPr>
          <a:xfrm>
            <a:off x="904816" y="4175233"/>
            <a:ext cx="2946000" cy="7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3"/>
          </p:nvPr>
        </p:nvSpPr>
        <p:spPr>
          <a:xfrm>
            <a:off x="8322767" y="4892433"/>
            <a:ext cx="2946000" cy="12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ubTitle" idx="4"/>
          </p:nvPr>
        </p:nvSpPr>
        <p:spPr>
          <a:xfrm>
            <a:off x="8322783" y="4175233"/>
            <a:ext cx="2946000" cy="7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5"/>
          </p:nvPr>
        </p:nvSpPr>
        <p:spPr>
          <a:xfrm>
            <a:off x="4613784" y="2758833"/>
            <a:ext cx="2946000" cy="12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ubTitle" idx="6"/>
          </p:nvPr>
        </p:nvSpPr>
        <p:spPr>
          <a:xfrm>
            <a:off x="4613800" y="2041633"/>
            <a:ext cx="2946000" cy="7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61886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four columns">
  <p:cSld name="Text and four 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904800" y="703033"/>
            <a:ext cx="10382400" cy="8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904800" y="5222400"/>
            <a:ext cx="3758000" cy="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ubTitle" idx="2"/>
          </p:nvPr>
        </p:nvSpPr>
        <p:spPr>
          <a:xfrm>
            <a:off x="904800" y="4777600"/>
            <a:ext cx="3758000" cy="4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body" idx="3"/>
          </p:nvPr>
        </p:nvSpPr>
        <p:spPr>
          <a:xfrm>
            <a:off x="904800" y="3185200"/>
            <a:ext cx="3758000" cy="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ubTitle" idx="4"/>
          </p:nvPr>
        </p:nvSpPr>
        <p:spPr>
          <a:xfrm>
            <a:off x="904800" y="2740400"/>
            <a:ext cx="3758000" cy="4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body" idx="5"/>
          </p:nvPr>
        </p:nvSpPr>
        <p:spPr>
          <a:xfrm>
            <a:off x="7519600" y="5222400"/>
            <a:ext cx="3758000" cy="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subTitle" idx="6"/>
          </p:nvPr>
        </p:nvSpPr>
        <p:spPr>
          <a:xfrm>
            <a:off x="7519600" y="4777600"/>
            <a:ext cx="3758000" cy="4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body" idx="7"/>
          </p:nvPr>
        </p:nvSpPr>
        <p:spPr>
          <a:xfrm>
            <a:off x="7519600" y="3185200"/>
            <a:ext cx="3758000" cy="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subTitle" idx="8"/>
          </p:nvPr>
        </p:nvSpPr>
        <p:spPr>
          <a:xfrm>
            <a:off x="7519600" y="2740400"/>
            <a:ext cx="3758000" cy="4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43364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six Columns">
  <p:cSld name="Text and six Column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904800" y="703033"/>
            <a:ext cx="10382400" cy="8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1"/>
          </p:nvPr>
        </p:nvSpPr>
        <p:spPr>
          <a:xfrm>
            <a:off x="904800" y="5266951"/>
            <a:ext cx="22084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ubTitle" idx="2"/>
          </p:nvPr>
        </p:nvSpPr>
        <p:spPr>
          <a:xfrm>
            <a:off x="904800" y="4779367"/>
            <a:ext cx="22084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body" idx="3"/>
          </p:nvPr>
        </p:nvSpPr>
        <p:spPr>
          <a:xfrm>
            <a:off x="9069200" y="5266951"/>
            <a:ext cx="22084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ubTitle" idx="4"/>
          </p:nvPr>
        </p:nvSpPr>
        <p:spPr>
          <a:xfrm>
            <a:off x="9069200" y="4779367"/>
            <a:ext cx="22084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5"/>
          </p:nvPr>
        </p:nvSpPr>
        <p:spPr>
          <a:xfrm>
            <a:off x="4987000" y="5266951"/>
            <a:ext cx="22084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ubTitle" idx="6"/>
          </p:nvPr>
        </p:nvSpPr>
        <p:spPr>
          <a:xfrm>
            <a:off x="4987000" y="4779367"/>
            <a:ext cx="22084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7"/>
          </p:nvPr>
        </p:nvSpPr>
        <p:spPr>
          <a:xfrm>
            <a:off x="904800" y="2912367"/>
            <a:ext cx="22084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ubTitle" idx="8"/>
          </p:nvPr>
        </p:nvSpPr>
        <p:spPr>
          <a:xfrm>
            <a:off x="904800" y="2424751"/>
            <a:ext cx="22084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body" idx="9"/>
          </p:nvPr>
        </p:nvSpPr>
        <p:spPr>
          <a:xfrm>
            <a:off x="9069200" y="2912367"/>
            <a:ext cx="22084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subTitle" idx="13"/>
          </p:nvPr>
        </p:nvSpPr>
        <p:spPr>
          <a:xfrm>
            <a:off x="9069200" y="2424751"/>
            <a:ext cx="22084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4"/>
          </p:nvPr>
        </p:nvSpPr>
        <p:spPr>
          <a:xfrm>
            <a:off x="4987000" y="2912367"/>
            <a:ext cx="22084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ubTitle" idx="15"/>
          </p:nvPr>
        </p:nvSpPr>
        <p:spPr>
          <a:xfrm>
            <a:off x="4987000" y="2424751"/>
            <a:ext cx="22084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65416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Only Title 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904800" y="703033"/>
            <a:ext cx="10382400" cy="8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286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83"/>
          <p:cNvGrpSpPr/>
          <p:nvPr/>
        </p:nvGrpSpPr>
        <p:grpSpPr>
          <a:xfrm>
            <a:off x="8229614" y="3541492"/>
            <a:ext cx="3962325" cy="3848209"/>
            <a:chOff x="6172210" y="2656118"/>
            <a:chExt cx="2971744" cy="2886157"/>
          </a:xfrm>
        </p:grpSpPr>
        <p:sp>
          <p:nvSpPr>
            <p:cNvPr id="42" name="Google Shape;42;p8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8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8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8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8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47" name="Google Shape;47;p83"/>
          <p:cNvGrpSpPr/>
          <p:nvPr/>
        </p:nvGrpSpPr>
        <p:grpSpPr>
          <a:xfrm>
            <a:off x="-42" y="-304047"/>
            <a:ext cx="2884735" cy="1796421"/>
            <a:chOff x="-32" y="-215971"/>
            <a:chExt cx="2163551" cy="1347316"/>
          </a:xfrm>
        </p:grpSpPr>
        <p:sp>
          <p:nvSpPr>
            <p:cNvPr id="48" name="Google Shape;48;p8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8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8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8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8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53" name="Google Shape;53;p83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355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Only Title 2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>
            <a:spLocks noGrp="1"/>
          </p:cNvSpPr>
          <p:nvPr>
            <p:ph type="title"/>
          </p:nvPr>
        </p:nvSpPr>
        <p:spPr>
          <a:xfrm>
            <a:off x="904800" y="703033"/>
            <a:ext cx="10382400" cy="8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44920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>
            <a:spLocks noGrp="1"/>
          </p:cNvSpPr>
          <p:nvPr>
            <p:ph type="title" hasCustomPrompt="1"/>
          </p:nvPr>
        </p:nvSpPr>
        <p:spPr>
          <a:xfrm>
            <a:off x="914400" y="938832"/>
            <a:ext cx="1711200" cy="9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4"/>
          <p:cNvSpPr txBox="1">
            <a:spLocks noGrp="1"/>
          </p:cNvSpPr>
          <p:nvPr>
            <p:ph type="title" idx="2" hasCustomPrompt="1"/>
          </p:nvPr>
        </p:nvSpPr>
        <p:spPr>
          <a:xfrm>
            <a:off x="914400" y="2373293"/>
            <a:ext cx="1711200" cy="9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24"/>
          <p:cNvSpPr txBox="1">
            <a:spLocks noGrp="1"/>
          </p:cNvSpPr>
          <p:nvPr>
            <p:ph type="body" idx="1"/>
          </p:nvPr>
        </p:nvSpPr>
        <p:spPr>
          <a:xfrm>
            <a:off x="2704933" y="1357433"/>
            <a:ext cx="3601200" cy="5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title" idx="3"/>
          </p:nvPr>
        </p:nvSpPr>
        <p:spPr>
          <a:xfrm>
            <a:off x="6470800" y="703033"/>
            <a:ext cx="4806800" cy="17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title" idx="4" hasCustomPrompt="1"/>
          </p:nvPr>
        </p:nvSpPr>
        <p:spPr>
          <a:xfrm>
            <a:off x="914400" y="3807755"/>
            <a:ext cx="1711200" cy="9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24"/>
          <p:cNvSpPr txBox="1">
            <a:spLocks noGrp="1"/>
          </p:cNvSpPr>
          <p:nvPr>
            <p:ph type="title" idx="5" hasCustomPrompt="1"/>
          </p:nvPr>
        </p:nvSpPr>
        <p:spPr>
          <a:xfrm>
            <a:off x="914400" y="5242216"/>
            <a:ext cx="1711200" cy="9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24"/>
          <p:cNvSpPr txBox="1">
            <a:spLocks noGrp="1"/>
          </p:cNvSpPr>
          <p:nvPr>
            <p:ph type="subTitle" idx="6"/>
          </p:nvPr>
        </p:nvSpPr>
        <p:spPr>
          <a:xfrm>
            <a:off x="2704933" y="883817"/>
            <a:ext cx="3601200" cy="4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body" idx="7"/>
          </p:nvPr>
        </p:nvSpPr>
        <p:spPr>
          <a:xfrm>
            <a:off x="2704933" y="2791900"/>
            <a:ext cx="3601200" cy="5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subTitle" idx="8"/>
          </p:nvPr>
        </p:nvSpPr>
        <p:spPr>
          <a:xfrm>
            <a:off x="2704933" y="2318284"/>
            <a:ext cx="3601200" cy="4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body" idx="9"/>
          </p:nvPr>
        </p:nvSpPr>
        <p:spPr>
          <a:xfrm>
            <a:off x="2704933" y="4198833"/>
            <a:ext cx="3601200" cy="5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subTitle" idx="13"/>
          </p:nvPr>
        </p:nvSpPr>
        <p:spPr>
          <a:xfrm>
            <a:off x="2704933" y="3725217"/>
            <a:ext cx="3601200" cy="4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14"/>
          </p:nvPr>
        </p:nvSpPr>
        <p:spPr>
          <a:xfrm>
            <a:off x="2704933" y="5605767"/>
            <a:ext cx="3601200" cy="5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ubTitle" idx="15"/>
          </p:nvPr>
        </p:nvSpPr>
        <p:spPr>
          <a:xfrm>
            <a:off x="2704933" y="5132151"/>
            <a:ext cx="3601200" cy="4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7149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914400" y="703033"/>
            <a:ext cx="103636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sz="6400" b="1"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sz="6400" b="1"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sz="6400" b="1"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sz="6400" b="1"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sz="6400" b="1"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sz="6400" b="1"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sz="6400" b="1"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sz="6400" b="1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subTitle" idx="1"/>
          </p:nvPr>
        </p:nvSpPr>
        <p:spPr>
          <a:xfrm>
            <a:off x="6757984" y="2170200"/>
            <a:ext cx="4520000" cy="7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2"/>
          </p:nvPr>
        </p:nvSpPr>
        <p:spPr>
          <a:xfrm>
            <a:off x="6757984" y="2858800"/>
            <a:ext cx="4520000" cy="13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/>
          <p:nvPr/>
        </p:nvSpPr>
        <p:spPr>
          <a:xfrm>
            <a:off x="6944100" y="4343733"/>
            <a:ext cx="4333600" cy="11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This presentation template was created by </a:t>
            </a:r>
            <a:r>
              <a:rPr lang="en" sz="1600" b="1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/>
              </a:rPr>
              <a:t>Slidesgo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600" b="1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/>
              </a:rPr>
              <a:t>Flaticon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600" b="1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/>
              </a:rPr>
              <a:t>Freepik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and illustrations by </a:t>
            </a:r>
            <a:r>
              <a:rPr lang="en" sz="1600" b="1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/>
              </a:rPr>
              <a:t>Stories</a:t>
            </a:r>
            <a:endParaRPr sz="1600" b="1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988363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ackground ">
    <p:bg>
      <p:bgPr>
        <a:solidFill>
          <a:schemeClr val="accen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27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4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4"/>
          <p:cNvSpPr txBox="1">
            <a:spLocks noGrp="1"/>
          </p:cNvSpPr>
          <p:nvPr>
            <p:ph type="body" idx="1"/>
          </p:nvPr>
        </p:nvSpPr>
        <p:spPr>
          <a:xfrm>
            <a:off x="1375233" y="2369500"/>
            <a:ext cx="7680400" cy="33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»"/>
              <a:defRPr/>
            </a:lvl1pPr>
            <a:lvl2pPr marL="1219170" lvl="1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828754" lvl="2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2438339" lvl="3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3047924" lvl="4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3657509" lvl="5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4267093" lvl="6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678" lvl="7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8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8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84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2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Only">
  <p:cSld name="1_Title Only"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5"/>
          <p:cNvSpPr/>
          <p:nvPr/>
        </p:nvSpPr>
        <p:spPr>
          <a:xfrm>
            <a:off x="0" y="6135687"/>
            <a:ext cx="12192000" cy="72231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5"/>
          <p:cNvSpPr/>
          <p:nvPr/>
        </p:nvSpPr>
        <p:spPr>
          <a:xfrm>
            <a:off x="10358630" y="6481572"/>
            <a:ext cx="810895" cy="376555"/>
          </a:xfrm>
          <a:custGeom>
            <a:avLst/>
            <a:gdLst/>
            <a:ahLst/>
            <a:cxnLst/>
            <a:rect l="l" t="t" r="r" b="b"/>
            <a:pathLst>
              <a:path w="810895" h="376554" extrusionOk="0">
                <a:moveTo>
                  <a:pt x="810768" y="0"/>
                </a:moveTo>
                <a:lnTo>
                  <a:pt x="0" y="0"/>
                </a:lnTo>
                <a:lnTo>
                  <a:pt x="0" y="376427"/>
                </a:lnTo>
                <a:lnTo>
                  <a:pt x="810768" y="376427"/>
                </a:lnTo>
                <a:lnTo>
                  <a:pt x="810768" y="0"/>
                </a:lnTo>
                <a:close/>
              </a:path>
            </a:pathLst>
          </a:custGeom>
          <a:solidFill>
            <a:srgbClr val="01B3E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5"/>
          <p:cNvSpPr/>
          <p:nvPr/>
        </p:nvSpPr>
        <p:spPr>
          <a:xfrm>
            <a:off x="10477501" y="6385559"/>
            <a:ext cx="495300" cy="47243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5"/>
          <p:cNvSpPr/>
          <p:nvPr/>
        </p:nvSpPr>
        <p:spPr>
          <a:xfrm>
            <a:off x="0" y="13717"/>
            <a:ext cx="12192000" cy="71475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5"/>
          <p:cNvSpPr/>
          <p:nvPr/>
        </p:nvSpPr>
        <p:spPr>
          <a:xfrm>
            <a:off x="246889" y="217931"/>
            <a:ext cx="1144524" cy="44805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5"/>
          <p:cNvSpPr/>
          <p:nvPr/>
        </p:nvSpPr>
        <p:spPr>
          <a:xfrm>
            <a:off x="486155" y="2"/>
            <a:ext cx="665988" cy="65836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85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 b="1" i="0">
                <a:solidFill>
                  <a:srgbClr val="001F5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8A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8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8A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85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A8B8B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A8B8B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A8B8B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A8B8B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A8B8B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A8B8B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A8B8B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A8B8B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A8B8B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7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8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8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86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5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7"/>
          <p:cNvSpPr/>
          <p:nvPr/>
        </p:nvSpPr>
        <p:spPr>
          <a:xfrm>
            <a:off x="0" y="2"/>
            <a:ext cx="12192000" cy="685799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87"/>
          <p:cNvSpPr/>
          <p:nvPr/>
        </p:nvSpPr>
        <p:spPr>
          <a:xfrm>
            <a:off x="9689593" y="4597908"/>
            <a:ext cx="2007235" cy="762000"/>
          </a:xfrm>
          <a:custGeom>
            <a:avLst/>
            <a:gdLst/>
            <a:ahLst/>
            <a:cxnLst/>
            <a:rect l="l" t="t" r="r" b="b"/>
            <a:pathLst>
              <a:path w="2007234" h="762000" extrusionOk="0">
                <a:moveTo>
                  <a:pt x="1880107" y="0"/>
                </a:moveTo>
                <a:lnTo>
                  <a:pt x="127000" y="0"/>
                </a:lnTo>
                <a:lnTo>
                  <a:pt x="77581" y="9985"/>
                </a:lnTo>
                <a:lnTo>
                  <a:pt x="37210" y="37211"/>
                </a:lnTo>
                <a:lnTo>
                  <a:pt x="9985" y="77581"/>
                </a:lnTo>
                <a:lnTo>
                  <a:pt x="0" y="127000"/>
                </a:lnTo>
                <a:lnTo>
                  <a:pt x="0" y="635000"/>
                </a:lnTo>
                <a:lnTo>
                  <a:pt x="9985" y="684418"/>
                </a:lnTo>
                <a:lnTo>
                  <a:pt x="37210" y="724789"/>
                </a:lnTo>
                <a:lnTo>
                  <a:pt x="77581" y="752014"/>
                </a:lnTo>
                <a:lnTo>
                  <a:pt x="127000" y="762000"/>
                </a:lnTo>
                <a:lnTo>
                  <a:pt x="1880107" y="762000"/>
                </a:lnTo>
                <a:lnTo>
                  <a:pt x="1929526" y="752014"/>
                </a:lnTo>
                <a:lnTo>
                  <a:pt x="1969897" y="724789"/>
                </a:lnTo>
                <a:lnTo>
                  <a:pt x="1997122" y="684418"/>
                </a:lnTo>
                <a:lnTo>
                  <a:pt x="2007107" y="635000"/>
                </a:lnTo>
                <a:lnTo>
                  <a:pt x="2007107" y="127000"/>
                </a:lnTo>
                <a:lnTo>
                  <a:pt x="1997122" y="77581"/>
                </a:lnTo>
                <a:lnTo>
                  <a:pt x="1969897" y="37211"/>
                </a:lnTo>
                <a:lnTo>
                  <a:pt x="1929526" y="9985"/>
                </a:lnTo>
                <a:lnTo>
                  <a:pt x="18801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87"/>
          <p:cNvSpPr/>
          <p:nvPr/>
        </p:nvSpPr>
        <p:spPr>
          <a:xfrm>
            <a:off x="10105645" y="4340352"/>
            <a:ext cx="1210055" cy="12100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87"/>
          <p:cNvSpPr txBox="1">
            <a:spLocks noGrp="1"/>
          </p:cNvSpPr>
          <p:nvPr>
            <p:ph type="ctrTitle"/>
          </p:nvPr>
        </p:nvSpPr>
        <p:spPr>
          <a:xfrm>
            <a:off x="1377821" y="2859893"/>
            <a:ext cx="943635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7"/>
          <p:cNvSpPr txBox="1">
            <a:spLocks noGrp="1"/>
          </p:cNvSpPr>
          <p:nvPr>
            <p:ph type="subTitle" idx="1"/>
          </p:nvPr>
        </p:nvSpPr>
        <p:spPr>
          <a:xfrm>
            <a:off x="1828800" y="3840481"/>
            <a:ext cx="8534400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»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8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8A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8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8A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87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A8B8B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A8B8B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A8B8B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A8B8B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A8B8B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A8B8B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A8B8B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A8B8B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8A8B8B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5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88"/>
          <p:cNvGrpSpPr/>
          <p:nvPr/>
        </p:nvGrpSpPr>
        <p:grpSpPr>
          <a:xfrm>
            <a:off x="8229614" y="3541492"/>
            <a:ext cx="3962325" cy="3848209"/>
            <a:chOff x="6172210" y="2656118"/>
            <a:chExt cx="2971744" cy="2886157"/>
          </a:xfrm>
        </p:grpSpPr>
        <p:sp>
          <p:nvSpPr>
            <p:cNvPr id="89" name="Google Shape;89;p88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88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88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88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88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94" name="Google Shape;94;p88"/>
          <p:cNvGrpSpPr/>
          <p:nvPr/>
        </p:nvGrpSpPr>
        <p:grpSpPr>
          <a:xfrm>
            <a:off x="-42" y="-304047"/>
            <a:ext cx="2884735" cy="1796421"/>
            <a:chOff x="-32" y="-215971"/>
            <a:chExt cx="2163551" cy="1347316"/>
          </a:xfrm>
        </p:grpSpPr>
        <p:sp>
          <p:nvSpPr>
            <p:cNvPr id="95" name="Google Shape;95;p88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88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88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88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8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00" name="Google Shape;100;p88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0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14400" y="703033"/>
            <a:ext cx="3662400" cy="35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14400" y="4686433"/>
            <a:ext cx="3662400" cy="10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421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6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1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27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0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80"/>
          <p:cNvSpPr txBox="1">
            <a:spLocks noGrp="1"/>
          </p:cNvSpPr>
          <p:nvPr>
            <p:ph type="body" idx="1"/>
          </p:nvPr>
        </p:nvSpPr>
        <p:spPr>
          <a:xfrm>
            <a:off x="1375233" y="2369500"/>
            <a:ext cx="7680400" cy="33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80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176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04800" y="703033"/>
            <a:ext cx="10382400" cy="8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04800" y="2209467"/>
            <a:ext cx="10382400" cy="3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9706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  <p:sldLayoutId id="2147483696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32">
          <p15:clr>
            <a:srgbClr val="EA4335"/>
          </p15:clr>
        </p15:guide>
        <p15:guide id="2" orient="horz" pos="332">
          <p15:clr>
            <a:srgbClr val="EA4335"/>
          </p15:clr>
        </p15:guide>
        <p15:guide id="3" pos="5328">
          <p15:clr>
            <a:srgbClr val="EA4335"/>
          </p15:clr>
        </p15:guide>
        <p15:guide id="4" orient="horz" pos="2908">
          <p15:clr>
            <a:srgbClr val="EA4335"/>
          </p15:clr>
        </p15:guide>
        <p15:guide id="5" orient="horz" pos="73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>
            <a:spLocks noGrp="1"/>
          </p:cNvSpPr>
          <p:nvPr>
            <p:ph type="ctrTitle"/>
          </p:nvPr>
        </p:nvSpPr>
        <p:spPr>
          <a:xfrm>
            <a:off x="704849" y="4198849"/>
            <a:ext cx="10429875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8000"/>
              <a:t>ELECTRONIC</a:t>
            </a:r>
            <a:br>
              <a:rPr lang="en-US" sz="8000"/>
            </a:br>
            <a:r>
              <a:rPr lang="en-US" sz="8000"/>
              <a:t>COMMERCE</a:t>
            </a:r>
            <a:endParaRPr sz="8000"/>
          </a:p>
        </p:txBody>
      </p:sp>
    </p:spTree>
    <p:extLst>
      <p:ext uri="{BB962C8B-B14F-4D97-AF65-F5344CB8AC3E}">
        <p14:creationId xmlns:p14="http://schemas.microsoft.com/office/powerpoint/2010/main" val="22612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body" idx="2"/>
          </p:nvPr>
        </p:nvSpPr>
        <p:spPr>
          <a:xfrm>
            <a:off x="1046228" y="1127898"/>
            <a:ext cx="9531333" cy="2791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sz="5400" b="1" dirty="0" err="1" smtClean="0">
                <a:solidFill>
                  <a:srgbClr val="FF3300"/>
                </a:solidFill>
              </a:rPr>
              <a:t>Dự</a:t>
            </a:r>
            <a:r>
              <a:rPr sz="5400" b="1" dirty="0" smtClean="0">
                <a:solidFill>
                  <a:srgbClr val="FF3300"/>
                </a:solidFill>
              </a:rPr>
              <a:t> </a:t>
            </a:r>
            <a:r>
              <a:rPr sz="5400" b="1" dirty="0" err="1" smtClean="0">
                <a:solidFill>
                  <a:srgbClr val="FF3300"/>
                </a:solidFill>
              </a:rPr>
              <a:t>án</a:t>
            </a:r>
            <a:r>
              <a:rPr lang="en-US" sz="5400" b="1" dirty="0">
                <a:solidFill>
                  <a:srgbClr val="FF3300"/>
                </a:solidFill>
              </a:rPr>
              <a:t> </a:t>
            </a:r>
            <a:r>
              <a:rPr lang="en-US" sz="5400" b="1" dirty="0" err="1" smtClean="0">
                <a:solidFill>
                  <a:srgbClr val="FF3300"/>
                </a:solidFill>
              </a:rPr>
              <a:t>khóa</a:t>
            </a:r>
            <a:r>
              <a:rPr lang="en-US" sz="5400" b="1" dirty="0" smtClean="0">
                <a:solidFill>
                  <a:srgbClr val="FF3300"/>
                </a:solidFill>
              </a:rPr>
              <a:t> </a:t>
            </a:r>
            <a:r>
              <a:rPr lang="en-US" sz="5400" b="1" dirty="0" err="1" smtClean="0">
                <a:solidFill>
                  <a:srgbClr val="FF3300"/>
                </a:solidFill>
              </a:rPr>
              <a:t>học</a:t>
            </a:r>
            <a:r>
              <a:rPr lang="en-US" sz="5400" b="1" dirty="0" smtClean="0">
                <a:solidFill>
                  <a:srgbClr val="FF3300"/>
                </a:solidFill>
              </a:rPr>
              <a:t> </a:t>
            </a:r>
            <a:r>
              <a:rPr lang="en-US" sz="5400" b="1" dirty="0" err="1" smtClean="0">
                <a:solidFill>
                  <a:srgbClr val="FF3300"/>
                </a:solidFill>
              </a:rPr>
              <a:t>trực</a:t>
            </a:r>
            <a:r>
              <a:rPr lang="en-US" sz="5400" b="1" dirty="0" smtClean="0">
                <a:solidFill>
                  <a:srgbClr val="FF3300"/>
                </a:solidFill>
              </a:rPr>
              <a:t> </a:t>
            </a:r>
            <a:r>
              <a:rPr lang="en-US" sz="5400" b="1" dirty="0" err="1" smtClean="0">
                <a:solidFill>
                  <a:srgbClr val="FF3300"/>
                </a:solidFill>
              </a:rPr>
              <a:t>tuyến</a:t>
            </a:r>
            <a:r>
              <a:rPr sz="5400" b="1" dirty="0" smtClean="0">
                <a:solidFill>
                  <a:srgbClr val="FF3300"/>
                </a:solidFill>
              </a:rPr>
              <a:t> </a:t>
            </a:r>
            <a:r>
              <a:rPr sz="5400" b="1" dirty="0" err="1" smtClean="0">
                <a:solidFill>
                  <a:srgbClr val="FF3300"/>
                </a:solidFill>
              </a:rPr>
              <a:t>ConceptCourse</a:t>
            </a:r>
            <a:endParaRPr sz="5400" b="1" dirty="0">
              <a:solidFill>
                <a:srgbClr val="FF3300"/>
              </a:solidFill>
            </a:endParaRPr>
          </a:p>
        </p:txBody>
      </p:sp>
      <p:sp>
        <p:nvSpPr>
          <p:cNvPr id="112" name="Google Shape;112;p2"/>
          <p:cNvSpPr txBox="1">
            <a:spLocks noGrp="1"/>
          </p:cNvSpPr>
          <p:nvPr>
            <p:ph type="body" idx="1"/>
          </p:nvPr>
        </p:nvSpPr>
        <p:spPr>
          <a:xfrm>
            <a:off x="4950100" y="481647"/>
            <a:ext cx="1695451" cy="815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b="1" u="sng" dirty="0">
                <a:solidFill>
                  <a:schemeClr val="accent1"/>
                </a:solidFill>
              </a:rPr>
              <a:t>CHỦ ĐỀ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endParaRPr dirty="0"/>
          </a:p>
        </p:txBody>
      </p:sp>
      <p:sp>
        <p:nvSpPr>
          <p:cNvPr id="113" name="Google Shape;113;p2"/>
          <p:cNvSpPr txBox="1"/>
          <p:nvPr/>
        </p:nvSpPr>
        <p:spPr>
          <a:xfrm>
            <a:off x="4030718" y="4680847"/>
            <a:ext cx="3562351" cy="823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spcBef>
                <a:spcPts val="800"/>
              </a:spcBef>
              <a:buClr>
                <a:srgbClr val="252729"/>
              </a:buClr>
              <a:buSzPts val="1100"/>
            </a:pPr>
            <a:r>
              <a:rPr lang="en-US" sz="2400" b="1" kern="0">
                <a:solidFill>
                  <a:srgbClr val="3796B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LỚP L01 – NHÓM 6</a:t>
            </a:r>
            <a:endParaRPr sz="2400" kern="0">
              <a:solidFill>
                <a:srgbClr val="3796B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4030718" y="5454630"/>
            <a:ext cx="3892091" cy="63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spcBef>
                <a:spcPts val="800"/>
              </a:spcBef>
              <a:buClr>
                <a:srgbClr val="252729"/>
              </a:buClr>
              <a:buSzPts val="1100"/>
            </a:pPr>
            <a:r>
              <a:rPr lang="en-US" b="1" i="1" kern="0" dirty="0">
                <a:solidFill>
                  <a:srgbClr val="3796B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Ngày </a:t>
            </a:r>
            <a:r>
              <a:rPr lang="en-US" b="1" i="1" kern="0" dirty="0" smtClean="0">
                <a:solidFill>
                  <a:srgbClr val="3796B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lang="en-US" b="1" i="1" kern="0" dirty="0">
                <a:solidFill>
                  <a:srgbClr val="3796B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</a:t>
            </a:r>
            <a:r>
              <a:rPr lang="en-US" b="1" i="1" kern="0" dirty="0" smtClean="0">
                <a:solidFill>
                  <a:srgbClr val="3796B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b="1" i="1" kern="0" dirty="0" err="1">
                <a:solidFill>
                  <a:srgbClr val="3796B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Tháng</a:t>
            </a:r>
            <a:r>
              <a:rPr lang="en-US" b="1" i="1" kern="0" dirty="0">
                <a:solidFill>
                  <a:srgbClr val="3796B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b="1" i="1" kern="0" dirty="0" smtClean="0">
                <a:solidFill>
                  <a:srgbClr val="3796B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lang="en-AS" b="1" i="1" kern="0" dirty="0" smtClean="0">
                <a:solidFill>
                  <a:srgbClr val="3796B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r>
              <a:rPr lang="en-US" b="1" i="1" kern="0" dirty="0" smtClean="0">
                <a:solidFill>
                  <a:srgbClr val="3796B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b="1" i="1" kern="0" dirty="0">
                <a:solidFill>
                  <a:srgbClr val="3796B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Năm 2022</a:t>
            </a:r>
            <a:endParaRPr i="1" kern="0" dirty="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2505377" y="6093363"/>
            <a:ext cx="376177" cy="35918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6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2"/>
          <p:cNvGrpSpPr/>
          <p:nvPr/>
        </p:nvGrpSpPr>
        <p:grpSpPr>
          <a:xfrm>
            <a:off x="1390398" y="3703326"/>
            <a:ext cx="1611581" cy="1612007"/>
            <a:chOff x="6654650" y="3665275"/>
            <a:chExt cx="409100" cy="409125"/>
          </a:xfrm>
        </p:grpSpPr>
        <p:sp>
          <p:nvSpPr>
            <p:cNvPr id="117" name="Google Shape;117;p2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buSzPts val="1400"/>
              </a:pPr>
              <a:endParaRPr sz="16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buSzPts val="1400"/>
              </a:pPr>
              <a:endParaRPr sz="16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" name="Google Shape;119;p2"/>
          <p:cNvGrpSpPr/>
          <p:nvPr/>
        </p:nvGrpSpPr>
        <p:grpSpPr>
          <a:xfrm rot="1057032">
            <a:off x="663799" y="5723575"/>
            <a:ext cx="1064739" cy="1064820"/>
            <a:chOff x="570875" y="4322250"/>
            <a:chExt cx="443300" cy="443325"/>
          </a:xfrm>
        </p:grpSpPr>
        <p:sp>
          <p:nvSpPr>
            <p:cNvPr id="120" name="Google Shape;120;p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buSzPts val="1400"/>
              </a:pPr>
              <a:endParaRPr sz="16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buSzPts val="1400"/>
              </a:pPr>
              <a:endParaRPr sz="16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buSzPts val="1400"/>
              </a:pPr>
              <a:endParaRPr sz="16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buSzPts val="1400"/>
              </a:pPr>
              <a:endParaRPr sz="16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2"/>
          <p:cNvSpPr/>
          <p:nvPr/>
        </p:nvSpPr>
        <p:spPr>
          <a:xfrm rot="2466689">
            <a:off x="386567" y="1914340"/>
            <a:ext cx="522668" cy="49906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6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/>
          <p:cNvSpPr/>
          <p:nvPr/>
        </p:nvSpPr>
        <p:spPr>
          <a:xfrm rot="-1609379">
            <a:off x="665723" y="3704086"/>
            <a:ext cx="376109" cy="35912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6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/>
          <p:nvPr/>
        </p:nvSpPr>
        <p:spPr>
          <a:xfrm rot="2925831">
            <a:off x="2105074" y="4740921"/>
            <a:ext cx="281668" cy="26894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6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 rot="-1609195">
            <a:off x="2197227" y="2511655"/>
            <a:ext cx="253749" cy="2422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6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" name="Google Shape;128;p2"/>
          <p:cNvGrpSpPr/>
          <p:nvPr/>
        </p:nvGrpSpPr>
        <p:grpSpPr>
          <a:xfrm>
            <a:off x="10064060" y="1717707"/>
            <a:ext cx="1611581" cy="1612007"/>
            <a:chOff x="6654650" y="3665275"/>
            <a:chExt cx="409100" cy="409125"/>
          </a:xfrm>
        </p:grpSpPr>
        <p:sp>
          <p:nvSpPr>
            <p:cNvPr id="129" name="Google Shape;129;p2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buSzPts val="1400"/>
              </a:pPr>
              <a:endParaRPr sz="16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buSzPts val="1400"/>
              </a:pPr>
              <a:endParaRPr sz="16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131;p2"/>
          <p:cNvGrpSpPr/>
          <p:nvPr/>
        </p:nvGrpSpPr>
        <p:grpSpPr>
          <a:xfrm rot="1057032">
            <a:off x="10555179" y="345929"/>
            <a:ext cx="1064739" cy="1064820"/>
            <a:chOff x="570875" y="4322250"/>
            <a:chExt cx="443300" cy="443325"/>
          </a:xfrm>
        </p:grpSpPr>
        <p:sp>
          <p:nvSpPr>
            <p:cNvPr id="132" name="Google Shape;132;p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buSzPts val="1400"/>
              </a:pPr>
              <a:endParaRPr sz="16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buSzPts val="1400"/>
              </a:pPr>
              <a:endParaRPr sz="16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buSzPts val="1400"/>
              </a:pPr>
              <a:endParaRPr sz="16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buSzPts val="1400"/>
              </a:pPr>
              <a:endParaRPr sz="16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2"/>
          <p:cNvSpPr/>
          <p:nvPr/>
        </p:nvSpPr>
        <p:spPr>
          <a:xfrm rot="2466689">
            <a:off x="9796706" y="230123"/>
            <a:ext cx="522668" cy="49906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6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/>
          <p:nvPr/>
        </p:nvSpPr>
        <p:spPr>
          <a:xfrm rot="-1609379">
            <a:off x="11649034" y="1219538"/>
            <a:ext cx="376109" cy="35912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6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"/>
          <p:cNvSpPr/>
          <p:nvPr/>
        </p:nvSpPr>
        <p:spPr>
          <a:xfrm rot="-1609195">
            <a:off x="11449047" y="83180"/>
            <a:ext cx="253749" cy="2422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6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9298619" y="3400252"/>
            <a:ext cx="376177" cy="35918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6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"/>
          <p:cNvSpPr/>
          <p:nvPr/>
        </p:nvSpPr>
        <p:spPr>
          <a:xfrm rot="2925831">
            <a:off x="9037918" y="1558541"/>
            <a:ext cx="281668" cy="26894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6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"/>
          <p:cNvSpPr/>
          <p:nvPr/>
        </p:nvSpPr>
        <p:spPr>
          <a:xfrm>
            <a:off x="228756" y="5527635"/>
            <a:ext cx="376177" cy="35918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6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28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 txBox="1">
            <a:spLocks noGrp="1"/>
          </p:cNvSpPr>
          <p:nvPr>
            <p:ph type="title"/>
          </p:nvPr>
        </p:nvSpPr>
        <p:spPr>
          <a:xfrm>
            <a:off x="1375233" y="1739116"/>
            <a:ext cx="7680400" cy="9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4000"/>
              <a:t>THÀNH VIÊN THUYẾT TRÌNH</a:t>
            </a:r>
            <a:endParaRPr sz="4000"/>
          </a:p>
        </p:txBody>
      </p:sp>
      <p:sp>
        <p:nvSpPr>
          <p:cNvPr id="147" name="Google Shape;147;p3"/>
          <p:cNvSpPr txBox="1"/>
          <p:nvPr/>
        </p:nvSpPr>
        <p:spPr>
          <a:xfrm>
            <a:off x="1375233" y="3038083"/>
            <a:ext cx="1866800" cy="9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r>
              <a:rPr lang="en-US" b="1" kern="0">
                <a:solidFill>
                  <a:srgbClr val="25272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NGUYỄN THÁI LINH</a:t>
            </a:r>
            <a:endParaRPr kern="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algn="ctr" defTabSz="1219170">
              <a:spcBef>
                <a:spcPts val="533"/>
              </a:spcBef>
              <a:buClr>
                <a:srgbClr val="000000"/>
              </a:buClr>
              <a:buSzPts val="1800"/>
            </a:pPr>
            <a:r>
              <a:rPr lang="en-US" ker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1913949</a:t>
            </a:r>
            <a:endParaRPr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algn="ctr" defTabSz="1219170"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  <a:buSzPts val="1800"/>
            </a:pPr>
            <a:endParaRPr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8" name="Google Shape;148;p3"/>
          <p:cNvSpPr txBox="1"/>
          <p:nvPr/>
        </p:nvSpPr>
        <p:spPr>
          <a:xfrm>
            <a:off x="3856811" y="3038083"/>
            <a:ext cx="1866800" cy="9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r>
              <a:rPr lang="en-US" b="1" kern="0">
                <a:solidFill>
                  <a:srgbClr val="25272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NGUYỄN NGÔ GIA BẢO</a:t>
            </a:r>
            <a:r>
              <a:rPr lang="en-US" kern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/>
            </a:r>
            <a:br>
              <a:rPr lang="en-US" kern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-US" ker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1912677</a:t>
            </a:r>
            <a:endParaRPr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algn="ctr" defTabSz="1219170"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  <a:buSzPts val="1800"/>
            </a:pPr>
            <a:endParaRPr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9" name="Google Shape;149;p3"/>
          <p:cNvSpPr txBox="1"/>
          <p:nvPr/>
        </p:nvSpPr>
        <p:spPr>
          <a:xfrm>
            <a:off x="6338390" y="3038083"/>
            <a:ext cx="2110285" cy="9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r>
              <a:rPr lang="en-US" b="1" kern="0">
                <a:solidFill>
                  <a:srgbClr val="25272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NGUYỄN THIÊN BẢO</a:t>
            </a:r>
            <a:r>
              <a:rPr lang="en-US" kern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/>
            </a:r>
            <a:br>
              <a:rPr lang="en-US" kern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-US" ker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1912683</a:t>
            </a:r>
            <a:endParaRPr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algn="ctr" defTabSz="1219170"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  <a:buSzPts val="1800"/>
            </a:pPr>
            <a:endParaRPr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0" name="Google Shape;150;p3"/>
          <p:cNvSpPr txBox="1"/>
          <p:nvPr/>
        </p:nvSpPr>
        <p:spPr>
          <a:xfrm>
            <a:off x="8819967" y="3038083"/>
            <a:ext cx="1866800" cy="9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r>
              <a:rPr lang="en-US" b="1" kern="0">
                <a:solidFill>
                  <a:srgbClr val="25272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LÊ TRUNG HIẾU</a:t>
            </a:r>
            <a:r>
              <a:rPr lang="en-US" kern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/>
            </a:r>
            <a:br>
              <a:rPr lang="en-US" kern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-US" ker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1913334</a:t>
            </a:r>
            <a:endParaRPr kern="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1" name="Google Shape;151;p3"/>
          <p:cNvSpPr txBox="1"/>
          <p:nvPr/>
        </p:nvSpPr>
        <p:spPr>
          <a:xfrm>
            <a:off x="1375233" y="4665084"/>
            <a:ext cx="1866800" cy="9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r>
              <a:rPr lang="en-US" b="1" kern="0">
                <a:solidFill>
                  <a:srgbClr val="25272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QUANG CHẤN VĨ</a:t>
            </a:r>
            <a:endParaRPr kern="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algn="ctr" defTabSz="1219170">
              <a:spcBef>
                <a:spcPts val="533"/>
              </a:spcBef>
              <a:buClr>
                <a:srgbClr val="000000"/>
              </a:buClr>
              <a:buSzPts val="1800"/>
            </a:pPr>
            <a:r>
              <a:rPr lang="en-US" ker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1915961</a:t>
            </a:r>
            <a:endParaRPr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algn="ctr" defTabSz="1219170"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  <a:buSzPts val="1800"/>
            </a:pPr>
            <a:endParaRPr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2" name="Google Shape;152;p3"/>
          <p:cNvSpPr txBox="1"/>
          <p:nvPr/>
        </p:nvSpPr>
        <p:spPr>
          <a:xfrm>
            <a:off x="3856811" y="4652683"/>
            <a:ext cx="1866800" cy="9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r>
              <a:rPr lang="en-US" b="1" kern="0">
                <a:solidFill>
                  <a:srgbClr val="25272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VŨ HUY HOÀNG</a:t>
            </a:r>
            <a:endParaRPr kern="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algn="ctr" defTabSz="1219170">
              <a:spcBef>
                <a:spcPts val="533"/>
              </a:spcBef>
              <a:buClr>
                <a:srgbClr val="000000"/>
              </a:buClr>
              <a:buSzPts val="1800"/>
            </a:pPr>
            <a:r>
              <a:rPr lang="en-US" ker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1913464</a:t>
            </a:r>
            <a:endParaRPr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algn="ctr" defTabSz="1219170"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  <a:buSzPts val="1800"/>
            </a:pPr>
            <a:endParaRPr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3" name="Google Shape;153;p3"/>
          <p:cNvSpPr txBox="1"/>
          <p:nvPr/>
        </p:nvSpPr>
        <p:spPr>
          <a:xfrm>
            <a:off x="6460132" y="4652683"/>
            <a:ext cx="1866800" cy="9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r>
              <a:rPr lang="en-US" b="1" kern="0">
                <a:solidFill>
                  <a:srgbClr val="25272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TRỊNH DUY HƯNG</a:t>
            </a:r>
            <a:endParaRPr kern="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algn="ctr" defTabSz="1219170">
              <a:spcBef>
                <a:spcPts val="533"/>
              </a:spcBef>
              <a:buClr>
                <a:srgbClr val="000000"/>
              </a:buClr>
              <a:buSzPts val="1800"/>
            </a:pPr>
            <a:r>
              <a:rPr lang="en-US" ker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1913652</a:t>
            </a:r>
            <a:endParaRPr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algn="ctr" defTabSz="1219170"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  <a:buSzPts val="1800"/>
            </a:pPr>
            <a:endParaRPr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14685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5"/>
          <p:cNvSpPr txBox="1">
            <a:spLocks noGrp="1"/>
          </p:cNvSpPr>
          <p:nvPr>
            <p:ph type="title"/>
          </p:nvPr>
        </p:nvSpPr>
        <p:spPr>
          <a:xfrm>
            <a:off x="5822000" y="703033"/>
            <a:ext cx="5455600" cy="8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vi-VN" dirty="0"/>
              <a:t>Tổng quan dự án trong bối cảnh </a:t>
            </a:r>
            <a:r>
              <a:rPr lang="en-AS" dirty="0" smtClean="0"/>
              <a:t>t</a:t>
            </a:r>
            <a:r>
              <a:rPr lang="vi-VN" dirty="0" smtClean="0"/>
              <a:t>hương </a:t>
            </a:r>
            <a:r>
              <a:rPr lang="vi-VN" dirty="0"/>
              <a:t>mại điện tử</a:t>
            </a:r>
            <a:br>
              <a:rPr lang="vi-VN" dirty="0"/>
            </a:br>
            <a:r>
              <a:rPr lang="vi-VN" dirty="0"/>
              <a:t>trong nước hiện nay</a:t>
            </a:r>
            <a:endParaRPr dirty="0"/>
          </a:p>
        </p:txBody>
      </p:sp>
      <p:sp>
        <p:nvSpPr>
          <p:cNvPr id="493" name="Google Shape;493;p35"/>
          <p:cNvSpPr/>
          <p:nvPr/>
        </p:nvSpPr>
        <p:spPr>
          <a:xfrm>
            <a:off x="0" y="703033"/>
            <a:ext cx="558000" cy="348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94" name="Google Shape;494;p35"/>
          <p:cNvSpPr/>
          <p:nvPr/>
        </p:nvSpPr>
        <p:spPr>
          <a:xfrm>
            <a:off x="6667600" y="1841831"/>
            <a:ext cx="4610000" cy="17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314" y="703033"/>
            <a:ext cx="4692850" cy="2627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314" y="3673792"/>
            <a:ext cx="4692850" cy="29893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4733" y="3673792"/>
            <a:ext cx="5685354" cy="298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0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8"/>
          <p:cNvSpPr txBox="1">
            <a:spLocks noGrp="1"/>
          </p:cNvSpPr>
          <p:nvPr>
            <p:ph type="title"/>
          </p:nvPr>
        </p:nvSpPr>
        <p:spPr>
          <a:xfrm>
            <a:off x="904800" y="703033"/>
            <a:ext cx="10382400" cy="8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Ý </a:t>
            </a:r>
            <a:r>
              <a:rPr lang="en-US" dirty="0" err="1"/>
              <a:t>nghĩa</a:t>
            </a:r>
            <a:r>
              <a:rPr lang="en-US" dirty="0"/>
              <a:t> và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của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dirty="0"/>
          </a:p>
        </p:txBody>
      </p:sp>
      <p:sp>
        <p:nvSpPr>
          <p:cNvPr id="851" name="Google Shape;851;p38"/>
          <p:cNvSpPr txBox="1">
            <a:spLocks noGrp="1"/>
          </p:cNvSpPr>
          <p:nvPr>
            <p:ph type="subTitle" idx="2"/>
          </p:nvPr>
        </p:nvSpPr>
        <p:spPr>
          <a:xfrm>
            <a:off x="904816" y="4175233"/>
            <a:ext cx="2946000" cy="71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AS" dirty="0" smtClean="0"/>
              <a:t>Chi phí</a:t>
            </a:r>
            <a:endParaRPr dirty="0"/>
          </a:p>
        </p:txBody>
      </p:sp>
      <p:sp>
        <p:nvSpPr>
          <p:cNvPr id="853" name="Google Shape;853;p38"/>
          <p:cNvSpPr txBox="1">
            <a:spLocks noGrp="1"/>
          </p:cNvSpPr>
          <p:nvPr>
            <p:ph type="subTitle" idx="4"/>
          </p:nvPr>
        </p:nvSpPr>
        <p:spPr>
          <a:xfrm>
            <a:off x="8322783" y="4175233"/>
            <a:ext cx="2946000" cy="71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AS" dirty="0" smtClean="0"/>
              <a:t>Kĩ năng</a:t>
            </a:r>
            <a:endParaRPr dirty="0"/>
          </a:p>
        </p:txBody>
      </p:sp>
      <p:sp>
        <p:nvSpPr>
          <p:cNvPr id="855" name="Google Shape;855;p38"/>
          <p:cNvSpPr txBox="1">
            <a:spLocks noGrp="1"/>
          </p:cNvSpPr>
          <p:nvPr>
            <p:ph type="subTitle" idx="6"/>
          </p:nvPr>
        </p:nvSpPr>
        <p:spPr>
          <a:xfrm>
            <a:off x="4613800" y="2041633"/>
            <a:ext cx="2946000" cy="71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AS" dirty="0" smtClean="0"/>
              <a:t>Thời gian</a:t>
            </a:r>
            <a:endParaRPr dirty="0"/>
          </a:p>
        </p:txBody>
      </p:sp>
      <p:sp>
        <p:nvSpPr>
          <p:cNvPr id="856" name="Google Shape;856;p38"/>
          <p:cNvSpPr/>
          <p:nvPr/>
        </p:nvSpPr>
        <p:spPr>
          <a:xfrm>
            <a:off x="0" y="1563833"/>
            <a:ext cx="4610000" cy="17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57" name="Google Shape;857;p38"/>
          <p:cNvSpPr/>
          <p:nvPr/>
        </p:nvSpPr>
        <p:spPr>
          <a:xfrm rot="-5400000">
            <a:off x="9241967" y="-1464200"/>
            <a:ext cx="558000" cy="348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944" y="2758833"/>
            <a:ext cx="1597744" cy="1100086"/>
          </a:xfrm>
          <a:prstGeom prst="rect">
            <a:avLst/>
          </a:prstGeom>
        </p:spPr>
      </p:pic>
      <p:grpSp>
        <p:nvGrpSpPr>
          <p:cNvPr id="36" name="Google Shape;8990;p66"/>
          <p:cNvGrpSpPr/>
          <p:nvPr/>
        </p:nvGrpSpPr>
        <p:grpSpPr>
          <a:xfrm>
            <a:off x="5140118" y="3236633"/>
            <a:ext cx="1893362" cy="1762150"/>
            <a:chOff x="1751901" y="1502716"/>
            <a:chExt cx="362677" cy="362677"/>
          </a:xfrm>
        </p:grpSpPr>
        <p:sp>
          <p:nvSpPr>
            <p:cNvPr id="37" name="Google Shape;8991;p66"/>
            <p:cNvSpPr/>
            <p:nvPr/>
          </p:nvSpPr>
          <p:spPr>
            <a:xfrm>
              <a:off x="1751901" y="1502716"/>
              <a:ext cx="362677" cy="362677"/>
            </a:xfrm>
            <a:custGeom>
              <a:avLst/>
              <a:gdLst/>
              <a:ahLst/>
              <a:cxnLst/>
              <a:rect l="l" t="t" r="r" b="b"/>
              <a:pathLst>
                <a:path w="13811" h="13811" extrusionOk="0">
                  <a:moveTo>
                    <a:pt x="6901" y="0"/>
                  </a:moveTo>
                  <a:cubicBezTo>
                    <a:pt x="3092" y="0"/>
                    <a:pt x="0" y="3091"/>
                    <a:pt x="0" y="6900"/>
                  </a:cubicBezTo>
                  <a:cubicBezTo>
                    <a:pt x="0" y="10719"/>
                    <a:pt x="3092" y="13810"/>
                    <a:pt x="6901" y="13810"/>
                  </a:cubicBezTo>
                  <a:cubicBezTo>
                    <a:pt x="10719" y="13810"/>
                    <a:pt x="13810" y="10719"/>
                    <a:pt x="13810" y="6900"/>
                  </a:cubicBezTo>
                  <a:cubicBezTo>
                    <a:pt x="13810" y="3091"/>
                    <a:pt x="10719" y="0"/>
                    <a:pt x="6901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992;p66"/>
            <p:cNvSpPr/>
            <p:nvPr/>
          </p:nvSpPr>
          <p:spPr>
            <a:xfrm>
              <a:off x="1779027" y="1529843"/>
              <a:ext cx="308397" cy="308397"/>
            </a:xfrm>
            <a:custGeom>
              <a:avLst/>
              <a:gdLst/>
              <a:ahLst/>
              <a:cxnLst/>
              <a:rect l="l" t="t" r="r" b="b"/>
              <a:pathLst>
                <a:path w="11744" h="11744" extrusionOk="0">
                  <a:moveTo>
                    <a:pt x="5868" y="1"/>
                  </a:moveTo>
                  <a:cubicBezTo>
                    <a:pt x="2633" y="1"/>
                    <a:pt x="1" y="2633"/>
                    <a:pt x="1" y="5867"/>
                  </a:cubicBezTo>
                  <a:cubicBezTo>
                    <a:pt x="1" y="9112"/>
                    <a:pt x="2633" y="11744"/>
                    <a:pt x="5868" y="11744"/>
                  </a:cubicBezTo>
                  <a:cubicBezTo>
                    <a:pt x="9112" y="11744"/>
                    <a:pt x="11744" y="9112"/>
                    <a:pt x="11744" y="5867"/>
                  </a:cubicBezTo>
                  <a:cubicBezTo>
                    <a:pt x="11744" y="2633"/>
                    <a:pt x="9112" y="1"/>
                    <a:pt x="5868" y="1"/>
                  </a:cubicBezTo>
                  <a:close/>
                </a:path>
              </a:pathLst>
            </a:custGeom>
            <a:solidFill>
              <a:srgbClr val="F0F3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993;p66"/>
            <p:cNvSpPr/>
            <p:nvPr/>
          </p:nvSpPr>
          <p:spPr>
            <a:xfrm>
              <a:off x="1927816" y="1551035"/>
              <a:ext cx="10845" cy="138416"/>
            </a:xfrm>
            <a:custGeom>
              <a:avLst/>
              <a:gdLst/>
              <a:ahLst/>
              <a:cxnLst/>
              <a:rect l="l" t="t" r="r" b="b"/>
              <a:pathLst>
                <a:path w="413" h="5271" extrusionOk="0">
                  <a:moveTo>
                    <a:pt x="206" y="0"/>
                  </a:moveTo>
                  <a:cubicBezTo>
                    <a:pt x="103" y="0"/>
                    <a:pt x="1" y="70"/>
                    <a:pt x="1" y="208"/>
                  </a:cubicBezTo>
                  <a:lnTo>
                    <a:pt x="1" y="5060"/>
                  </a:lnTo>
                  <a:cubicBezTo>
                    <a:pt x="1" y="5175"/>
                    <a:pt x="87" y="5271"/>
                    <a:pt x="202" y="5271"/>
                  </a:cubicBezTo>
                  <a:cubicBezTo>
                    <a:pt x="316" y="5271"/>
                    <a:pt x="412" y="5175"/>
                    <a:pt x="412" y="5060"/>
                  </a:cubicBezTo>
                  <a:lnTo>
                    <a:pt x="412" y="208"/>
                  </a:lnTo>
                  <a:cubicBezTo>
                    <a:pt x="412" y="70"/>
                    <a:pt x="309" y="0"/>
                    <a:pt x="206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994;p66"/>
            <p:cNvSpPr/>
            <p:nvPr/>
          </p:nvSpPr>
          <p:spPr>
            <a:xfrm>
              <a:off x="1925821" y="1678632"/>
              <a:ext cx="142014" cy="10819"/>
            </a:xfrm>
            <a:custGeom>
              <a:avLst/>
              <a:gdLst/>
              <a:ahLst/>
              <a:cxnLst/>
              <a:rect l="l" t="t" r="r" b="b"/>
              <a:pathLst>
                <a:path w="5408" h="412" extrusionOk="0">
                  <a:moveTo>
                    <a:pt x="278" y="0"/>
                  </a:moveTo>
                  <a:cubicBezTo>
                    <a:pt x="0" y="0"/>
                    <a:pt x="0" y="412"/>
                    <a:pt x="278" y="412"/>
                  </a:cubicBezTo>
                  <a:lnTo>
                    <a:pt x="5130" y="412"/>
                  </a:lnTo>
                  <a:cubicBezTo>
                    <a:pt x="5407" y="412"/>
                    <a:pt x="5407" y="0"/>
                    <a:pt x="5130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995;p66"/>
            <p:cNvSpPr/>
            <p:nvPr/>
          </p:nvSpPr>
          <p:spPr>
            <a:xfrm>
              <a:off x="1816999" y="1567789"/>
              <a:ext cx="288020" cy="270215"/>
            </a:xfrm>
            <a:custGeom>
              <a:avLst/>
              <a:gdLst/>
              <a:ahLst/>
              <a:cxnLst/>
              <a:rect l="l" t="t" r="r" b="b"/>
              <a:pathLst>
                <a:path w="10968" h="10290" extrusionOk="0">
                  <a:moveTo>
                    <a:pt x="8278" y="1"/>
                  </a:moveTo>
                  <a:lnTo>
                    <a:pt x="8278" y="1"/>
                  </a:lnTo>
                  <a:cubicBezTo>
                    <a:pt x="10317" y="2327"/>
                    <a:pt x="10192" y="5829"/>
                    <a:pt x="8010" y="8011"/>
                  </a:cubicBezTo>
                  <a:cubicBezTo>
                    <a:pt x="6869" y="9153"/>
                    <a:pt x="5365" y="9731"/>
                    <a:pt x="3858" y="9731"/>
                  </a:cubicBezTo>
                  <a:cubicBezTo>
                    <a:pt x="2485" y="9731"/>
                    <a:pt x="1109" y="9251"/>
                    <a:pt x="0" y="8279"/>
                  </a:cubicBezTo>
                  <a:lnTo>
                    <a:pt x="0" y="8279"/>
                  </a:lnTo>
                  <a:cubicBezTo>
                    <a:pt x="1167" y="9616"/>
                    <a:pt x="2795" y="10290"/>
                    <a:pt x="4426" y="10290"/>
                  </a:cubicBezTo>
                  <a:cubicBezTo>
                    <a:pt x="5924" y="10290"/>
                    <a:pt x="7425" y="9721"/>
                    <a:pt x="8575" y="8576"/>
                  </a:cubicBezTo>
                  <a:cubicBezTo>
                    <a:pt x="10968" y="6174"/>
                    <a:pt x="10843" y="2240"/>
                    <a:pt x="8278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996;p66"/>
            <p:cNvSpPr/>
            <p:nvPr/>
          </p:nvSpPr>
          <p:spPr>
            <a:xfrm>
              <a:off x="1798644" y="1678632"/>
              <a:ext cx="22400" cy="10819"/>
            </a:xfrm>
            <a:custGeom>
              <a:avLst/>
              <a:gdLst/>
              <a:ahLst/>
              <a:cxnLst/>
              <a:rect l="l" t="t" r="r" b="b"/>
              <a:pathLst>
                <a:path w="853" h="412" extrusionOk="0">
                  <a:moveTo>
                    <a:pt x="278" y="0"/>
                  </a:moveTo>
                  <a:cubicBezTo>
                    <a:pt x="0" y="0"/>
                    <a:pt x="0" y="412"/>
                    <a:pt x="278" y="412"/>
                  </a:cubicBezTo>
                  <a:lnTo>
                    <a:pt x="575" y="412"/>
                  </a:lnTo>
                  <a:cubicBezTo>
                    <a:pt x="852" y="412"/>
                    <a:pt x="852" y="0"/>
                    <a:pt x="575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997;p66"/>
            <p:cNvSpPr/>
            <p:nvPr/>
          </p:nvSpPr>
          <p:spPr>
            <a:xfrm>
              <a:off x="1927816" y="1798063"/>
              <a:ext cx="10845" cy="18828"/>
            </a:xfrm>
            <a:custGeom>
              <a:avLst/>
              <a:gdLst/>
              <a:ahLst/>
              <a:cxnLst/>
              <a:rect l="l" t="t" r="r" b="b"/>
              <a:pathLst>
                <a:path w="413" h="717" extrusionOk="0">
                  <a:moveTo>
                    <a:pt x="206" y="1"/>
                  </a:moveTo>
                  <a:cubicBezTo>
                    <a:pt x="103" y="1"/>
                    <a:pt x="1" y="70"/>
                    <a:pt x="1" y="209"/>
                  </a:cubicBezTo>
                  <a:lnTo>
                    <a:pt x="1" y="506"/>
                  </a:lnTo>
                  <a:cubicBezTo>
                    <a:pt x="1" y="620"/>
                    <a:pt x="87" y="716"/>
                    <a:pt x="202" y="716"/>
                  </a:cubicBezTo>
                  <a:cubicBezTo>
                    <a:pt x="316" y="716"/>
                    <a:pt x="412" y="620"/>
                    <a:pt x="412" y="506"/>
                  </a:cubicBezTo>
                  <a:lnTo>
                    <a:pt x="412" y="209"/>
                  </a:lnTo>
                  <a:cubicBezTo>
                    <a:pt x="412" y="70"/>
                    <a:pt x="309" y="1"/>
                    <a:pt x="206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998;p66"/>
            <p:cNvSpPr/>
            <p:nvPr/>
          </p:nvSpPr>
          <p:spPr>
            <a:xfrm>
              <a:off x="1835486" y="1588508"/>
              <a:ext cx="20667" cy="16518"/>
            </a:xfrm>
            <a:custGeom>
              <a:avLst/>
              <a:gdLst/>
              <a:ahLst/>
              <a:cxnLst/>
              <a:rect l="l" t="t" r="r" b="b"/>
              <a:pathLst>
                <a:path w="787" h="629" extrusionOk="0">
                  <a:moveTo>
                    <a:pt x="293" y="1"/>
                  </a:moveTo>
                  <a:cubicBezTo>
                    <a:pt x="136" y="1"/>
                    <a:pt x="1" y="204"/>
                    <a:pt x="148" y="351"/>
                  </a:cubicBezTo>
                  <a:lnTo>
                    <a:pt x="358" y="571"/>
                  </a:lnTo>
                  <a:cubicBezTo>
                    <a:pt x="397" y="609"/>
                    <a:pt x="445" y="628"/>
                    <a:pt x="502" y="628"/>
                  </a:cubicBezTo>
                  <a:cubicBezTo>
                    <a:pt x="506" y="629"/>
                    <a:pt x="509" y="629"/>
                    <a:pt x="513" y="629"/>
                  </a:cubicBezTo>
                  <a:cubicBezTo>
                    <a:pt x="697" y="629"/>
                    <a:pt x="786" y="396"/>
                    <a:pt x="645" y="274"/>
                  </a:cubicBezTo>
                  <a:lnTo>
                    <a:pt x="435" y="64"/>
                  </a:lnTo>
                  <a:cubicBezTo>
                    <a:pt x="390" y="19"/>
                    <a:pt x="341" y="1"/>
                    <a:pt x="293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999;p66"/>
            <p:cNvSpPr/>
            <p:nvPr/>
          </p:nvSpPr>
          <p:spPr>
            <a:xfrm>
              <a:off x="2009958" y="1763189"/>
              <a:ext cx="20667" cy="16491"/>
            </a:xfrm>
            <a:custGeom>
              <a:avLst/>
              <a:gdLst/>
              <a:ahLst/>
              <a:cxnLst/>
              <a:rect l="l" t="t" r="r" b="b"/>
              <a:pathLst>
                <a:path w="787" h="628" extrusionOk="0">
                  <a:moveTo>
                    <a:pt x="332" y="1"/>
                  </a:moveTo>
                  <a:cubicBezTo>
                    <a:pt x="177" y="1"/>
                    <a:pt x="1" y="236"/>
                    <a:pt x="146" y="350"/>
                  </a:cubicBezTo>
                  <a:lnTo>
                    <a:pt x="356" y="561"/>
                  </a:lnTo>
                  <a:cubicBezTo>
                    <a:pt x="394" y="599"/>
                    <a:pt x="452" y="618"/>
                    <a:pt x="509" y="628"/>
                  </a:cubicBezTo>
                  <a:cubicBezTo>
                    <a:pt x="701" y="628"/>
                    <a:pt x="787" y="398"/>
                    <a:pt x="653" y="264"/>
                  </a:cubicBezTo>
                  <a:lnTo>
                    <a:pt x="442" y="53"/>
                  </a:lnTo>
                  <a:cubicBezTo>
                    <a:pt x="411" y="16"/>
                    <a:pt x="372" y="1"/>
                    <a:pt x="332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000;p66"/>
            <p:cNvSpPr/>
            <p:nvPr/>
          </p:nvSpPr>
          <p:spPr>
            <a:xfrm>
              <a:off x="2010247" y="1588193"/>
              <a:ext cx="21113" cy="16833"/>
            </a:xfrm>
            <a:custGeom>
              <a:avLst/>
              <a:gdLst/>
              <a:ahLst/>
              <a:cxnLst/>
              <a:rect l="l" t="t" r="r" b="b"/>
              <a:pathLst>
                <a:path w="804" h="641" extrusionOk="0">
                  <a:moveTo>
                    <a:pt x="493" y="0"/>
                  </a:moveTo>
                  <a:cubicBezTo>
                    <a:pt x="444" y="0"/>
                    <a:pt x="392" y="20"/>
                    <a:pt x="345" y="66"/>
                  </a:cubicBezTo>
                  <a:lnTo>
                    <a:pt x="135" y="277"/>
                  </a:lnTo>
                  <a:cubicBezTo>
                    <a:pt x="1" y="411"/>
                    <a:pt x="96" y="640"/>
                    <a:pt x="288" y="640"/>
                  </a:cubicBezTo>
                  <a:cubicBezTo>
                    <a:pt x="336" y="640"/>
                    <a:pt x="393" y="612"/>
                    <a:pt x="431" y="583"/>
                  </a:cubicBezTo>
                  <a:lnTo>
                    <a:pt x="642" y="363"/>
                  </a:lnTo>
                  <a:cubicBezTo>
                    <a:pt x="804" y="216"/>
                    <a:pt x="660" y="0"/>
                    <a:pt x="493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001;p66"/>
            <p:cNvSpPr/>
            <p:nvPr/>
          </p:nvSpPr>
          <p:spPr>
            <a:xfrm>
              <a:off x="1835591" y="1762927"/>
              <a:ext cx="20719" cy="16754"/>
            </a:xfrm>
            <a:custGeom>
              <a:avLst/>
              <a:gdLst/>
              <a:ahLst/>
              <a:cxnLst/>
              <a:rect l="l" t="t" r="r" b="b"/>
              <a:pathLst>
                <a:path w="789" h="638" extrusionOk="0">
                  <a:moveTo>
                    <a:pt x="496" y="0"/>
                  </a:moveTo>
                  <a:cubicBezTo>
                    <a:pt x="448" y="0"/>
                    <a:pt x="399" y="19"/>
                    <a:pt x="354" y="63"/>
                  </a:cubicBezTo>
                  <a:lnTo>
                    <a:pt x="144" y="274"/>
                  </a:lnTo>
                  <a:cubicBezTo>
                    <a:pt x="0" y="408"/>
                    <a:pt x="96" y="638"/>
                    <a:pt x="287" y="638"/>
                  </a:cubicBezTo>
                  <a:cubicBezTo>
                    <a:pt x="345" y="628"/>
                    <a:pt x="393" y="609"/>
                    <a:pt x="431" y="571"/>
                  </a:cubicBezTo>
                  <a:lnTo>
                    <a:pt x="641" y="360"/>
                  </a:lnTo>
                  <a:cubicBezTo>
                    <a:pt x="789" y="206"/>
                    <a:pt x="653" y="0"/>
                    <a:pt x="496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002;p66"/>
            <p:cNvSpPr/>
            <p:nvPr/>
          </p:nvSpPr>
          <p:spPr>
            <a:xfrm>
              <a:off x="1808018" y="1628581"/>
              <a:ext cx="22820" cy="14128"/>
            </a:xfrm>
            <a:custGeom>
              <a:avLst/>
              <a:gdLst/>
              <a:ahLst/>
              <a:cxnLst/>
              <a:rect l="l" t="t" r="r" b="b"/>
              <a:pathLst>
                <a:path w="869" h="538" extrusionOk="0">
                  <a:moveTo>
                    <a:pt x="291" y="0"/>
                  </a:moveTo>
                  <a:cubicBezTo>
                    <a:pt x="97" y="0"/>
                    <a:pt x="0" y="312"/>
                    <a:pt x="218" y="404"/>
                  </a:cubicBezTo>
                  <a:lnTo>
                    <a:pt x="495" y="519"/>
                  </a:lnTo>
                  <a:cubicBezTo>
                    <a:pt x="524" y="538"/>
                    <a:pt x="553" y="538"/>
                    <a:pt x="581" y="538"/>
                  </a:cubicBezTo>
                  <a:cubicBezTo>
                    <a:pt x="811" y="538"/>
                    <a:pt x="868" y="222"/>
                    <a:pt x="658" y="136"/>
                  </a:cubicBezTo>
                  <a:lnTo>
                    <a:pt x="380" y="21"/>
                  </a:lnTo>
                  <a:cubicBezTo>
                    <a:pt x="349" y="7"/>
                    <a:pt x="319" y="0"/>
                    <a:pt x="291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003;p66"/>
            <p:cNvSpPr/>
            <p:nvPr/>
          </p:nvSpPr>
          <p:spPr>
            <a:xfrm>
              <a:off x="2035194" y="1725139"/>
              <a:ext cx="23004" cy="14102"/>
            </a:xfrm>
            <a:custGeom>
              <a:avLst/>
              <a:gdLst/>
              <a:ahLst/>
              <a:cxnLst/>
              <a:rect l="l" t="t" r="r" b="b"/>
              <a:pathLst>
                <a:path w="876" h="537" extrusionOk="0">
                  <a:moveTo>
                    <a:pt x="303" y="1"/>
                  </a:moveTo>
                  <a:cubicBezTo>
                    <a:pt x="99" y="1"/>
                    <a:pt x="0" y="309"/>
                    <a:pt x="228" y="402"/>
                  </a:cubicBezTo>
                  <a:lnTo>
                    <a:pt x="496" y="526"/>
                  </a:lnTo>
                  <a:cubicBezTo>
                    <a:pt x="524" y="536"/>
                    <a:pt x="553" y="536"/>
                    <a:pt x="582" y="536"/>
                  </a:cubicBezTo>
                  <a:cubicBezTo>
                    <a:pt x="585" y="536"/>
                    <a:pt x="589" y="536"/>
                    <a:pt x="592" y="536"/>
                  </a:cubicBezTo>
                  <a:cubicBezTo>
                    <a:pt x="814" y="536"/>
                    <a:pt x="875" y="228"/>
                    <a:pt x="658" y="144"/>
                  </a:cubicBezTo>
                  <a:lnTo>
                    <a:pt x="390" y="19"/>
                  </a:lnTo>
                  <a:cubicBezTo>
                    <a:pt x="360" y="7"/>
                    <a:pt x="330" y="1"/>
                    <a:pt x="303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004;p66"/>
            <p:cNvSpPr/>
            <p:nvPr/>
          </p:nvSpPr>
          <p:spPr>
            <a:xfrm>
              <a:off x="1973299" y="1561276"/>
              <a:ext cx="16649" cy="18119"/>
            </a:xfrm>
            <a:custGeom>
              <a:avLst/>
              <a:gdLst/>
              <a:ahLst/>
              <a:cxnLst/>
              <a:rect l="l" t="t" r="r" b="b"/>
              <a:pathLst>
                <a:path w="634" h="690" extrusionOk="0">
                  <a:moveTo>
                    <a:pt x="363" y="1"/>
                  </a:moveTo>
                  <a:cubicBezTo>
                    <a:pt x="291" y="1"/>
                    <a:pt x="220" y="37"/>
                    <a:pt x="183" y="125"/>
                  </a:cubicBezTo>
                  <a:lnTo>
                    <a:pt x="58" y="402"/>
                  </a:lnTo>
                  <a:cubicBezTo>
                    <a:pt x="1" y="536"/>
                    <a:pt x="106" y="689"/>
                    <a:pt x="250" y="689"/>
                  </a:cubicBezTo>
                  <a:cubicBezTo>
                    <a:pt x="336" y="689"/>
                    <a:pt x="412" y="641"/>
                    <a:pt x="451" y="565"/>
                  </a:cubicBezTo>
                  <a:lnTo>
                    <a:pt x="565" y="287"/>
                  </a:lnTo>
                  <a:cubicBezTo>
                    <a:pt x="634" y="126"/>
                    <a:pt x="497" y="1"/>
                    <a:pt x="363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005;p66"/>
            <p:cNvSpPr/>
            <p:nvPr/>
          </p:nvSpPr>
          <p:spPr>
            <a:xfrm>
              <a:off x="1876557" y="1788557"/>
              <a:ext cx="16623" cy="18277"/>
            </a:xfrm>
            <a:custGeom>
              <a:avLst/>
              <a:gdLst/>
              <a:ahLst/>
              <a:cxnLst/>
              <a:rect l="l" t="t" r="r" b="b"/>
              <a:pathLst>
                <a:path w="633" h="696" extrusionOk="0">
                  <a:moveTo>
                    <a:pt x="365" y="0"/>
                  </a:moveTo>
                  <a:cubicBezTo>
                    <a:pt x="292" y="0"/>
                    <a:pt x="220" y="39"/>
                    <a:pt x="182" y="131"/>
                  </a:cubicBezTo>
                  <a:lnTo>
                    <a:pt x="58" y="399"/>
                  </a:lnTo>
                  <a:cubicBezTo>
                    <a:pt x="0" y="542"/>
                    <a:pt x="106" y="695"/>
                    <a:pt x="259" y="695"/>
                  </a:cubicBezTo>
                  <a:cubicBezTo>
                    <a:pt x="335" y="695"/>
                    <a:pt x="412" y="638"/>
                    <a:pt x="450" y="561"/>
                  </a:cubicBezTo>
                  <a:lnTo>
                    <a:pt x="565" y="293"/>
                  </a:lnTo>
                  <a:cubicBezTo>
                    <a:pt x="633" y="127"/>
                    <a:pt x="498" y="0"/>
                    <a:pt x="365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006;p66"/>
            <p:cNvSpPr/>
            <p:nvPr/>
          </p:nvSpPr>
          <p:spPr>
            <a:xfrm>
              <a:off x="1878710" y="1560541"/>
              <a:ext cx="15966" cy="18093"/>
            </a:xfrm>
            <a:custGeom>
              <a:avLst/>
              <a:gdLst/>
              <a:ahLst/>
              <a:cxnLst/>
              <a:rect l="l" t="t" r="r" b="b"/>
              <a:pathLst>
                <a:path w="608" h="689" extrusionOk="0">
                  <a:moveTo>
                    <a:pt x="266" y="0"/>
                  </a:moveTo>
                  <a:cubicBezTo>
                    <a:pt x="134" y="0"/>
                    <a:pt x="1" y="122"/>
                    <a:pt x="62" y="287"/>
                  </a:cubicBezTo>
                  <a:lnTo>
                    <a:pt x="177" y="564"/>
                  </a:lnTo>
                  <a:cubicBezTo>
                    <a:pt x="215" y="641"/>
                    <a:pt x="291" y="688"/>
                    <a:pt x="368" y="688"/>
                  </a:cubicBezTo>
                  <a:cubicBezTo>
                    <a:pt x="512" y="679"/>
                    <a:pt x="607" y="545"/>
                    <a:pt x="569" y="411"/>
                  </a:cubicBezTo>
                  <a:lnTo>
                    <a:pt x="454" y="133"/>
                  </a:lnTo>
                  <a:cubicBezTo>
                    <a:pt x="416" y="40"/>
                    <a:pt x="341" y="0"/>
                    <a:pt x="266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007;p66"/>
            <p:cNvSpPr/>
            <p:nvPr/>
          </p:nvSpPr>
          <p:spPr>
            <a:xfrm>
              <a:off x="1971014" y="1789292"/>
              <a:ext cx="16386" cy="18277"/>
            </a:xfrm>
            <a:custGeom>
              <a:avLst/>
              <a:gdLst/>
              <a:ahLst/>
              <a:cxnLst/>
              <a:rect l="l" t="t" r="r" b="b"/>
              <a:pathLst>
                <a:path w="624" h="696" extrusionOk="0">
                  <a:moveTo>
                    <a:pt x="272" y="1"/>
                  </a:moveTo>
                  <a:cubicBezTo>
                    <a:pt x="140" y="1"/>
                    <a:pt x="1" y="128"/>
                    <a:pt x="69" y="294"/>
                  </a:cubicBezTo>
                  <a:lnTo>
                    <a:pt x="184" y="572"/>
                  </a:lnTo>
                  <a:cubicBezTo>
                    <a:pt x="212" y="648"/>
                    <a:pt x="289" y="696"/>
                    <a:pt x="375" y="696"/>
                  </a:cubicBezTo>
                  <a:cubicBezTo>
                    <a:pt x="518" y="696"/>
                    <a:pt x="624" y="552"/>
                    <a:pt x="566" y="409"/>
                  </a:cubicBezTo>
                  <a:lnTo>
                    <a:pt x="451" y="131"/>
                  </a:lnTo>
                  <a:cubicBezTo>
                    <a:pt x="417" y="39"/>
                    <a:pt x="346" y="1"/>
                    <a:pt x="272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008;p66"/>
            <p:cNvSpPr/>
            <p:nvPr/>
          </p:nvSpPr>
          <p:spPr>
            <a:xfrm>
              <a:off x="2036375" y="1630734"/>
              <a:ext cx="22951" cy="13997"/>
            </a:xfrm>
            <a:custGeom>
              <a:avLst/>
              <a:gdLst/>
              <a:ahLst/>
              <a:cxnLst/>
              <a:rect l="l" t="t" r="r" b="b"/>
              <a:pathLst>
                <a:path w="874" h="533" extrusionOk="0">
                  <a:moveTo>
                    <a:pt x="570" y="0"/>
                  </a:moveTo>
                  <a:cubicBezTo>
                    <a:pt x="544" y="0"/>
                    <a:pt x="517" y="5"/>
                    <a:pt x="489" y="16"/>
                  </a:cubicBezTo>
                  <a:lnTo>
                    <a:pt x="212" y="131"/>
                  </a:lnTo>
                  <a:cubicBezTo>
                    <a:pt x="1" y="217"/>
                    <a:pt x="58" y="532"/>
                    <a:pt x="288" y="532"/>
                  </a:cubicBezTo>
                  <a:cubicBezTo>
                    <a:pt x="317" y="532"/>
                    <a:pt x="345" y="532"/>
                    <a:pt x="374" y="523"/>
                  </a:cubicBezTo>
                  <a:lnTo>
                    <a:pt x="652" y="408"/>
                  </a:lnTo>
                  <a:cubicBezTo>
                    <a:pt x="873" y="314"/>
                    <a:pt x="776" y="0"/>
                    <a:pt x="570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009;p66"/>
            <p:cNvSpPr/>
            <p:nvPr/>
          </p:nvSpPr>
          <p:spPr>
            <a:xfrm>
              <a:off x="1807441" y="1723143"/>
              <a:ext cx="22846" cy="14075"/>
            </a:xfrm>
            <a:custGeom>
              <a:avLst/>
              <a:gdLst/>
              <a:ahLst/>
              <a:cxnLst/>
              <a:rect l="l" t="t" r="r" b="b"/>
              <a:pathLst>
                <a:path w="870" h="536" extrusionOk="0">
                  <a:moveTo>
                    <a:pt x="574" y="1"/>
                  </a:moveTo>
                  <a:cubicBezTo>
                    <a:pt x="547" y="1"/>
                    <a:pt x="519" y="6"/>
                    <a:pt x="488" y="19"/>
                  </a:cubicBezTo>
                  <a:lnTo>
                    <a:pt x="211" y="133"/>
                  </a:lnTo>
                  <a:cubicBezTo>
                    <a:pt x="0" y="220"/>
                    <a:pt x="58" y="535"/>
                    <a:pt x="288" y="535"/>
                  </a:cubicBezTo>
                  <a:cubicBezTo>
                    <a:pt x="316" y="535"/>
                    <a:pt x="345" y="526"/>
                    <a:pt x="364" y="516"/>
                  </a:cubicBezTo>
                  <a:lnTo>
                    <a:pt x="642" y="401"/>
                  </a:lnTo>
                  <a:cubicBezTo>
                    <a:pt x="870" y="317"/>
                    <a:pt x="777" y="1"/>
                    <a:pt x="574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9130;p66"/>
          <p:cNvGrpSpPr/>
          <p:nvPr/>
        </p:nvGrpSpPr>
        <p:grpSpPr>
          <a:xfrm>
            <a:off x="9037209" y="1993787"/>
            <a:ext cx="1517147" cy="1523802"/>
            <a:chOff x="1749879" y="1970906"/>
            <a:chExt cx="364436" cy="364174"/>
          </a:xfrm>
        </p:grpSpPr>
        <p:sp>
          <p:nvSpPr>
            <p:cNvPr id="57" name="Google Shape;9131;p66"/>
            <p:cNvSpPr/>
            <p:nvPr/>
          </p:nvSpPr>
          <p:spPr>
            <a:xfrm>
              <a:off x="1750141" y="1970906"/>
              <a:ext cx="276124" cy="181982"/>
            </a:xfrm>
            <a:custGeom>
              <a:avLst/>
              <a:gdLst/>
              <a:ahLst/>
              <a:cxnLst/>
              <a:rect l="l" t="t" r="r" b="b"/>
              <a:pathLst>
                <a:path w="10515" h="6930" extrusionOk="0">
                  <a:moveTo>
                    <a:pt x="900" y="1"/>
                  </a:moveTo>
                  <a:cubicBezTo>
                    <a:pt x="402" y="1"/>
                    <a:pt x="0" y="403"/>
                    <a:pt x="0" y="900"/>
                  </a:cubicBezTo>
                  <a:lnTo>
                    <a:pt x="0" y="6709"/>
                  </a:lnTo>
                  <a:cubicBezTo>
                    <a:pt x="0" y="6834"/>
                    <a:pt x="96" y="6930"/>
                    <a:pt x="221" y="6930"/>
                  </a:cubicBezTo>
                  <a:lnTo>
                    <a:pt x="2460" y="6930"/>
                  </a:lnTo>
                  <a:cubicBezTo>
                    <a:pt x="2709" y="6930"/>
                    <a:pt x="2910" y="6729"/>
                    <a:pt x="2910" y="6480"/>
                  </a:cubicBezTo>
                  <a:lnTo>
                    <a:pt x="2910" y="6039"/>
                  </a:lnTo>
                  <a:cubicBezTo>
                    <a:pt x="2910" y="5848"/>
                    <a:pt x="2824" y="5657"/>
                    <a:pt x="2680" y="5532"/>
                  </a:cubicBezTo>
                  <a:cubicBezTo>
                    <a:pt x="1790" y="4805"/>
                    <a:pt x="2307" y="3360"/>
                    <a:pt x="3455" y="3350"/>
                  </a:cubicBezTo>
                  <a:cubicBezTo>
                    <a:pt x="4604" y="3350"/>
                    <a:pt x="5140" y="4786"/>
                    <a:pt x="4259" y="5523"/>
                  </a:cubicBezTo>
                  <a:cubicBezTo>
                    <a:pt x="4106" y="5647"/>
                    <a:pt x="4020" y="5839"/>
                    <a:pt x="4020" y="6030"/>
                  </a:cubicBezTo>
                  <a:lnTo>
                    <a:pt x="4020" y="6489"/>
                  </a:lnTo>
                  <a:cubicBezTo>
                    <a:pt x="4020" y="6729"/>
                    <a:pt x="4221" y="6930"/>
                    <a:pt x="4470" y="6930"/>
                  </a:cubicBezTo>
                  <a:lnTo>
                    <a:pt x="6929" y="6930"/>
                  </a:lnTo>
                  <a:lnTo>
                    <a:pt x="6929" y="4470"/>
                  </a:lnTo>
                  <a:cubicBezTo>
                    <a:pt x="6929" y="4221"/>
                    <a:pt x="7130" y="4030"/>
                    <a:pt x="7379" y="4030"/>
                  </a:cubicBezTo>
                  <a:lnTo>
                    <a:pt x="7838" y="4030"/>
                  </a:lnTo>
                  <a:cubicBezTo>
                    <a:pt x="7848" y="4029"/>
                    <a:pt x="7858" y="4029"/>
                    <a:pt x="7867" y="4029"/>
                  </a:cubicBezTo>
                  <a:cubicBezTo>
                    <a:pt x="8048" y="4029"/>
                    <a:pt x="8218" y="4114"/>
                    <a:pt x="8336" y="4259"/>
                  </a:cubicBezTo>
                  <a:cubicBezTo>
                    <a:pt x="8594" y="4564"/>
                    <a:pt x="8935" y="4700"/>
                    <a:pt x="9270" y="4700"/>
                  </a:cubicBezTo>
                  <a:cubicBezTo>
                    <a:pt x="9903" y="4700"/>
                    <a:pt x="10515" y="4213"/>
                    <a:pt x="10509" y="3456"/>
                  </a:cubicBezTo>
                  <a:cubicBezTo>
                    <a:pt x="10509" y="2711"/>
                    <a:pt x="9902" y="2236"/>
                    <a:pt x="9277" y="2236"/>
                  </a:cubicBezTo>
                  <a:cubicBezTo>
                    <a:pt x="8937" y="2236"/>
                    <a:pt x="8592" y="2377"/>
                    <a:pt x="8336" y="2690"/>
                  </a:cubicBezTo>
                  <a:cubicBezTo>
                    <a:pt x="8202" y="2833"/>
                    <a:pt x="8020" y="2910"/>
                    <a:pt x="7829" y="2910"/>
                  </a:cubicBezTo>
                  <a:lnTo>
                    <a:pt x="7379" y="2910"/>
                  </a:lnTo>
                  <a:cubicBezTo>
                    <a:pt x="7130" y="2910"/>
                    <a:pt x="6929" y="2709"/>
                    <a:pt x="6929" y="2460"/>
                  </a:cubicBezTo>
                  <a:lnTo>
                    <a:pt x="6929" y="221"/>
                  </a:lnTo>
                  <a:cubicBezTo>
                    <a:pt x="6929" y="106"/>
                    <a:pt x="6834" y="1"/>
                    <a:pt x="6709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132;p66"/>
            <p:cNvSpPr/>
            <p:nvPr/>
          </p:nvSpPr>
          <p:spPr>
            <a:xfrm>
              <a:off x="1932097" y="1970906"/>
              <a:ext cx="182218" cy="275966"/>
            </a:xfrm>
            <a:custGeom>
              <a:avLst/>
              <a:gdLst/>
              <a:ahLst/>
              <a:cxnLst/>
              <a:rect l="l" t="t" r="r" b="b"/>
              <a:pathLst>
                <a:path w="6939" h="10509" extrusionOk="0">
                  <a:moveTo>
                    <a:pt x="230" y="1"/>
                  </a:moveTo>
                  <a:cubicBezTo>
                    <a:pt x="106" y="1"/>
                    <a:pt x="0" y="96"/>
                    <a:pt x="0" y="221"/>
                  </a:cubicBezTo>
                  <a:lnTo>
                    <a:pt x="0" y="2460"/>
                  </a:lnTo>
                  <a:cubicBezTo>
                    <a:pt x="0" y="2709"/>
                    <a:pt x="201" y="2910"/>
                    <a:pt x="450" y="2910"/>
                  </a:cubicBezTo>
                  <a:lnTo>
                    <a:pt x="900" y="2910"/>
                  </a:lnTo>
                  <a:cubicBezTo>
                    <a:pt x="1091" y="2910"/>
                    <a:pt x="1273" y="2833"/>
                    <a:pt x="1407" y="2690"/>
                  </a:cubicBezTo>
                  <a:cubicBezTo>
                    <a:pt x="1663" y="2377"/>
                    <a:pt x="2008" y="2236"/>
                    <a:pt x="2348" y="2236"/>
                  </a:cubicBezTo>
                  <a:cubicBezTo>
                    <a:pt x="2973" y="2236"/>
                    <a:pt x="3580" y="2711"/>
                    <a:pt x="3580" y="3456"/>
                  </a:cubicBezTo>
                  <a:cubicBezTo>
                    <a:pt x="3586" y="4213"/>
                    <a:pt x="2974" y="4700"/>
                    <a:pt x="2341" y="4700"/>
                  </a:cubicBezTo>
                  <a:cubicBezTo>
                    <a:pt x="2006" y="4700"/>
                    <a:pt x="1665" y="4564"/>
                    <a:pt x="1407" y="4259"/>
                  </a:cubicBezTo>
                  <a:cubicBezTo>
                    <a:pt x="1289" y="4114"/>
                    <a:pt x="1119" y="4029"/>
                    <a:pt x="938" y="4029"/>
                  </a:cubicBezTo>
                  <a:cubicBezTo>
                    <a:pt x="929" y="4029"/>
                    <a:pt x="919" y="4029"/>
                    <a:pt x="909" y="4030"/>
                  </a:cubicBezTo>
                  <a:lnTo>
                    <a:pt x="450" y="4030"/>
                  </a:lnTo>
                  <a:cubicBezTo>
                    <a:pt x="201" y="4030"/>
                    <a:pt x="0" y="4221"/>
                    <a:pt x="0" y="4470"/>
                  </a:cubicBezTo>
                  <a:lnTo>
                    <a:pt x="0" y="6930"/>
                  </a:lnTo>
                  <a:lnTo>
                    <a:pt x="2469" y="6930"/>
                  </a:lnTo>
                  <a:cubicBezTo>
                    <a:pt x="2718" y="6930"/>
                    <a:pt x="2919" y="7130"/>
                    <a:pt x="2919" y="7379"/>
                  </a:cubicBezTo>
                  <a:lnTo>
                    <a:pt x="2919" y="7839"/>
                  </a:lnTo>
                  <a:cubicBezTo>
                    <a:pt x="2919" y="8030"/>
                    <a:pt x="2833" y="8212"/>
                    <a:pt x="2680" y="8346"/>
                  </a:cubicBezTo>
                  <a:cubicBezTo>
                    <a:pt x="1802" y="9080"/>
                    <a:pt x="2322" y="10509"/>
                    <a:pt x="3472" y="10509"/>
                  </a:cubicBezTo>
                  <a:cubicBezTo>
                    <a:pt x="3476" y="10509"/>
                    <a:pt x="3480" y="10509"/>
                    <a:pt x="3484" y="10509"/>
                  </a:cubicBezTo>
                  <a:cubicBezTo>
                    <a:pt x="4632" y="10509"/>
                    <a:pt x="5140" y="9064"/>
                    <a:pt x="4259" y="8336"/>
                  </a:cubicBezTo>
                  <a:cubicBezTo>
                    <a:pt x="4106" y="8202"/>
                    <a:pt x="4029" y="8021"/>
                    <a:pt x="4029" y="7829"/>
                  </a:cubicBezTo>
                  <a:lnTo>
                    <a:pt x="4029" y="7379"/>
                  </a:lnTo>
                  <a:cubicBezTo>
                    <a:pt x="4029" y="7130"/>
                    <a:pt x="4230" y="6930"/>
                    <a:pt x="4479" y="6930"/>
                  </a:cubicBezTo>
                  <a:lnTo>
                    <a:pt x="6709" y="6930"/>
                  </a:lnTo>
                  <a:cubicBezTo>
                    <a:pt x="6833" y="6930"/>
                    <a:pt x="6939" y="6834"/>
                    <a:pt x="6939" y="6709"/>
                  </a:cubicBezTo>
                  <a:lnTo>
                    <a:pt x="6939" y="891"/>
                  </a:lnTo>
                  <a:cubicBezTo>
                    <a:pt x="6939" y="403"/>
                    <a:pt x="6537" y="1"/>
                    <a:pt x="6039" y="1"/>
                  </a:cubicBezTo>
                  <a:close/>
                </a:path>
              </a:pathLst>
            </a:custGeom>
            <a:solidFill>
              <a:srgbClr val="D1D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133;p66"/>
            <p:cNvSpPr/>
            <p:nvPr/>
          </p:nvSpPr>
          <p:spPr>
            <a:xfrm>
              <a:off x="1838086" y="2152862"/>
              <a:ext cx="276229" cy="182218"/>
            </a:xfrm>
            <a:custGeom>
              <a:avLst/>
              <a:gdLst/>
              <a:ahLst/>
              <a:cxnLst/>
              <a:rect l="l" t="t" r="r" b="b"/>
              <a:pathLst>
                <a:path w="10519" h="6939" extrusionOk="0">
                  <a:moveTo>
                    <a:pt x="3580" y="1"/>
                  </a:moveTo>
                  <a:lnTo>
                    <a:pt x="3580" y="2460"/>
                  </a:lnTo>
                  <a:cubicBezTo>
                    <a:pt x="3580" y="2709"/>
                    <a:pt x="3379" y="2910"/>
                    <a:pt x="3140" y="2910"/>
                  </a:cubicBezTo>
                  <a:lnTo>
                    <a:pt x="2681" y="2910"/>
                  </a:lnTo>
                  <a:cubicBezTo>
                    <a:pt x="2489" y="2910"/>
                    <a:pt x="2298" y="2824"/>
                    <a:pt x="2173" y="2680"/>
                  </a:cubicBezTo>
                  <a:cubicBezTo>
                    <a:pt x="1918" y="2375"/>
                    <a:pt x="1579" y="2239"/>
                    <a:pt x="1245" y="2239"/>
                  </a:cubicBezTo>
                  <a:cubicBezTo>
                    <a:pt x="614" y="2239"/>
                    <a:pt x="1" y="2724"/>
                    <a:pt x="1" y="3475"/>
                  </a:cubicBezTo>
                  <a:cubicBezTo>
                    <a:pt x="7" y="4221"/>
                    <a:pt x="620" y="4700"/>
                    <a:pt x="1248" y="4700"/>
                  </a:cubicBezTo>
                  <a:cubicBezTo>
                    <a:pt x="1586" y="4700"/>
                    <a:pt x="1928" y="4561"/>
                    <a:pt x="2183" y="4250"/>
                  </a:cubicBezTo>
                  <a:cubicBezTo>
                    <a:pt x="2301" y="4113"/>
                    <a:pt x="2480" y="4029"/>
                    <a:pt x="2661" y="4029"/>
                  </a:cubicBezTo>
                  <a:cubicBezTo>
                    <a:pt x="2671" y="4029"/>
                    <a:pt x="2681" y="4029"/>
                    <a:pt x="2690" y="4030"/>
                  </a:cubicBezTo>
                  <a:lnTo>
                    <a:pt x="3140" y="4030"/>
                  </a:lnTo>
                  <a:cubicBezTo>
                    <a:pt x="3379" y="4030"/>
                    <a:pt x="3580" y="4231"/>
                    <a:pt x="3580" y="4479"/>
                  </a:cubicBezTo>
                  <a:lnTo>
                    <a:pt x="3580" y="6709"/>
                  </a:lnTo>
                  <a:cubicBezTo>
                    <a:pt x="3580" y="6834"/>
                    <a:pt x="3686" y="6939"/>
                    <a:pt x="3800" y="6939"/>
                  </a:cubicBezTo>
                  <a:lnTo>
                    <a:pt x="9619" y="6939"/>
                  </a:lnTo>
                  <a:cubicBezTo>
                    <a:pt x="10117" y="6939"/>
                    <a:pt x="10519" y="6537"/>
                    <a:pt x="10519" y="6039"/>
                  </a:cubicBezTo>
                  <a:lnTo>
                    <a:pt x="10519" y="230"/>
                  </a:lnTo>
                  <a:cubicBezTo>
                    <a:pt x="10519" y="106"/>
                    <a:pt x="10413" y="1"/>
                    <a:pt x="10289" y="1"/>
                  </a:cubicBezTo>
                  <a:lnTo>
                    <a:pt x="8059" y="1"/>
                  </a:lnTo>
                  <a:cubicBezTo>
                    <a:pt x="7810" y="1"/>
                    <a:pt x="7609" y="201"/>
                    <a:pt x="7609" y="450"/>
                  </a:cubicBezTo>
                  <a:lnTo>
                    <a:pt x="7609" y="900"/>
                  </a:lnTo>
                  <a:cubicBezTo>
                    <a:pt x="7600" y="1092"/>
                    <a:pt x="7686" y="1273"/>
                    <a:pt x="7829" y="1407"/>
                  </a:cubicBezTo>
                  <a:cubicBezTo>
                    <a:pt x="8720" y="2135"/>
                    <a:pt x="8203" y="3580"/>
                    <a:pt x="7054" y="3580"/>
                  </a:cubicBezTo>
                  <a:cubicBezTo>
                    <a:pt x="7050" y="3580"/>
                    <a:pt x="7047" y="3580"/>
                    <a:pt x="7043" y="3580"/>
                  </a:cubicBezTo>
                  <a:cubicBezTo>
                    <a:pt x="5902" y="3580"/>
                    <a:pt x="5382" y="2151"/>
                    <a:pt x="6260" y="1417"/>
                  </a:cubicBezTo>
                  <a:cubicBezTo>
                    <a:pt x="6404" y="1283"/>
                    <a:pt x="6490" y="1101"/>
                    <a:pt x="6490" y="910"/>
                  </a:cubicBezTo>
                  <a:lnTo>
                    <a:pt x="6490" y="450"/>
                  </a:lnTo>
                  <a:cubicBezTo>
                    <a:pt x="6490" y="201"/>
                    <a:pt x="6289" y="1"/>
                    <a:pt x="6040" y="1"/>
                  </a:cubicBez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134;p66"/>
            <p:cNvSpPr/>
            <p:nvPr/>
          </p:nvSpPr>
          <p:spPr>
            <a:xfrm>
              <a:off x="1749879" y="2058877"/>
              <a:ext cx="182244" cy="276203"/>
            </a:xfrm>
            <a:custGeom>
              <a:avLst/>
              <a:gdLst/>
              <a:ahLst/>
              <a:cxnLst/>
              <a:rect l="l" t="t" r="r" b="b"/>
              <a:pathLst>
                <a:path w="6940" h="10518" extrusionOk="0">
                  <a:moveTo>
                    <a:pt x="3465" y="0"/>
                  </a:moveTo>
                  <a:cubicBezTo>
                    <a:pt x="2317" y="10"/>
                    <a:pt x="1810" y="1455"/>
                    <a:pt x="2700" y="2182"/>
                  </a:cubicBezTo>
                  <a:cubicBezTo>
                    <a:pt x="2843" y="2307"/>
                    <a:pt x="2920" y="2498"/>
                    <a:pt x="2920" y="2689"/>
                  </a:cubicBezTo>
                  <a:lnTo>
                    <a:pt x="2920" y="3139"/>
                  </a:lnTo>
                  <a:cubicBezTo>
                    <a:pt x="2920" y="3379"/>
                    <a:pt x="2719" y="3580"/>
                    <a:pt x="2470" y="3580"/>
                  </a:cubicBezTo>
                  <a:lnTo>
                    <a:pt x="231" y="3580"/>
                  </a:lnTo>
                  <a:cubicBezTo>
                    <a:pt x="106" y="3580"/>
                    <a:pt x="1" y="3685"/>
                    <a:pt x="1" y="3809"/>
                  </a:cubicBezTo>
                  <a:lnTo>
                    <a:pt x="1" y="9618"/>
                  </a:lnTo>
                  <a:cubicBezTo>
                    <a:pt x="1" y="10116"/>
                    <a:pt x="403" y="10518"/>
                    <a:pt x="900" y="10518"/>
                  </a:cubicBezTo>
                  <a:lnTo>
                    <a:pt x="6710" y="10518"/>
                  </a:lnTo>
                  <a:cubicBezTo>
                    <a:pt x="6834" y="10518"/>
                    <a:pt x="6939" y="10413"/>
                    <a:pt x="6939" y="10288"/>
                  </a:cubicBezTo>
                  <a:lnTo>
                    <a:pt x="6939" y="8058"/>
                  </a:lnTo>
                  <a:cubicBezTo>
                    <a:pt x="6939" y="7810"/>
                    <a:pt x="6738" y="7609"/>
                    <a:pt x="6489" y="7609"/>
                  </a:cubicBezTo>
                  <a:lnTo>
                    <a:pt x="6040" y="7609"/>
                  </a:lnTo>
                  <a:cubicBezTo>
                    <a:pt x="6030" y="7608"/>
                    <a:pt x="6020" y="7608"/>
                    <a:pt x="6011" y="7608"/>
                  </a:cubicBezTo>
                  <a:cubicBezTo>
                    <a:pt x="5830" y="7608"/>
                    <a:pt x="5660" y="7692"/>
                    <a:pt x="5542" y="7829"/>
                  </a:cubicBezTo>
                  <a:cubicBezTo>
                    <a:pt x="5284" y="8140"/>
                    <a:pt x="4939" y="8279"/>
                    <a:pt x="4600" y="8279"/>
                  </a:cubicBezTo>
                  <a:cubicBezTo>
                    <a:pt x="3970" y="8279"/>
                    <a:pt x="3360" y="7800"/>
                    <a:pt x="3360" y="7054"/>
                  </a:cubicBezTo>
                  <a:cubicBezTo>
                    <a:pt x="3354" y="6303"/>
                    <a:pt x="3965" y="5818"/>
                    <a:pt x="4597" y="5818"/>
                  </a:cubicBezTo>
                  <a:cubicBezTo>
                    <a:pt x="4933" y="5818"/>
                    <a:pt x="5274" y="5954"/>
                    <a:pt x="5532" y="6259"/>
                  </a:cubicBezTo>
                  <a:cubicBezTo>
                    <a:pt x="5657" y="6403"/>
                    <a:pt x="5839" y="6489"/>
                    <a:pt x="6040" y="6489"/>
                  </a:cubicBezTo>
                  <a:lnTo>
                    <a:pt x="6499" y="6489"/>
                  </a:lnTo>
                  <a:cubicBezTo>
                    <a:pt x="6738" y="6489"/>
                    <a:pt x="6939" y="6288"/>
                    <a:pt x="6939" y="6039"/>
                  </a:cubicBezTo>
                  <a:lnTo>
                    <a:pt x="6939" y="3580"/>
                  </a:lnTo>
                  <a:lnTo>
                    <a:pt x="4480" y="3580"/>
                  </a:lnTo>
                  <a:cubicBezTo>
                    <a:pt x="4231" y="3580"/>
                    <a:pt x="4030" y="3379"/>
                    <a:pt x="4030" y="3139"/>
                  </a:cubicBezTo>
                  <a:lnTo>
                    <a:pt x="4030" y="2680"/>
                  </a:lnTo>
                  <a:cubicBezTo>
                    <a:pt x="4030" y="2489"/>
                    <a:pt x="4116" y="2297"/>
                    <a:pt x="4269" y="2173"/>
                  </a:cubicBezTo>
                  <a:cubicBezTo>
                    <a:pt x="5150" y="1436"/>
                    <a:pt x="4623" y="0"/>
                    <a:pt x="3465" y="0"/>
                  </a:cubicBezTo>
                  <a:close/>
                </a:path>
              </a:pathLst>
            </a:custGeom>
            <a:solidFill>
              <a:srgbClr val="7F9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135;p66"/>
            <p:cNvSpPr/>
            <p:nvPr/>
          </p:nvSpPr>
          <p:spPr>
            <a:xfrm>
              <a:off x="1750141" y="2152862"/>
              <a:ext cx="41228" cy="182218"/>
            </a:xfrm>
            <a:custGeom>
              <a:avLst/>
              <a:gdLst/>
              <a:ahLst/>
              <a:cxnLst/>
              <a:rect l="l" t="t" r="r" b="b"/>
              <a:pathLst>
                <a:path w="1570" h="6939" extrusionOk="0">
                  <a:moveTo>
                    <a:pt x="221" y="1"/>
                  </a:moveTo>
                  <a:cubicBezTo>
                    <a:pt x="96" y="1"/>
                    <a:pt x="0" y="106"/>
                    <a:pt x="0" y="230"/>
                  </a:cubicBezTo>
                  <a:lnTo>
                    <a:pt x="0" y="6039"/>
                  </a:lnTo>
                  <a:cubicBezTo>
                    <a:pt x="0" y="6537"/>
                    <a:pt x="402" y="6939"/>
                    <a:pt x="900" y="6939"/>
                  </a:cubicBezTo>
                  <a:lnTo>
                    <a:pt x="1570" y="6939"/>
                  </a:lnTo>
                  <a:cubicBezTo>
                    <a:pt x="1072" y="6939"/>
                    <a:pt x="670" y="6537"/>
                    <a:pt x="670" y="6039"/>
                  </a:cubicBezTo>
                  <a:lnTo>
                    <a:pt x="670" y="230"/>
                  </a:lnTo>
                  <a:cubicBezTo>
                    <a:pt x="670" y="106"/>
                    <a:pt x="776" y="1"/>
                    <a:pt x="900" y="1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136;p66"/>
            <p:cNvSpPr/>
            <p:nvPr/>
          </p:nvSpPr>
          <p:spPr>
            <a:xfrm>
              <a:off x="1796832" y="2059035"/>
              <a:ext cx="50340" cy="93853"/>
            </a:xfrm>
            <a:custGeom>
              <a:avLst/>
              <a:gdLst/>
              <a:ahLst/>
              <a:cxnLst/>
              <a:rect l="l" t="t" r="r" b="b"/>
              <a:pathLst>
                <a:path w="1917" h="3574" extrusionOk="0">
                  <a:moveTo>
                    <a:pt x="1675" y="0"/>
                  </a:moveTo>
                  <a:cubicBezTo>
                    <a:pt x="582" y="0"/>
                    <a:pt x="1" y="1426"/>
                    <a:pt x="912" y="2176"/>
                  </a:cubicBezTo>
                  <a:cubicBezTo>
                    <a:pt x="1055" y="2301"/>
                    <a:pt x="1132" y="2492"/>
                    <a:pt x="1132" y="2683"/>
                  </a:cubicBezTo>
                  <a:lnTo>
                    <a:pt x="1132" y="3133"/>
                  </a:lnTo>
                  <a:cubicBezTo>
                    <a:pt x="1132" y="3373"/>
                    <a:pt x="931" y="3574"/>
                    <a:pt x="682" y="3574"/>
                  </a:cubicBezTo>
                  <a:lnTo>
                    <a:pt x="1132" y="3574"/>
                  </a:lnTo>
                  <a:cubicBezTo>
                    <a:pt x="1381" y="3574"/>
                    <a:pt x="1582" y="3373"/>
                    <a:pt x="1582" y="3133"/>
                  </a:cubicBezTo>
                  <a:lnTo>
                    <a:pt x="1582" y="2683"/>
                  </a:lnTo>
                  <a:cubicBezTo>
                    <a:pt x="1582" y="2492"/>
                    <a:pt x="1495" y="2301"/>
                    <a:pt x="1352" y="2176"/>
                  </a:cubicBezTo>
                  <a:cubicBezTo>
                    <a:pt x="548" y="1516"/>
                    <a:pt x="892" y="214"/>
                    <a:pt x="1917" y="23"/>
                  </a:cubicBezTo>
                  <a:cubicBezTo>
                    <a:pt x="1834" y="8"/>
                    <a:pt x="1753" y="0"/>
                    <a:pt x="1675" y="0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137;p66"/>
            <p:cNvSpPr/>
            <p:nvPr/>
          </p:nvSpPr>
          <p:spPr>
            <a:xfrm>
              <a:off x="1750141" y="1970906"/>
              <a:ext cx="41228" cy="181982"/>
            </a:xfrm>
            <a:custGeom>
              <a:avLst/>
              <a:gdLst/>
              <a:ahLst/>
              <a:cxnLst/>
              <a:rect l="l" t="t" r="r" b="b"/>
              <a:pathLst>
                <a:path w="1570" h="6930" extrusionOk="0">
                  <a:moveTo>
                    <a:pt x="900" y="1"/>
                  </a:moveTo>
                  <a:cubicBezTo>
                    <a:pt x="402" y="1"/>
                    <a:pt x="0" y="403"/>
                    <a:pt x="0" y="900"/>
                  </a:cubicBezTo>
                  <a:lnTo>
                    <a:pt x="0" y="6709"/>
                  </a:lnTo>
                  <a:cubicBezTo>
                    <a:pt x="0" y="6834"/>
                    <a:pt x="96" y="6930"/>
                    <a:pt x="221" y="6930"/>
                  </a:cubicBezTo>
                  <a:lnTo>
                    <a:pt x="900" y="6930"/>
                  </a:lnTo>
                  <a:cubicBezTo>
                    <a:pt x="776" y="6930"/>
                    <a:pt x="670" y="6834"/>
                    <a:pt x="670" y="6709"/>
                  </a:cubicBezTo>
                  <a:lnTo>
                    <a:pt x="670" y="900"/>
                  </a:lnTo>
                  <a:cubicBezTo>
                    <a:pt x="670" y="403"/>
                    <a:pt x="1072" y="1"/>
                    <a:pt x="1570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138;p66"/>
            <p:cNvSpPr/>
            <p:nvPr/>
          </p:nvSpPr>
          <p:spPr>
            <a:xfrm>
              <a:off x="1999953" y="2029518"/>
              <a:ext cx="41990" cy="64678"/>
            </a:xfrm>
            <a:custGeom>
              <a:avLst/>
              <a:gdLst/>
              <a:ahLst/>
              <a:cxnLst/>
              <a:rect l="l" t="t" r="r" b="b"/>
              <a:pathLst>
                <a:path w="1599" h="2463" extrusionOk="0">
                  <a:moveTo>
                    <a:pt x="256" y="0"/>
                  </a:moveTo>
                  <a:cubicBezTo>
                    <a:pt x="171" y="0"/>
                    <a:pt x="86" y="9"/>
                    <a:pt x="0" y="27"/>
                  </a:cubicBezTo>
                  <a:cubicBezTo>
                    <a:pt x="574" y="133"/>
                    <a:pt x="1005" y="640"/>
                    <a:pt x="1005" y="1233"/>
                  </a:cubicBezTo>
                  <a:cubicBezTo>
                    <a:pt x="1005" y="1826"/>
                    <a:pt x="594" y="2334"/>
                    <a:pt x="10" y="2449"/>
                  </a:cubicBezTo>
                  <a:lnTo>
                    <a:pt x="0" y="2449"/>
                  </a:lnTo>
                  <a:cubicBezTo>
                    <a:pt x="77" y="2458"/>
                    <a:pt x="153" y="2463"/>
                    <a:pt x="230" y="2463"/>
                  </a:cubicBezTo>
                  <a:cubicBezTo>
                    <a:pt x="307" y="2463"/>
                    <a:pt x="383" y="2458"/>
                    <a:pt x="460" y="2449"/>
                  </a:cubicBezTo>
                  <a:cubicBezTo>
                    <a:pt x="1139" y="2334"/>
                    <a:pt x="1599" y="1683"/>
                    <a:pt x="1465" y="1003"/>
                  </a:cubicBezTo>
                  <a:cubicBezTo>
                    <a:pt x="1356" y="411"/>
                    <a:pt x="832" y="0"/>
                    <a:pt x="256" y="0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139;p66"/>
            <p:cNvSpPr/>
            <p:nvPr/>
          </p:nvSpPr>
          <p:spPr>
            <a:xfrm>
              <a:off x="1932097" y="1970906"/>
              <a:ext cx="23634" cy="76443"/>
            </a:xfrm>
            <a:custGeom>
              <a:avLst/>
              <a:gdLst/>
              <a:ahLst/>
              <a:cxnLst/>
              <a:rect l="l" t="t" r="r" b="b"/>
              <a:pathLst>
                <a:path w="900" h="2911" extrusionOk="0">
                  <a:moveTo>
                    <a:pt x="230" y="1"/>
                  </a:moveTo>
                  <a:cubicBezTo>
                    <a:pt x="106" y="1"/>
                    <a:pt x="0" y="96"/>
                    <a:pt x="0" y="221"/>
                  </a:cubicBezTo>
                  <a:lnTo>
                    <a:pt x="0" y="2460"/>
                  </a:lnTo>
                  <a:cubicBezTo>
                    <a:pt x="0" y="2709"/>
                    <a:pt x="201" y="2910"/>
                    <a:pt x="450" y="2910"/>
                  </a:cubicBezTo>
                  <a:lnTo>
                    <a:pt x="900" y="2910"/>
                  </a:lnTo>
                  <a:cubicBezTo>
                    <a:pt x="651" y="2910"/>
                    <a:pt x="450" y="2709"/>
                    <a:pt x="450" y="2460"/>
                  </a:cubicBezTo>
                  <a:lnTo>
                    <a:pt x="450" y="221"/>
                  </a:lnTo>
                  <a:cubicBezTo>
                    <a:pt x="450" y="96"/>
                    <a:pt x="546" y="1"/>
                    <a:pt x="670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140;p66"/>
            <p:cNvSpPr/>
            <p:nvPr/>
          </p:nvSpPr>
          <p:spPr>
            <a:xfrm>
              <a:off x="1932097" y="2076708"/>
              <a:ext cx="23634" cy="76180"/>
            </a:xfrm>
            <a:custGeom>
              <a:avLst/>
              <a:gdLst/>
              <a:ahLst/>
              <a:cxnLst/>
              <a:rect l="l" t="t" r="r" b="b"/>
              <a:pathLst>
                <a:path w="900" h="2901" extrusionOk="0">
                  <a:moveTo>
                    <a:pt x="450" y="1"/>
                  </a:moveTo>
                  <a:cubicBezTo>
                    <a:pt x="201" y="1"/>
                    <a:pt x="0" y="202"/>
                    <a:pt x="0" y="441"/>
                  </a:cubicBezTo>
                  <a:lnTo>
                    <a:pt x="0" y="2901"/>
                  </a:lnTo>
                  <a:lnTo>
                    <a:pt x="450" y="2901"/>
                  </a:lnTo>
                  <a:lnTo>
                    <a:pt x="450" y="441"/>
                  </a:lnTo>
                  <a:cubicBezTo>
                    <a:pt x="450" y="192"/>
                    <a:pt x="651" y="1"/>
                    <a:pt x="900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141;p66"/>
            <p:cNvSpPr/>
            <p:nvPr/>
          </p:nvSpPr>
          <p:spPr>
            <a:xfrm>
              <a:off x="1981860" y="2152862"/>
              <a:ext cx="47268" cy="94011"/>
            </a:xfrm>
            <a:custGeom>
              <a:avLst/>
              <a:gdLst/>
              <a:ahLst/>
              <a:cxnLst/>
              <a:rect l="l" t="t" r="r" b="b"/>
              <a:pathLst>
                <a:path w="1800" h="3580" extrusionOk="0">
                  <a:moveTo>
                    <a:pt x="565" y="1"/>
                  </a:moveTo>
                  <a:cubicBezTo>
                    <a:pt x="814" y="1"/>
                    <a:pt x="1015" y="201"/>
                    <a:pt x="1015" y="450"/>
                  </a:cubicBezTo>
                  <a:lnTo>
                    <a:pt x="1015" y="910"/>
                  </a:lnTo>
                  <a:cubicBezTo>
                    <a:pt x="1015" y="1101"/>
                    <a:pt x="929" y="1283"/>
                    <a:pt x="785" y="1417"/>
                  </a:cubicBezTo>
                  <a:cubicBezTo>
                    <a:pt x="0" y="2068"/>
                    <a:pt x="316" y="3331"/>
                    <a:pt x="1311" y="3551"/>
                  </a:cubicBezTo>
                  <a:cubicBezTo>
                    <a:pt x="1393" y="3570"/>
                    <a:pt x="1474" y="3580"/>
                    <a:pt x="1555" y="3580"/>
                  </a:cubicBezTo>
                  <a:cubicBezTo>
                    <a:pt x="1637" y="3580"/>
                    <a:pt x="1718" y="3570"/>
                    <a:pt x="1799" y="3551"/>
                  </a:cubicBezTo>
                  <a:lnTo>
                    <a:pt x="1761" y="3551"/>
                  </a:lnTo>
                  <a:cubicBezTo>
                    <a:pt x="766" y="3331"/>
                    <a:pt x="450" y="2068"/>
                    <a:pt x="1235" y="1417"/>
                  </a:cubicBezTo>
                  <a:cubicBezTo>
                    <a:pt x="1378" y="1283"/>
                    <a:pt x="1464" y="1101"/>
                    <a:pt x="1464" y="910"/>
                  </a:cubicBezTo>
                  <a:lnTo>
                    <a:pt x="1464" y="450"/>
                  </a:lnTo>
                  <a:cubicBezTo>
                    <a:pt x="1464" y="201"/>
                    <a:pt x="1263" y="1"/>
                    <a:pt x="1015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142;p66"/>
            <p:cNvSpPr/>
            <p:nvPr/>
          </p:nvSpPr>
          <p:spPr>
            <a:xfrm>
              <a:off x="1920542" y="2152862"/>
              <a:ext cx="23398" cy="76417"/>
            </a:xfrm>
            <a:custGeom>
              <a:avLst/>
              <a:gdLst/>
              <a:ahLst/>
              <a:cxnLst/>
              <a:rect l="l" t="t" r="r" b="b"/>
              <a:pathLst>
                <a:path w="891" h="2910" extrusionOk="0">
                  <a:moveTo>
                    <a:pt x="440" y="1"/>
                  </a:moveTo>
                  <a:lnTo>
                    <a:pt x="440" y="2460"/>
                  </a:lnTo>
                  <a:cubicBezTo>
                    <a:pt x="440" y="2709"/>
                    <a:pt x="239" y="2910"/>
                    <a:pt x="0" y="2910"/>
                  </a:cubicBezTo>
                  <a:lnTo>
                    <a:pt x="440" y="2910"/>
                  </a:lnTo>
                  <a:cubicBezTo>
                    <a:pt x="689" y="2910"/>
                    <a:pt x="890" y="2709"/>
                    <a:pt x="890" y="2460"/>
                  </a:cubicBezTo>
                  <a:lnTo>
                    <a:pt x="890" y="1"/>
                  </a:ln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143;p66"/>
            <p:cNvSpPr/>
            <p:nvPr/>
          </p:nvSpPr>
          <p:spPr>
            <a:xfrm>
              <a:off x="1834068" y="2211605"/>
              <a:ext cx="42252" cy="64888"/>
            </a:xfrm>
            <a:custGeom>
              <a:avLst/>
              <a:gdLst/>
              <a:ahLst/>
              <a:cxnLst/>
              <a:rect l="l" t="t" r="r" b="b"/>
              <a:pathLst>
                <a:path w="1609" h="2471" extrusionOk="0">
                  <a:moveTo>
                    <a:pt x="1371" y="1"/>
                  </a:moveTo>
                  <a:cubicBezTo>
                    <a:pt x="1295" y="1"/>
                    <a:pt x="1221" y="8"/>
                    <a:pt x="1149" y="22"/>
                  </a:cubicBezTo>
                  <a:cubicBezTo>
                    <a:pt x="460" y="137"/>
                    <a:pt x="1" y="788"/>
                    <a:pt x="135" y="1467"/>
                  </a:cubicBezTo>
                  <a:cubicBezTo>
                    <a:pt x="243" y="2060"/>
                    <a:pt x="767" y="2471"/>
                    <a:pt x="1350" y="2471"/>
                  </a:cubicBezTo>
                  <a:cubicBezTo>
                    <a:pt x="1435" y="2471"/>
                    <a:pt x="1522" y="2462"/>
                    <a:pt x="1609" y="2443"/>
                  </a:cubicBezTo>
                  <a:cubicBezTo>
                    <a:pt x="929" y="2309"/>
                    <a:pt x="489" y="1649"/>
                    <a:pt x="633" y="970"/>
                  </a:cubicBezTo>
                  <a:cubicBezTo>
                    <a:pt x="738" y="491"/>
                    <a:pt x="1121" y="118"/>
                    <a:pt x="1599" y="22"/>
                  </a:cubicBezTo>
                  <a:cubicBezTo>
                    <a:pt x="1523" y="8"/>
                    <a:pt x="1446" y="1"/>
                    <a:pt x="1371" y="1"/>
                  </a:cubicBez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144;p66"/>
            <p:cNvSpPr/>
            <p:nvPr/>
          </p:nvSpPr>
          <p:spPr>
            <a:xfrm>
              <a:off x="1920542" y="2258663"/>
              <a:ext cx="29175" cy="76417"/>
            </a:xfrm>
            <a:custGeom>
              <a:avLst/>
              <a:gdLst/>
              <a:ahLst/>
              <a:cxnLst/>
              <a:rect l="l" t="t" r="r" b="b"/>
              <a:pathLst>
                <a:path w="1111" h="2910" extrusionOk="0">
                  <a:moveTo>
                    <a:pt x="0" y="1"/>
                  </a:moveTo>
                  <a:cubicBezTo>
                    <a:pt x="239" y="1"/>
                    <a:pt x="440" y="202"/>
                    <a:pt x="440" y="450"/>
                  </a:cubicBezTo>
                  <a:lnTo>
                    <a:pt x="440" y="2680"/>
                  </a:lnTo>
                  <a:cubicBezTo>
                    <a:pt x="440" y="2805"/>
                    <a:pt x="546" y="2910"/>
                    <a:pt x="670" y="2910"/>
                  </a:cubicBezTo>
                  <a:lnTo>
                    <a:pt x="1110" y="2910"/>
                  </a:lnTo>
                  <a:cubicBezTo>
                    <a:pt x="986" y="2910"/>
                    <a:pt x="890" y="2805"/>
                    <a:pt x="890" y="2680"/>
                  </a:cubicBezTo>
                  <a:lnTo>
                    <a:pt x="890" y="450"/>
                  </a:lnTo>
                  <a:cubicBezTo>
                    <a:pt x="890" y="202"/>
                    <a:pt x="689" y="1"/>
                    <a:pt x="440" y="1"/>
                  </a:cubicBez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13261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49"/>
          <p:cNvSpPr txBox="1">
            <a:spLocks noGrp="1"/>
          </p:cNvSpPr>
          <p:nvPr>
            <p:ph type="title"/>
          </p:nvPr>
        </p:nvSpPr>
        <p:spPr>
          <a:xfrm>
            <a:off x="904800" y="703033"/>
            <a:ext cx="10382400" cy="8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Tính khác </a:t>
            </a:r>
            <a:r>
              <a:rPr lang="en-US" dirty="0" err="1"/>
              <a:t>biệt</a:t>
            </a:r>
            <a:r>
              <a:rPr lang="en-US" dirty="0"/>
              <a:t>, sáng tạo của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dirty="0"/>
          </a:p>
        </p:txBody>
      </p:sp>
      <p:sp>
        <p:nvSpPr>
          <p:cNvPr id="1399" name="Google Shape;1399;p49"/>
          <p:cNvSpPr/>
          <p:nvPr/>
        </p:nvSpPr>
        <p:spPr>
          <a:xfrm>
            <a:off x="2245933" y="2207141"/>
            <a:ext cx="7700143" cy="1441907"/>
          </a:xfrm>
          <a:custGeom>
            <a:avLst/>
            <a:gdLst/>
            <a:ahLst/>
            <a:cxnLst/>
            <a:rect l="l" t="t" r="r" b="b"/>
            <a:pathLst>
              <a:path w="42616" h="7980" extrusionOk="0">
                <a:moveTo>
                  <a:pt x="4324" y="1"/>
                </a:moveTo>
                <a:cubicBezTo>
                  <a:pt x="3159" y="1"/>
                  <a:pt x="1997" y="512"/>
                  <a:pt x="1246" y="1424"/>
                </a:cubicBezTo>
                <a:cubicBezTo>
                  <a:pt x="180" y="2720"/>
                  <a:pt x="1" y="4577"/>
                  <a:pt x="867" y="6031"/>
                </a:cubicBezTo>
                <a:cubicBezTo>
                  <a:pt x="1600" y="7262"/>
                  <a:pt x="2935" y="7980"/>
                  <a:pt x="4331" y="7980"/>
                </a:cubicBezTo>
                <a:cubicBezTo>
                  <a:pt x="4576" y="7980"/>
                  <a:pt x="4822" y="7958"/>
                  <a:pt x="5067" y="7913"/>
                </a:cubicBezTo>
                <a:cubicBezTo>
                  <a:pt x="6219" y="7700"/>
                  <a:pt x="7170" y="6971"/>
                  <a:pt x="7733" y="6006"/>
                </a:cubicBezTo>
                <a:cubicBezTo>
                  <a:pt x="8105" y="5370"/>
                  <a:pt x="8773" y="4970"/>
                  <a:pt x="9508" y="4970"/>
                </a:cubicBezTo>
                <a:lnTo>
                  <a:pt x="10488" y="4970"/>
                </a:lnTo>
                <a:cubicBezTo>
                  <a:pt x="11237" y="4970"/>
                  <a:pt x="11919" y="5376"/>
                  <a:pt x="12300" y="6020"/>
                </a:cubicBezTo>
                <a:lnTo>
                  <a:pt x="12307" y="6031"/>
                </a:lnTo>
                <a:cubicBezTo>
                  <a:pt x="13039" y="7262"/>
                  <a:pt x="14375" y="7980"/>
                  <a:pt x="15771" y="7980"/>
                </a:cubicBezTo>
                <a:cubicBezTo>
                  <a:pt x="16016" y="7980"/>
                  <a:pt x="16262" y="7958"/>
                  <a:pt x="16507" y="7913"/>
                </a:cubicBezTo>
                <a:cubicBezTo>
                  <a:pt x="17658" y="7700"/>
                  <a:pt x="18610" y="6971"/>
                  <a:pt x="19173" y="6006"/>
                </a:cubicBezTo>
                <a:cubicBezTo>
                  <a:pt x="19545" y="5370"/>
                  <a:pt x="20213" y="4970"/>
                  <a:pt x="20946" y="4970"/>
                </a:cubicBezTo>
                <a:lnTo>
                  <a:pt x="21928" y="4970"/>
                </a:lnTo>
                <a:cubicBezTo>
                  <a:pt x="22677" y="4970"/>
                  <a:pt x="23359" y="5376"/>
                  <a:pt x="23740" y="6020"/>
                </a:cubicBezTo>
                <a:lnTo>
                  <a:pt x="23747" y="6031"/>
                </a:lnTo>
                <a:cubicBezTo>
                  <a:pt x="24479" y="7262"/>
                  <a:pt x="25815" y="7980"/>
                  <a:pt x="27210" y="7980"/>
                </a:cubicBezTo>
                <a:cubicBezTo>
                  <a:pt x="27454" y="7980"/>
                  <a:pt x="27700" y="7958"/>
                  <a:pt x="27945" y="7913"/>
                </a:cubicBezTo>
                <a:cubicBezTo>
                  <a:pt x="29098" y="7700"/>
                  <a:pt x="30048" y="6971"/>
                  <a:pt x="30613" y="6006"/>
                </a:cubicBezTo>
                <a:cubicBezTo>
                  <a:pt x="30985" y="5370"/>
                  <a:pt x="31652" y="4970"/>
                  <a:pt x="32388" y="4970"/>
                </a:cubicBezTo>
                <a:lnTo>
                  <a:pt x="33368" y="4970"/>
                </a:lnTo>
                <a:cubicBezTo>
                  <a:pt x="34117" y="4970"/>
                  <a:pt x="34799" y="5376"/>
                  <a:pt x="35180" y="6020"/>
                </a:cubicBezTo>
                <a:lnTo>
                  <a:pt x="35187" y="6031"/>
                </a:lnTo>
                <a:cubicBezTo>
                  <a:pt x="35920" y="7262"/>
                  <a:pt x="37255" y="7980"/>
                  <a:pt x="38651" y="7980"/>
                </a:cubicBezTo>
                <a:cubicBezTo>
                  <a:pt x="38896" y="7980"/>
                  <a:pt x="39142" y="7958"/>
                  <a:pt x="39387" y="7913"/>
                </a:cubicBezTo>
                <a:cubicBezTo>
                  <a:pt x="41256" y="7567"/>
                  <a:pt x="42594" y="5866"/>
                  <a:pt x="42615" y="3993"/>
                </a:cubicBezTo>
                <a:cubicBezTo>
                  <a:pt x="42599" y="2323"/>
                  <a:pt x="41557" y="833"/>
                  <a:pt x="39994" y="246"/>
                </a:cubicBezTo>
                <a:cubicBezTo>
                  <a:pt x="39559" y="81"/>
                  <a:pt x="39100" y="2"/>
                  <a:pt x="38642" y="2"/>
                </a:cubicBezTo>
                <a:cubicBezTo>
                  <a:pt x="37477" y="2"/>
                  <a:pt x="36315" y="513"/>
                  <a:pt x="35565" y="1426"/>
                </a:cubicBezTo>
                <a:cubicBezTo>
                  <a:pt x="35428" y="1592"/>
                  <a:pt x="35304" y="1770"/>
                  <a:pt x="35195" y="1957"/>
                </a:cubicBezTo>
                <a:cubicBezTo>
                  <a:pt x="34817" y="2606"/>
                  <a:pt x="34133" y="3018"/>
                  <a:pt x="33382" y="3018"/>
                </a:cubicBezTo>
                <a:lnTo>
                  <a:pt x="32420" y="3018"/>
                </a:lnTo>
                <a:cubicBezTo>
                  <a:pt x="31683" y="3018"/>
                  <a:pt x="30996" y="2632"/>
                  <a:pt x="30624" y="1994"/>
                </a:cubicBezTo>
                <a:cubicBezTo>
                  <a:pt x="30157" y="1190"/>
                  <a:pt x="29425" y="572"/>
                  <a:pt x="28556" y="244"/>
                </a:cubicBezTo>
                <a:cubicBezTo>
                  <a:pt x="28121" y="80"/>
                  <a:pt x="27663" y="1"/>
                  <a:pt x="27205" y="1"/>
                </a:cubicBezTo>
                <a:cubicBezTo>
                  <a:pt x="26039" y="1"/>
                  <a:pt x="24877" y="513"/>
                  <a:pt x="24125" y="1426"/>
                </a:cubicBezTo>
                <a:cubicBezTo>
                  <a:pt x="23989" y="1592"/>
                  <a:pt x="23865" y="1770"/>
                  <a:pt x="23755" y="1957"/>
                </a:cubicBezTo>
                <a:cubicBezTo>
                  <a:pt x="23377" y="2606"/>
                  <a:pt x="22695" y="3018"/>
                  <a:pt x="21944" y="3018"/>
                </a:cubicBezTo>
                <a:lnTo>
                  <a:pt x="20981" y="3018"/>
                </a:lnTo>
                <a:cubicBezTo>
                  <a:pt x="20243" y="3018"/>
                  <a:pt x="19556" y="2632"/>
                  <a:pt x="19185" y="1994"/>
                </a:cubicBezTo>
                <a:cubicBezTo>
                  <a:pt x="18717" y="1190"/>
                  <a:pt x="17987" y="572"/>
                  <a:pt x="17116" y="244"/>
                </a:cubicBezTo>
                <a:cubicBezTo>
                  <a:pt x="16681" y="80"/>
                  <a:pt x="16223" y="1"/>
                  <a:pt x="15766" y="1"/>
                </a:cubicBezTo>
                <a:cubicBezTo>
                  <a:pt x="14600" y="1"/>
                  <a:pt x="13437" y="513"/>
                  <a:pt x="12686" y="1426"/>
                </a:cubicBezTo>
                <a:cubicBezTo>
                  <a:pt x="12549" y="1592"/>
                  <a:pt x="12425" y="1770"/>
                  <a:pt x="12316" y="1957"/>
                </a:cubicBezTo>
                <a:cubicBezTo>
                  <a:pt x="11937" y="2606"/>
                  <a:pt x="11255" y="3016"/>
                  <a:pt x="10504" y="3016"/>
                </a:cubicBezTo>
                <a:lnTo>
                  <a:pt x="9541" y="3016"/>
                </a:lnTo>
                <a:cubicBezTo>
                  <a:pt x="8805" y="3016"/>
                  <a:pt x="8116" y="2632"/>
                  <a:pt x="7745" y="1994"/>
                </a:cubicBezTo>
                <a:cubicBezTo>
                  <a:pt x="7277" y="1190"/>
                  <a:pt x="6547" y="572"/>
                  <a:pt x="5676" y="244"/>
                </a:cubicBezTo>
                <a:cubicBezTo>
                  <a:pt x="5241" y="80"/>
                  <a:pt x="4782" y="1"/>
                  <a:pt x="432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00" name="Google Shape;1400;p49"/>
          <p:cNvSpPr/>
          <p:nvPr/>
        </p:nvSpPr>
        <p:spPr>
          <a:xfrm>
            <a:off x="2381989" y="2287005"/>
            <a:ext cx="1282695" cy="1282899"/>
          </a:xfrm>
          <a:custGeom>
            <a:avLst/>
            <a:gdLst/>
            <a:ahLst/>
            <a:cxnLst/>
            <a:rect l="l" t="t" r="r" b="b"/>
            <a:pathLst>
              <a:path w="7099" h="7100" extrusionOk="0">
                <a:moveTo>
                  <a:pt x="3550" y="1"/>
                </a:moveTo>
                <a:cubicBezTo>
                  <a:pt x="1589" y="1"/>
                  <a:pt x="0" y="1589"/>
                  <a:pt x="0" y="3551"/>
                </a:cubicBezTo>
                <a:cubicBezTo>
                  <a:pt x="0" y="5511"/>
                  <a:pt x="1589" y="7099"/>
                  <a:pt x="3550" y="7099"/>
                </a:cubicBezTo>
                <a:cubicBezTo>
                  <a:pt x="5510" y="7099"/>
                  <a:pt x="7099" y="5511"/>
                  <a:pt x="7099" y="3551"/>
                </a:cubicBezTo>
                <a:cubicBezTo>
                  <a:pt x="7099" y="1589"/>
                  <a:pt x="5510" y="1"/>
                  <a:pt x="35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01" name="Google Shape;1401;p49"/>
          <p:cNvSpPr/>
          <p:nvPr/>
        </p:nvSpPr>
        <p:spPr>
          <a:xfrm>
            <a:off x="4449045" y="2287005"/>
            <a:ext cx="1282695" cy="1282899"/>
          </a:xfrm>
          <a:custGeom>
            <a:avLst/>
            <a:gdLst/>
            <a:ahLst/>
            <a:cxnLst/>
            <a:rect l="l" t="t" r="r" b="b"/>
            <a:pathLst>
              <a:path w="7099" h="7100" extrusionOk="0">
                <a:moveTo>
                  <a:pt x="3550" y="1"/>
                </a:moveTo>
                <a:cubicBezTo>
                  <a:pt x="1589" y="1"/>
                  <a:pt x="0" y="1589"/>
                  <a:pt x="0" y="3551"/>
                </a:cubicBezTo>
                <a:cubicBezTo>
                  <a:pt x="0" y="5511"/>
                  <a:pt x="1589" y="7099"/>
                  <a:pt x="3550" y="7099"/>
                </a:cubicBezTo>
                <a:cubicBezTo>
                  <a:pt x="5510" y="7099"/>
                  <a:pt x="7099" y="5511"/>
                  <a:pt x="7099" y="3551"/>
                </a:cubicBezTo>
                <a:cubicBezTo>
                  <a:pt x="7099" y="1589"/>
                  <a:pt x="5510" y="1"/>
                  <a:pt x="35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02" name="Google Shape;1402;p49"/>
          <p:cNvSpPr/>
          <p:nvPr/>
        </p:nvSpPr>
        <p:spPr>
          <a:xfrm>
            <a:off x="6516101" y="2287005"/>
            <a:ext cx="1282695" cy="1282899"/>
          </a:xfrm>
          <a:custGeom>
            <a:avLst/>
            <a:gdLst/>
            <a:ahLst/>
            <a:cxnLst/>
            <a:rect l="l" t="t" r="r" b="b"/>
            <a:pathLst>
              <a:path w="7099" h="7100" extrusionOk="0">
                <a:moveTo>
                  <a:pt x="3549" y="1"/>
                </a:moveTo>
                <a:cubicBezTo>
                  <a:pt x="1589" y="1"/>
                  <a:pt x="0" y="1589"/>
                  <a:pt x="0" y="3551"/>
                </a:cubicBezTo>
                <a:cubicBezTo>
                  <a:pt x="0" y="5511"/>
                  <a:pt x="1589" y="7099"/>
                  <a:pt x="3549" y="7099"/>
                </a:cubicBezTo>
                <a:cubicBezTo>
                  <a:pt x="5510" y="7099"/>
                  <a:pt x="7099" y="5511"/>
                  <a:pt x="7099" y="3551"/>
                </a:cubicBezTo>
                <a:cubicBezTo>
                  <a:pt x="7099" y="1589"/>
                  <a:pt x="5510" y="1"/>
                  <a:pt x="35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03" name="Google Shape;1403;p49"/>
          <p:cNvSpPr/>
          <p:nvPr/>
        </p:nvSpPr>
        <p:spPr>
          <a:xfrm>
            <a:off x="8582793" y="2287005"/>
            <a:ext cx="1283056" cy="1282899"/>
          </a:xfrm>
          <a:custGeom>
            <a:avLst/>
            <a:gdLst/>
            <a:ahLst/>
            <a:cxnLst/>
            <a:rect l="l" t="t" r="r" b="b"/>
            <a:pathLst>
              <a:path w="7101" h="7100" extrusionOk="0">
                <a:moveTo>
                  <a:pt x="3551" y="1"/>
                </a:moveTo>
                <a:cubicBezTo>
                  <a:pt x="1590" y="1"/>
                  <a:pt x="0" y="1589"/>
                  <a:pt x="0" y="3551"/>
                </a:cubicBezTo>
                <a:cubicBezTo>
                  <a:pt x="0" y="5511"/>
                  <a:pt x="1590" y="7099"/>
                  <a:pt x="3551" y="7099"/>
                </a:cubicBezTo>
                <a:cubicBezTo>
                  <a:pt x="5511" y="7099"/>
                  <a:pt x="7101" y="5511"/>
                  <a:pt x="7101" y="3551"/>
                </a:cubicBezTo>
                <a:cubicBezTo>
                  <a:pt x="7101" y="1589"/>
                  <a:pt x="5511" y="1"/>
                  <a:pt x="35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04" name="Google Shape;1404;p49"/>
          <p:cNvSpPr txBox="1">
            <a:spLocks noGrp="1"/>
          </p:cNvSpPr>
          <p:nvPr>
            <p:ph type="body" idx="4294967295"/>
          </p:nvPr>
        </p:nvSpPr>
        <p:spPr>
          <a:xfrm>
            <a:off x="2204336" y="4623967"/>
            <a:ext cx="1638000" cy="8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 err="1"/>
              <a:t>Hệ</a:t>
            </a:r>
            <a:r>
              <a:rPr lang="en-US" sz="2000" b="1" dirty="0"/>
              <a:t> </a:t>
            </a:r>
            <a:r>
              <a:rPr lang="en-US" sz="2000" b="1" dirty="0" err="1"/>
              <a:t>thống</a:t>
            </a:r>
            <a:r>
              <a:rPr lang="en-US" sz="2000" b="1" dirty="0"/>
              <a:t> xác nhận</a:t>
            </a:r>
            <a:endParaRPr sz="2000" b="1" dirty="0"/>
          </a:p>
        </p:txBody>
      </p:sp>
      <p:sp>
        <p:nvSpPr>
          <p:cNvPr id="1406" name="Google Shape;1406;p49"/>
          <p:cNvSpPr txBox="1">
            <a:spLocks noGrp="1"/>
          </p:cNvSpPr>
          <p:nvPr>
            <p:ph type="body" idx="4294967295"/>
          </p:nvPr>
        </p:nvSpPr>
        <p:spPr>
          <a:xfrm>
            <a:off x="3914735" y="4623967"/>
            <a:ext cx="2351313" cy="8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/>
              <a:t>Tích hợp </a:t>
            </a:r>
            <a:r>
              <a:rPr lang="en-US" sz="2000" b="1" dirty="0" err="1"/>
              <a:t>đa</a:t>
            </a:r>
            <a:r>
              <a:rPr lang="en-US" sz="2000" b="1" dirty="0"/>
              <a:t> </a:t>
            </a:r>
            <a:r>
              <a:rPr lang="en-US" sz="2000" b="1" dirty="0" err="1"/>
              <a:t>dịch</a:t>
            </a:r>
            <a:r>
              <a:rPr lang="en-US" sz="2000" b="1" dirty="0"/>
              <a:t> vụ, </a:t>
            </a:r>
            <a:r>
              <a:rPr lang="en-US" sz="2000" b="1" dirty="0" err="1"/>
              <a:t>nền</a:t>
            </a:r>
            <a:r>
              <a:rPr lang="en-US" sz="2000" b="1" dirty="0"/>
              <a:t> </a:t>
            </a:r>
            <a:r>
              <a:rPr lang="en-US" sz="2000" b="1" dirty="0" err="1"/>
              <a:t>tảng</a:t>
            </a:r>
            <a:endParaRPr sz="2000" b="1" dirty="0"/>
          </a:p>
        </p:txBody>
      </p:sp>
      <p:sp>
        <p:nvSpPr>
          <p:cNvPr id="1408" name="Google Shape;1408;p49"/>
          <p:cNvSpPr txBox="1">
            <a:spLocks noGrp="1"/>
          </p:cNvSpPr>
          <p:nvPr>
            <p:ph type="body" idx="4294967295"/>
          </p:nvPr>
        </p:nvSpPr>
        <p:spPr>
          <a:xfrm>
            <a:off x="6227452" y="4623967"/>
            <a:ext cx="2177853" cy="8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 err="1"/>
              <a:t>Quản</a:t>
            </a:r>
            <a:r>
              <a:rPr lang="en-US" sz="2000" b="1" dirty="0"/>
              <a:t> lý </a:t>
            </a:r>
            <a:r>
              <a:rPr lang="en-US" sz="2000" b="1" dirty="0" err="1"/>
              <a:t>theo</a:t>
            </a:r>
            <a:r>
              <a:rPr lang="en-US" sz="2000" b="1" dirty="0"/>
              <a:t> </a:t>
            </a:r>
            <a:r>
              <a:rPr lang="en-US" sz="2000" b="1" dirty="0" err="1"/>
              <a:t>thời</a:t>
            </a:r>
            <a:r>
              <a:rPr lang="en-US" sz="2000" b="1" dirty="0"/>
              <a:t> </a:t>
            </a:r>
            <a:r>
              <a:rPr lang="en-US" sz="2000" b="1" dirty="0" err="1"/>
              <a:t>gian</a:t>
            </a:r>
            <a:r>
              <a:rPr lang="en-US" sz="2000" b="1" dirty="0"/>
              <a:t> </a:t>
            </a:r>
            <a:r>
              <a:rPr lang="en-US" sz="2000" b="1" dirty="0" err="1" smtClean="0"/>
              <a:t>thự</a:t>
            </a:r>
            <a:r>
              <a:rPr lang="en-AS" sz="2000" b="1" dirty="0" smtClean="0"/>
              <a:t>c</a:t>
            </a:r>
            <a:endParaRPr sz="2000" b="1" dirty="0"/>
          </a:p>
        </p:txBody>
      </p:sp>
      <p:sp>
        <p:nvSpPr>
          <p:cNvPr id="1410" name="Google Shape;1410;p49"/>
          <p:cNvSpPr txBox="1">
            <a:spLocks noGrp="1"/>
          </p:cNvSpPr>
          <p:nvPr>
            <p:ph type="body" idx="4294967295"/>
          </p:nvPr>
        </p:nvSpPr>
        <p:spPr>
          <a:xfrm>
            <a:off x="8405305" y="4623967"/>
            <a:ext cx="2031918" cy="8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/>
              <a:t>Ứng dụng trên các </a:t>
            </a:r>
            <a:r>
              <a:rPr lang="en-US" sz="2000" b="1" dirty="0" err="1"/>
              <a:t>thiết</a:t>
            </a:r>
            <a:r>
              <a:rPr lang="en-US" sz="2000" b="1" dirty="0"/>
              <a:t> bị </a:t>
            </a:r>
            <a:r>
              <a:rPr lang="en-US" sz="2000" b="1" dirty="0" err="1"/>
              <a:t>thông</a:t>
            </a:r>
            <a:r>
              <a:rPr lang="en-US" sz="2000" b="1" dirty="0"/>
              <a:t> minh</a:t>
            </a:r>
            <a:endParaRPr sz="2000" b="1" dirty="0"/>
          </a:p>
        </p:txBody>
      </p:sp>
      <p:sp>
        <p:nvSpPr>
          <p:cNvPr id="1412" name="Google Shape;1412;p49"/>
          <p:cNvSpPr/>
          <p:nvPr/>
        </p:nvSpPr>
        <p:spPr>
          <a:xfrm>
            <a:off x="0" y="1563833"/>
            <a:ext cx="4610000" cy="17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51" name="Google Shape;11570;p67"/>
          <p:cNvGrpSpPr/>
          <p:nvPr/>
        </p:nvGrpSpPr>
        <p:grpSpPr>
          <a:xfrm>
            <a:off x="2630075" y="2424633"/>
            <a:ext cx="894726" cy="873099"/>
            <a:chOff x="2202058" y="3346737"/>
            <a:chExt cx="337158" cy="359311"/>
          </a:xfrm>
        </p:grpSpPr>
        <p:sp>
          <p:nvSpPr>
            <p:cNvPr id="52" name="Google Shape;11571;p67"/>
            <p:cNvSpPr/>
            <p:nvPr/>
          </p:nvSpPr>
          <p:spPr>
            <a:xfrm>
              <a:off x="2202058" y="3449225"/>
              <a:ext cx="257084" cy="256822"/>
            </a:xfrm>
            <a:custGeom>
              <a:avLst/>
              <a:gdLst/>
              <a:ahLst/>
              <a:cxnLst/>
              <a:rect l="l" t="t" r="r" b="b"/>
              <a:pathLst>
                <a:path w="9818" h="9808" extrusionOk="0">
                  <a:moveTo>
                    <a:pt x="4914" y="0"/>
                  </a:moveTo>
                  <a:cubicBezTo>
                    <a:pt x="2205" y="0"/>
                    <a:pt x="1" y="2194"/>
                    <a:pt x="1" y="4904"/>
                  </a:cubicBezTo>
                  <a:cubicBezTo>
                    <a:pt x="1" y="7613"/>
                    <a:pt x="2205" y="9807"/>
                    <a:pt x="4914" y="9807"/>
                  </a:cubicBezTo>
                  <a:cubicBezTo>
                    <a:pt x="7614" y="9807"/>
                    <a:pt x="9817" y="7613"/>
                    <a:pt x="9817" y="4904"/>
                  </a:cubicBezTo>
                  <a:cubicBezTo>
                    <a:pt x="9817" y="2194"/>
                    <a:pt x="7614" y="0"/>
                    <a:pt x="4914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572;p67"/>
            <p:cNvSpPr/>
            <p:nvPr/>
          </p:nvSpPr>
          <p:spPr>
            <a:xfrm>
              <a:off x="2202320" y="3448989"/>
              <a:ext cx="158655" cy="257032"/>
            </a:xfrm>
            <a:custGeom>
              <a:avLst/>
              <a:gdLst/>
              <a:ahLst/>
              <a:cxnLst/>
              <a:rect l="l" t="t" r="r" b="b"/>
              <a:pathLst>
                <a:path w="6059" h="9816" extrusionOk="0">
                  <a:moveTo>
                    <a:pt x="4885" y="1"/>
                  </a:moveTo>
                  <a:cubicBezTo>
                    <a:pt x="2257" y="1"/>
                    <a:pt x="0" y="2134"/>
                    <a:pt x="0" y="4913"/>
                  </a:cubicBezTo>
                  <a:cubicBezTo>
                    <a:pt x="0" y="7683"/>
                    <a:pt x="2257" y="9815"/>
                    <a:pt x="4885" y="9815"/>
                  </a:cubicBezTo>
                  <a:cubicBezTo>
                    <a:pt x="5270" y="9815"/>
                    <a:pt x="5663" y="9770"/>
                    <a:pt x="6058" y="9673"/>
                  </a:cubicBezTo>
                  <a:cubicBezTo>
                    <a:pt x="3864" y="9139"/>
                    <a:pt x="2309" y="7174"/>
                    <a:pt x="2309" y="4913"/>
                  </a:cubicBezTo>
                  <a:cubicBezTo>
                    <a:pt x="2309" y="2652"/>
                    <a:pt x="3855" y="677"/>
                    <a:pt x="6058" y="143"/>
                  </a:cubicBezTo>
                  <a:cubicBezTo>
                    <a:pt x="5663" y="47"/>
                    <a:pt x="5270" y="1"/>
                    <a:pt x="4885" y="1"/>
                  </a:cubicBezTo>
                  <a:close/>
                </a:path>
              </a:pathLst>
            </a:custGeom>
            <a:solidFill>
              <a:srgbClr val="A4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573;p67"/>
            <p:cNvSpPr/>
            <p:nvPr/>
          </p:nvSpPr>
          <p:spPr>
            <a:xfrm>
              <a:off x="2338220" y="3346737"/>
              <a:ext cx="200996" cy="169731"/>
            </a:xfrm>
            <a:custGeom>
              <a:avLst/>
              <a:gdLst/>
              <a:ahLst/>
              <a:cxnLst/>
              <a:rect l="l" t="t" r="r" b="b"/>
              <a:pathLst>
                <a:path w="7676" h="6482" extrusionOk="0">
                  <a:moveTo>
                    <a:pt x="3864" y="0"/>
                  </a:moveTo>
                  <a:cubicBezTo>
                    <a:pt x="3823" y="0"/>
                    <a:pt x="3782" y="1"/>
                    <a:pt x="3740" y="3"/>
                  </a:cubicBezTo>
                  <a:cubicBezTo>
                    <a:pt x="1298" y="108"/>
                    <a:pt x="0" y="2932"/>
                    <a:pt x="1517" y="4849"/>
                  </a:cubicBezTo>
                  <a:lnTo>
                    <a:pt x="1450" y="6252"/>
                  </a:lnTo>
                  <a:cubicBezTo>
                    <a:pt x="1443" y="6388"/>
                    <a:pt x="1549" y="6482"/>
                    <a:pt x="1669" y="6482"/>
                  </a:cubicBezTo>
                  <a:cubicBezTo>
                    <a:pt x="1701" y="6482"/>
                    <a:pt x="1733" y="6475"/>
                    <a:pt x="1765" y="6461"/>
                  </a:cubicBezTo>
                  <a:lnTo>
                    <a:pt x="3034" y="5870"/>
                  </a:lnTo>
                  <a:cubicBezTo>
                    <a:pt x="3305" y="5947"/>
                    <a:pt x="3581" y="5984"/>
                    <a:pt x="3853" y="5984"/>
                  </a:cubicBezTo>
                  <a:cubicBezTo>
                    <a:pt x="4835" y="5984"/>
                    <a:pt x="5777" y="5502"/>
                    <a:pt x="6344" y="4658"/>
                  </a:cubicBezTo>
                  <a:cubicBezTo>
                    <a:pt x="7676" y="2661"/>
                    <a:pt x="6233" y="0"/>
                    <a:pt x="3864" y="0"/>
                  </a:cubicBezTo>
                  <a:close/>
                </a:path>
              </a:pathLst>
            </a:custGeom>
            <a:solidFill>
              <a:srgbClr val="94A3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574;p67"/>
            <p:cNvSpPr/>
            <p:nvPr/>
          </p:nvSpPr>
          <p:spPr>
            <a:xfrm>
              <a:off x="2424133" y="3390518"/>
              <a:ext cx="52239" cy="52239"/>
            </a:xfrm>
            <a:custGeom>
              <a:avLst/>
              <a:gdLst/>
              <a:ahLst/>
              <a:cxnLst/>
              <a:rect l="l" t="t" r="r" b="b"/>
              <a:pathLst>
                <a:path w="1995" h="1995" extrusionOk="0">
                  <a:moveTo>
                    <a:pt x="1003" y="0"/>
                  </a:moveTo>
                  <a:cubicBezTo>
                    <a:pt x="449" y="0"/>
                    <a:pt x="1" y="449"/>
                    <a:pt x="1" y="1002"/>
                  </a:cubicBezTo>
                  <a:cubicBezTo>
                    <a:pt x="1" y="1546"/>
                    <a:pt x="449" y="1994"/>
                    <a:pt x="1003" y="1994"/>
                  </a:cubicBezTo>
                  <a:cubicBezTo>
                    <a:pt x="1546" y="1994"/>
                    <a:pt x="1995" y="1546"/>
                    <a:pt x="1995" y="1002"/>
                  </a:cubicBezTo>
                  <a:cubicBezTo>
                    <a:pt x="1995" y="449"/>
                    <a:pt x="1546" y="0"/>
                    <a:pt x="1003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575;p67"/>
            <p:cNvSpPr/>
            <p:nvPr/>
          </p:nvSpPr>
          <p:spPr>
            <a:xfrm>
              <a:off x="2406406" y="3384993"/>
              <a:ext cx="87196" cy="63263"/>
            </a:xfrm>
            <a:custGeom>
              <a:avLst/>
              <a:gdLst/>
              <a:ahLst/>
              <a:cxnLst/>
              <a:rect l="l" t="t" r="r" b="b"/>
              <a:pathLst>
                <a:path w="3330" h="2416" extrusionOk="0">
                  <a:moveTo>
                    <a:pt x="1680" y="421"/>
                  </a:moveTo>
                  <a:cubicBezTo>
                    <a:pt x="1889" y="421"/>
                    <a:pt x="2090" y="507"/>
                    <a:pt x="2233" y="650"/>
                  </a:cubicBezTo>
                  <a:cubicBezTo>
                    <a:pt x="2760" y="1178"/>
                    <a:pt x="2334" y="2004"/>
                    <a:pt x="1691" y="2004"/>
                  </a:cubicBezTo>
                  <a:cubicBezTo>
                    <a:pt x="1590" y="2004"/>
                    <a:pt x="1483" y="1984"/>
                    <a:pt x="1374" y="1938"/>
                  </a:cubicBezTo>
                  <a:cubicBezTo>
                    <a:pt x="582" y="1604"/>
                    <a:pt x="811" y="421"/>
                    <a:pt x="1680" y="421"/>
                  </a:cubicBezTo>
                  <a:close/>
                  <a:moveTo>
                    <a:pt x="1695" y="0"/>
                  </a:moveTo>
                  <a:cubicBezTo>
                    <a:pt x="1544" y="0"/>
                    <a:pt x="1384" y="30"/>
                    <a:pt x="1222" y="97"/>
                  </a:cubicBezTo>
                  <a:cubicBezTo>
                    <a:pt x="1" y="603"/>
                    <a:pt x="363" y="2415"/>
                    <a:pt x="1680" y="2415"/>
                  </a:cubicBezTo>
                  <a:cubicBezTo>
                    <a:pt x="1994" y="2415"/>
                    <a:pt x="2300" y="2291"/>
                    <a:pt x="2529" y="2062"/>
                  </a:cubicBezTo>
                  <a:cubicBezTo>
                    <a:pt x="3330" y="1253"/>
                    <a:pt x="2672" y="0"/>
                    <a:pt x="1695" y="0"/>
                  </a:cubicBez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576;p67"/>
            <p:cNvSpPr/>
            <p:nvPr/>
          </p:nvSpPr>
          <p:spPr>
            <a:xfrm>
              <a:off x="2394675" y="3429062"/>
              <a:ext cx="45693" cy="41425"/>
            </a:xfrm>
            <a:custGeom>
              <a:avLst/>
              <a:gdLst/>
              <a:ahLst/>
              <a:cxnLst/>
              <a:rect l="l" t="t" r="r" b="b"/>
              <a:pathLst>
                <a:path w="1745" h="1582" extrusionOk="0">
                  <a:moveTo>
                    <a:pt x="1434" y="1"/>
                  </a:moveTo>
                  <a:cubicBezTo>
                    <a:pt x="1381" y="1"/>
                    <a:pt x="1325" y="25"/>
                    <a:pt x="1279" y="83"/>
                  </a:cubicBezTo>
                  <a:lnTo>
                    <a:pt x="134" y="1219"/>
                  </a:lnTo>
                  <a:cubicBezTo>
                    <a:pt x="0" y="1352"/>
                    <a:pt x="96" y="1581"/>
                    <a:pt x="286" y="1581"/>
                  </a:cubicBezTo>
                  <a:cubicBezTo>
                    <a:pt x="334" y="1581"/>
                    <a:pt x="391" y="1553"/>
                    <a:pt x="429" y="1514"/>
                  </a:cubicBezTo>
                  <a:lnTo>
                    <a:pt x="1565" y="379"/>
                  </a:lnTo>
                  <a:cubicBezTo>
                    <a:pt x="1745" y="228"/>
                    <a:pt x="1599" y="1"/>
                    <a:pt x="1434" y="1"/>
                  </a:cubicBez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577;p67"/>
            <p:cNvSpPr/>
            <p:nvPr/>
          </p:nvSpPr>
          <p:spPr>
            <a:xfrm>
              <a:off x="2230050" y="3532598"/>
              <a:ext cx="201363" cy="89998"/>
            </a:xfrm>
            <a:custGeom>
              <a:avLst/>
              <a:gdLst/>
              <a:ahLst/>
              <a:cxnLst/>
              <a:rect l="l" t="t" r="r" b="b"/>
              <a:pathLst>
                <a:path w="7690" h="3437" extrusionOk="0">
                  <a:moveTo>
                    <a:pt x="3844" y="0"/>
                  </a:moveTo>
                  <a:cubicBezTo>
                    <a:pt x="3447" y="0"/>
                    <a:pt x="3048" y="36"/>
                    <a:pt x="2652" y="108"/>
                  </a:cubicBezTo>
                  <a:cubicBezTo>
                    <a:pt x="1431" y="337"/>
                    <a:pt x="468" y="890"/>
                    <a:pt x="39" y="1605"/>
                  </a:cubicBezTo>
                  <a:cubicBezTo>
                    <a:pt x="0" y="1672"/>
                    <a:pt x="0" y="1758"/>
                    <a:pt x="39" y="1834"/>
                  </a:cubicBezTo>
                  <a:cubicBezTo>
                    <a:pt x="592" y="2769"/>
                    <a:pt x="2090" y="3437"/>
                    <a:pt x="3845" y="3437"/>
                  </a:cubicBezTo>
                  <a:cubicBezTo>
                    <a:pt x="5600" y="3437"/>
                    <a:pt x="7089" y="2769"/>
                    <a:pt x="7642" y="1834"/>
                  </a:cubicBezTo>
                  <a:cubicBezTo>
                    <a:pt x="7690" y="1758"/>
                    <a:pt x="7690" y="1672"/>
                    <a:pt x="7642" y="1605"/>
                  </a:cubicBezTo>
                  <a:cubicBezTo>
                    <a:pt x="7222" y="890"/>
                    <a:pt x="6249" y="337"/>
                    <a:pt x="5028" y="108"/>
                  </a:cubicBezTo>
                  <a:cubicBezTo>
                    <a:pt x="4637" y="36"/>
                    <a:pt x="4241" y="0"/>
                    <a:pt x="3844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578;p67"/>
            <p:cNvSpPr/>
            <p:nvPr/>
          </p:nvSpPr>
          <p:spPr>
            <a:xfrm>
              <a:off x="2227746" y="3605523"/>
              <a:ext cx="90495" cy="41058"/>
            </a:xfrm>
            <a:custGeom>
              <a:avLst/>
              <a:gdLst/>
              <a:ahLst/>
              <a:cxnLst/>
              <a:rect l="l" t="t" r="r" b="b"/>
              <a:pathLst>
                <a:path w="3456" h="1568" extrusionOk="0">
                  <a:moveTo>
                    <a:pt x="310" y="1"/>
                  </a:moveTo>
                  <a:cubicBezTo>
                    <a:pt x="151" y="1"/>
                    <a:pt x="1" y="202"/>
                    <a:pt x="155" y="356"/>
                  </a:cubicBezTo>
                  <a:cubicBezTo>
                    <a:pt x="747" y="1062"/>
                    <a:pt x="1901" y="1520"/>
                    <a:pt x="3189" y="1568"/>
                  </a:cubicBezTo>
                  <a:lnTo>
                    <a:pt x="3198" y="1568"/>
                  </a:lnTo>
                  <a:cubicBezTo>
                    <a:pt x="3456" y="1549"/>
                    <a:pt x="3456" y="1177"/>
                    <a:pt x="3198" y="1148"/>
                  </a:cubicBezTo>
                  <a:cubicBezTo>
                    <a:pt x="2034" y="1110"/>
                    <a:pt x="985" y="709"/>
                    <a:pt x="470" y="89"/>
                  </a:cubicBezTo>
                  <a:cubicBezTo>
                    <a:pt x="425" y="26"/>
                    <a:pt x="367" y="1"/>
                    <a:pt x="310" y="1"/>
                  </a:cubicBezTo>
                  <a:close/>
                </a:path>
              </a:pathLst>
            </a:custGeom>
            <a:solidFill>
              <a:srgbClr val="9C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579;p67"/>
            <p:cNvSpPr/>
            <p:nvPr/>
          </p:nvSpPr>
          <p:spPr>
            <a:xfrm>
              <a:off x="2279252" y="3532598"/>
              <a:ext cx="93716" cy="74182"/>
            </a:xfrm>
            <a:custGeom>
              <a:avLst/>
              <a:gdLst/>
              <a:ahLst/>
              <a:cxnLst/>
              <a:rect l="l" t="t" r="r" b="b"/>
              <a:pathLst>
                <a:path w="3579" h="2833" extrusionOk="0">
                  <a:moveTo>
                    <a:pt x="1961" y="0"/>
                  </a:moveTo>
                  <a:cubicBezTo>
                    <a:pt x="1563" y="0"/>
                    <a:pt x="1165" y="36"/>
                    <a:pt x="773" y="108"/>
                  </a:cubicBezTo>
                  <a:cubicBezTo>
                    <a:pt x="1" y="947"/>
                    <a:pt x="306" y="2302"/>
                    <a:pt x="1365" y="2722"/>
                  </a:cubicBezTo>
                  <a:cubicBezTo>
                    <a:pt x="1561" y="2797"/>
                    <a:pt x="1761" y="2832"/>
                    <a:pt x="1955" y="2832"/>
                  </a:cubicBezTo>
                  <a:cubicBezTo>
                    <a:pt x="2816" y="2832"/>
                    <a:pt x="3578" y="2141"/>
                    <a:pt x="3578" y="1214"/>
                  </a:cubicBezTo>
                  <a:cubicBezTo>
                    <a:pt x="3578" y="804"/>
                    <a:pt x="3426" y="413"/>
                    <a:pt x="3149" y="108"/>
                  </a:cubicBezTo>
                  <a:cubicBezTo>
                    <a:pt x="2758" y="36"/>
                    <a:pt x="2359" y="0"/>
                    <a:pt x="1961" y="0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6106;p62"/>
          <p:cNvGrpSpPr/>
          <p:nvPr/>
        </p:nvGrpSpPr>
        <p:grpSpPr>
          <a:xfrm>
            <a:off x="4606713" y="2493092"/>
            <a:ext cx="1065085" cy="922194"/>
            <a:chOff x="7636443" y="1204988"/>
            <a:chExt cx="804565" cy="677795"/>
          </a:xfrm>
        </p:grpSpPr>
        <p:grpSp>
          <p:nvGrpSpPr>
            <p:cNvPr id="96" name="Google Shape;6107;p62"/>
            <p:cNvGrpSpPr/>
            <p:nvPr/>
          </p:nvGrpSpPr>
          <p:grpSpPr>
            <a:xfrm>
              <a:off x="7636443" y="1509705"/>
              <a:ext cx="804565" cy="373078"/>
              <a:chOff x="7636443" y="1509705"/>
              <a:chExt cx="804565" cy="373078"/>
            </a:xfrm>
          </p:grpSpPr>
          <p:sp>
            <p:nvSpPr>
              <p:cNvPr id="106" name="Google Shape;6108;p62"/>
              <p:cNvSpPr/>
              <p:nvPr/>
            </p:nvSpPr>
            <p:spPr>
              <a:xfrm>
                <a:off x="7636443" y="1509705"/>
                <a:ext cx="749840" cy="373078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6109;p62"/>
              <p:cNvSpPr/>
              <p:nvPr/>
            </p:nvSpPr>
            <p:spPr>
              <a:xfrm>
                <a:off x="8398251" y="1667375"/>
                <a:ext cx="42757" cy="3636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6110;p62"/>
            <p:cNvGrpSpPr/>
            <p:nvPr/>
          </p:nvGrpSpPr>
          <p:grpSpPr>
            <a:xfrm>
              <a:off x="7636443" y="1408133"/>
              <a:ext cx="804565" cy="373078"/>
              <a:chOff x="7636443" y="1408133"/>
              <a:chExt cx="804565" cy="373078"/>
            </a:xfrm>
          </p:grpSpPr>
          <p:sp>
            <p:nvSpPr>
              <p:cNvPr id="104" name="Google Shape;6111;p62"/>
              <p:cNvSpPr/>
              <p:nvPr/>
            </p:nvSpPr>
            <p:spPr>
              <a:xfrm>
                <a:off x="7636443" y="1408133"/>
                <a:ext cx="749840" cy="373078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6112;p62"/>
              <p:cNvSpPr/>
              <p:nvPr/>
            </p:nvSpPr>
            <p:spPr>
              <a:xfrm>
                <a:off x="8398251" y="1565802"/>
                <a:ext cx="42757" cy="3636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" name="Google Shape;6113;p62"/>
            <p:cNvGrpSpPr/>
            <p:nvPr/>
          </p:nvGrpSpPr>
          <p:grpSpPr>
            <a:xfrm>
              <a:off x="7636443" y="1306560"/>
              <a:ext cx="804565" cy="373078"/>
              <a:chOff x="7636443" y="1306560"/>
              <a:chExt cx="804565" cy="373078"/>
            </a:xfrm>
          </p:grpSpPr>
          <p:sp>
            <p:nvSpPr>
              <p:cNvPr id="102" name="Google Shape;6114;p62"/>
              <p:cNvSpPr/>
              <p:nvPr/>
            </p:nvSpPr>
            <p:spPr>
              <a:xfrm>
                <a:off x="7636443" y="1306560"/>
                <a:ext cx="749840" cy="373078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6115;p62"/>
              <p:cNvSpPr/>
              <p:nvPr/>
            </p:nvSpPr>
            <p:spPr>
              <a:xfrm>
                <a:off x="8398251" y="1464230"/>
                <a:ext cx="42757" cy="3636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6116;p62"/>
            <p:cNvGrpSpPr/>
            <p:nvPr/>
          </p:nvGrpSpPr>
          <p:grpSpPr>
            <a:xfrm>
              <a:off x="7636443" y="1204988"/>
              <a:ext cx="804565" cy="373078"/>
              <a:chOff x="7636443" y="1204988"/>
              <a:chExt cx="804565" cy="373078"/>
            </a:xfrm>
          </p:grpSpPr>
          <p:sp>
            <p:nvSpPr>
              <p:cNvPr id="100" name="Google Shape;6117;p62"/>
              <p:cNvSpPr/>
              <p:nvPr/>
            </p:nvSpPr>
            <p:spPr>
              <a:xfrm>
                <a:off x="7636443" y="1204988"/>
                <a:ext cx="749840" cy="373078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6118;p62"/>
              <p:cNvSpPr/>
              <p:nvPr/>
            </p:nvSpPr>
            <p:spPr>
              <a:xfrm>
                <a:off x="8398251" y="1362658"/>
                <a:ext cx="42757" cy="3636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" name="Google Shape;8840;p65"/>
          <p:cNvGrpSpPr/>
          <p:nvPr/>
        </p:nvGrpSpPr>
        <p:grpSpPr>
          <a:xfrm>
            <a:off x="6769178" y="2488116"/>
            <a:ext cx="776539" cy="839136"/>
            <a:chOff x="1293760" y="1498228"/>
            <a:chExt cx="340624" cy="351944"/>
          </a:xfrm>
        </p:grpSpPr>
        <p:sp>
          <p:nvSpPr>
            <p:cNvPr id="109" name="Google Shape;8841;p65"/>
            <p:cNvSpPr/>
            <p:nvPr/>
          </p:nvSpPr>
          <p:spPr>
            <a:xfrm>
              <a:off x="1331535" y="1498228"/>
              <a:ext cx="265388" cy="71164"/>
            </a:xfrm>
            <a:custGeom>
              <a:avLst/>
              <a:gdLst/>
              <a:ahLst/>
              <a:cxnLst/>
              <a:rect l="l" t="t" r="r" b="b"/>
              <a:pathLst>
                <a:path w="17725" h="4753" extrusionOk="0">
                  <a:moveTo>
                    <a:pt x="7002" y="1"/>
                  </a:moveTo>
                  <a:cubicBezTo>
                    <a:pt x="5677" y="22"/>
                    <a:pt x="4458" y="716"/>
                    <a:pt x="3785" y="1851"/>
                  </a:cubicBezTo>
                  <a:lnTo>
                    <a:pt x="3491" y="2355"/>
                  </a:lnTo>
                  <a:cubicBezTo>
                    <a:pt x="3196" y="2818"/>
                    <a:pt x="2692" y="3112"/>
                    <a:pt x="2124" y="3112"/>
                  </a:cubicBezTo>
                  <a:lnTo>
                    <a:pt x="1094" y="3112"/>
                  </a:lnTo>
                  <a:cubicBezTo>
                    <a:pt x="1" y="3112"/>
                    <a:pt x="1" y="4752"/>
                    <a:pt x="1094" y="4752"/>
                  </a:cubicBezTo>
                  <a:lnTo>
                    <a:pt x="2124" y="4752"/>
                  </a:lnTo>
                  <a:cubicBezTo>
                    <a:pt x="3260" y="4752"/>
                    <a:pt x="4311" y="4164"/>
                    <a:pt x="4899" y="3196"/>
                  </a:cubicBezTo>
                  <a:lnTo>
                    <a:pt x="5194" y="2692"/>
                  </a:lnTo>
                  <a:cubicBezTo>
                    <a:pt x="5572" y="2040"/>
                    <a:pt x="6266" y="1662"/>
                    <a:pt x="7002" y="1662"/>
                  </a:cubicBezTo>
                  <a:lnTo>
                    <a:pt x="10450" y="1662"/>
                  </a:lnTo>
                  <a:cubicBezTo>
                    <a:pt x="11186" y="1662"/>
                    <a:pt x="11880" y="2040"/>
                    <a:pt x="12258" y="2671"/>
                  </a:cubicBezTo>
                  <a:lnTo>
                    <a:pt x="12552" y="3175"/>
                  </a:lnTo>
                  <a:cubicBezTo>
                    <a:pt x="13141" y="4143"/>
                    <a:pt x="14192" y="4752"/>
                    <a:pt x="15328" y="4752"/>
                  </a:cubicBezTo>
                  <a:lnTo>
                    <a:pt x="16631" y="4752"/>
                  </a:lnTo>
                  <a:cubicBezTo>
                    <a:pt x="17724" y="4752"/>
                    <a:pt x="17724" y="3112"/>
                    <a:pt x="16631" y="3112"/>
                  </a:cubicBezTo>
                  <a:lnTo>
                    <a:pt x="15328" y="3112"/>
                  </a:lnTo>
                  <a:cubicBezTo>
                    <a:pt x="14781" y="3112"/>
                    <a:pt x="14255" y="2818"/>
                    <a:pt x="13982" y="2355"/>
                  </a:cubicBezTo>
                  <a:lnTo>
                    <a:pt x="13688" y="1851"/>
                  </a:lnTo>
                  <a:cubicBezTo>
                    <a:pt x="12994" y="716"/>
                    <a:pt x="11774" y="22"/>
                    <a:pt x="10450" y="1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8842;p65"/>
            <p:cNvSpPr/>
            <p:nvPr/>
          </p:nvSpPr>
          <p:spPr>
            <a:xfrm>
              <a:off x="1337839" y="1585353"/>
              <a:ext cx="69263" cy="67212"/>
            </a:xfrm>
            <a:custGeom>
              <a:avLst/>
              <a:gdLst/>
              <a:ahLst/>
              <a:cxnLst/>
              <a:rect l="l" t="t" r="r" b="b"/>
              <a:pathLst>
                <a:path w="4626" h="4489" extrusionOk="0">
                  <a:moveTo>
                    <a:pt x="865" y="0"/>
                  </a:moveTo>
                  <a:cubicBezTo>
                    <a:pt x="663" y="0"/>
                    <a:pt x="463" y="79"/>
                    <a:pt x="316" y="237"/>
                  </a:cubicBezTo>
                  <a:cubicBezTo>
                    <a:pt x="0" y="552"/>
                    <a:pt x="0" y="1057"/>
                    <a:pt x="316" y="1351"/>
                  </a:cubicBezTo>
                  <a:lnTo>
                    <a:pt x="3196" y="4252"/>
                  </a:lnTo>
                  <a:cubicBezTo>
                    <a:pt x="3354" y="4410"/>
                    <a:pt x="3559" y="4489"/>
                    <a:pt x="3764" y="4489"/>
                  </a:cubicBezTo>
                  <a:cubicBezTo>
                    <a:pt x="3969" y="4489"/>
                    <a:pt x="4174" y="4410"/>
                    <a:pt x="4331" y="4252"/>
                  </a:cubicBezTo>
                  <a:cubicBezTo>
                    <a:pt x="4626" y="3937"/>
                    <a:pt x="4626" y="3432"/>
                    <a:pt x="4331" y="3117"/>
                  </a:cubicBezTo>
                  <a:lnTo>
                    <a:pt x="1430" y="237"/>
                  </a:lnTo>
                  <a:cubicBezTo>
                    <a:pt x="1272" y="79"/>
                    <a:pt x="1067" y="0"/>
                    <a:pt x="865" y="0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8843;p65"/>
            <p:cNvSpPr/>
            <p:nvPr/>
          </p:nvSpPr>
          <p:spPr>
            <a:xfrm>
              <a:off x="1521042" y="1585353"/>
              <a:ext cx="69577" cy="67212"/>
            </a:xfrm>
            <a:custGeom>
              <a:avLst/>
              <a:gdLst/>
              <a:ahLst/>
              <a:cxnLst/>
              <a:rect l="l" t="t" r="r" b="b"/>
              <a:pathLst>
                <a:path w="4647" h="4489" extrusionOk="0">
                  <a:moveTo>
                    <a:pt x="3766" y="0"/>
                  </a:moveTo>
                  <a:cubicBezTo>
                    <a:pt x="3564" y="0"/>
                    <a:pt x="3364" y="79"/>
                    <a:pt x="3217" y="237"/>
                  </a:cubicBezTo>
                  <a:lnTo>
                    <a:pt x="316" y="3117"/>
                  </a:lnTo>
                  <a:cubicBezTo>
                    <a:pt x="0" y="3432"/>
                    <a:pt x="0" y="3937"/>
                    <a:pt x="316" y="4252"/>
                  </a:cubicBezTo>
                  <a:cubicBezTo>
                    <a:pt x="473" y="4410"/>
                    <a:pt x="678" y="4489"/>
                    <a:pt x="883" y="4489"/>
                  </a:cubicBezTo>
                  <a:cubicBezTo>
                    <a:pt x="1088" y="4489"/>
                    <a:pt x="1293" y="4410"/>
                    <a:pt x="1451" y="4252"/>
                  </a:cubicBezTo>
                  <a:lnTo>
                    <a:pt x="4331" y="1351"/>
                  </a:lnTo>
                  <a:cubicBezTo>
                    <a:pt x="4647" y="1057"/>
                    <a:pt x="4647" y="552"/>
                    <a:pt x="4331" y="237"/>
                  </a:cubicBezTo>
                  <a:cubicBezTo>
                    <a:pt x="4174" y="79"/>
                    <a:pt x="3969" y="0"/>
                    <a:pt x="3766" y="0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844;p65"/>
            <p:cNvSpPr/>
            <p:nvPr/>
          </p:nvSpPr>
          <p:spPr>
            <a:xfrm>
              <a:off x="1349173" y="1766505"/>
              <a:ext cx="87514" cy="83666"/>
            </a:xfrm>
            <a:custGeom>
              <a:avLst/>
              <a:gdLst/>
              <a:ahLst/>
              <a:cxnLst/>
              <a:rect l="l" t="t" r="r" b="b"/>
              <a:pathLst>
                <a:path w="5845" h="5588" extrusionOk="0">
                  <a:moveTo>
                    <a:pt x="4394" y="1"/>
                  </a:moveTo>
                  <a:cubicBezTo>
                    <a:pt x="4053" y="1"/>
                    <a:pt x="3711" y="132"/>
                    <a:pt x="3448" y="395"/>
                  </a:cubicBezTo>
                  <a:lnTo>
                    <a:pt x="505" y="3338"/>
                  </a:lnTo>
                  <a:cubicBezTo>
                    <a:pt x="0" y="3843"/>
                    <a:pt x="0" y="4684"/>
                    <a:pt x="505" y="5210"/>
                  </a:cubicBezTo>
                  <a:cubicBezTo>
                    <a:pt x="768" y="5462"/>
                    <a:pt x="1109" y="5588"/>
                    <a:pt x="1451" y="5588"/>
                  </a:cubicBezTo>
                  <a:cubicBezTo>
                    <a:pt x="1792" y="5588"/>
                    <a:pt x="2134" y="5462"/>
                    <a:pt x="2397" y="5210"/>
                  </a:cubicBezTo>
                  <a:lnTo>
                    <a:pt x="5340" y="2266"/>
                  </a:lnTo>
                  <a:cubicBezTo>
                    <a:pt x="5845" y="1762"/>
                    <a:pt x="5845" y="921"/>
                    <a:pt x="5340" y="395"/>
                  </a:cubicBezTo>
                  <a:cubicBezTo>
                    <a:pt x="5078" y="132"/>
                    <a:pt x="4736" y="1"/>
                    <a:pt x="4394" y="1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8845;p65"/>
            <p:cNvSpPr/>
            <p:nvPr/>
          </p:nvSpPr>
          <p:spPr>
            <a:xfrm>
              <a:off x="1491457" y="1766505"/>
              <a:ext cx="87829" cy="83666"/>
            </a:xfrm>
            <a:custGeom>
              <a:avLst/>
              <a:gdLst/>
              <a:ahLst/>
              <a:cxnLst/>
              <a:rect l="l" t="t" r="r" b="b"/>
              <a:pathLst>
                <a:path w="5866" h="5588" extrusionOk="0">
                  <a:moveTo>
                    <a:pt x="1453" y="1"/>
                  </a:moveTo>
                  <a:cubicBezTo>
                    <a:pt x="1114" y="1"/>
                    <a:pt x="778" y="132"/>
                    <a:pt x="526" y="395"/>
                  </a:cubicBezTo>
                  <a:cubicBezTo>
                    <a:pt x="0" y="921"/>
                    <a:pt x="0" y="1762"/>
                    <a:pt x="526" y="2266"/>
                  </a:cubicBezTo>
                  <a:lnTo>
                    <a:pt x="3469" y="5210"/>
                  </a:lnTo>
                  <a:cubicBezTo>
                    <a:pt x="3732" y="5462"/>
                    <a:pt x="4074" y="5588"/>
                    <a:pt x="4413" y="5588"/>
                  </a:cubicBezTo>
                  <a:cubicBezTo>
                    <a:pt x="4752" y="5588"/>
                    <a:pt x="5088" y="5462"/>
                    <a:pt x="5340" y="5210"/>
                  </a:cubicBezTo>
                  <a:cubicBezTo>
                    <a:pt x="5866" y="4684"/>
                    <a:pt x="5866" y="3843"/>
                    <a:pt x="5340" y="3338"/>
                  </a:cubicBezTo>
                  <a:lnTo>
                    <a:pt x="2397" y="395"/>
                  </a:lnTo>
                  <a:cubicBezTo>
                    <a:pt x="2134" y="132"/>
                    <a:pt x="1792" y="1"/>
                    <a:pt x="1453" y="1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8846;p65"/>
            <p:cNvSpPr/>
            <p:nvPr/>
          </p:nvSpPr>
          <p:spPr>
            <a:xfrm>
              <a:off x="1342870" y="1588257"/>
              <a:ext cx="242405" cy="242405"/>
            </a:xfrm>
            <a:custGeom>
              <a:avLst/>
              <a:gdLst/>
              <a:ahLst/>
              <a:cxnLst/>
              <a:rect l="l" t="t" r="r" b="b"/>
              <a:pathLst>
                <a:path w="16190" h="16190" extrusionOk="0">
                  <a:moveTo>
                    <a:pt x="8095" y="1"/>
                  </a:moveTo>
                  <a:cubicBezTo>
                    <a:pt x="3638" y="1"/>
                    <a:pt x="1" y="3617"/>
                    <a:pt x="1" y="8095"/>
                  </a:cubicBezTo>
                  <a:cubicBezTo>
                    <a:pt x="1" y="12573"/>
                    <a:pt x="3638" y="16189"/>
                    <a:pt x="8095" y="16189"/>
                  </a:cubicBezTo>
                  <a:cubicBezTo>
                    <a:pt x="12573" y="16189"/>
                    <a:pt x="16189" y="12573"/>
                    <a:pt x="16189" y="8095"/>
                  </a:cubicBezTo>
                  <a:cubicBezTo>
                    <a:pt x="16189" y="3617"/>
                    <a:pt x="12573" y="1"/>
                    <a:pt x="8095" y="1"/>
                  </a:cubicBezTo>
                  <a:close/>
                </a:path>
              </a:pathLst>
            </a:custGeom>
            <a:solidFill>
              <a:srgbClr val="8498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8847;p65"/>
            <p:cNvSpPr/>
            <p:nvPr/>
          </p:nvSpPr>
          <p:spPr>
            <a:xfrm>
              <a:off x="1364205" y="1611420"/>
              <a:ext cx="208792" cy="196334"/>
            </a:xfrm>
            <a:custGeom>
              <a:avLst/>
              <a:gdLst/>
              <a:ahLst/>
              <a:cxnLst/>
              <a:rect l="l" t="t" r="r" b="b"/>
              <a:pathLst>
                <a:path w="13945" h="13113" extrusionOk="0">
                  <a:moveTo>
                    <a:pt x="6722" y="1"/>
                  </a:moveTo>
                  <a:cubicBezTo>
                    <a:pt x="3431" y="1"/>
                    <a:pt x="257" y="2483"/>
                    <a:pt x="131" y="6338"/>
                  </a:cubicBezTo>
                  <a:cubicBezTo>
                    <a:pt x="1" y="10371"/>
                    <a:pt x="3274" y="13112"/>
                    <a:pt x="6717" y="13112"/>
                  </a:cubicBezTo>
                  <a:cubicBezTo>
                    <a:pt x="8264" y="13112"/>
                    <a:pt x="9846" y="12559"/>
                    <a:pt x="11169" y="11321"/>
                  </a:cubicBezTo>
                  <a:cubicBezTo>
                    <a:pt x="13818" y="8861"/>
                    <a:pt x="13944" y="4698"/>
                    <a:pt x="11464" y="2091"/>
                  </a:cubicBezTo>
                  <a:cubicBezTo>
                    <a:pt x="10113" y="648"/>
                    <a:pt x="8402" y="1"/>
                    <a:pt x="6722" y="1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8848;p65"/>
            <p:cNvSpPr/>
            <p:nvPr/>
          </p:nvSpPr>
          <p:spPr>
            <a:xfrm>
              <a:off x="1402370" y="1612812"/>
              <a:ext cx="187620" cy="192981"/>
            </a:xfrm>
            <a:custGeom>
              <a:avLst/>
              <a:gdLst/>
              <a:ahLst/>
              <a:cxnLst/>
              <a:rect l="l" t="t" r="r" b="b"/>
              <a:pathLst>
                <a:path w="12531" h="12889" extrusionOk="0">
                  <a:moveTo>
                    <a:pt x="5361" y="1"/>
                  </a:moveTo>
                  <a:cubicBezTo>
                    <a:pt x="2250" y="589"/>
                    <a:pt x="0" y="3301"/>
                    <a:pt x="0" y="6455"/>
                  </a:cubicBezTo>
                  <a:cubicBezTo>
                    <a:pt x="0" y="9609"/>
                    <a:pt x="2250" y="12300"/>
                    <a:pt x="5361" y="12889"/>
                  </a:cubicBezTo>
                  <a:cubicBezTo>
                    <a:pt x="6581" y="12657"/>
                    <a:pt x="7695" y="12090"/>
                    <a:pt x="8620" y="11228"/>
                  </a:cubicBezTo>
                  <a:cubicBezTo>
                    <a:pt x="12531" y="7569"/>
                    <a:pt x="10618" y="1010"/>
                    <a:pt x="5361" y="1"/>
                  </a:cubicBezTo>
                  <a:close/>
                </a:path>
              </a:pathLst>
            </a:custGeom>
            <a:solidFill>
              <a:srgbClr val="C4D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8849;p65"/>
            <p:cNvSpPr/>
            <p:nvPr/>
          </p:nvSpPr>
          <p:spPr>
            <a:xfrm>
              <a:off x="1449893" y="1635795"/>
              <a:ext cx="26456" cy="94447"/>
            </a:xfrm>
            <a:custGeom>
              <a:avLst/>
              <a:gdLst/>
              <a:ahLst/>
              <a:cxnLst/>
              <a:rect l="l" t="t" r="r" b="b"/>
              <a:pathLst>
                <a:path w="1767" h="6308" extrusionOk="0">
                  <a:moveTo>
                    <a:pt x="884" y="0"/>
                  </a:moveTo>
                  <a:cubicBezTo>
                    <a:pt x="379" y="0"/>
                    <a:pt x="1" y="400"/>
                    <a:pt x="1" y="883"/>
                  </a:cubicBezTo>
                  <a:lnTo>
                    <a:pt x="1" y="5425"/>
                  </a:lnTo>
                  <a:cubicBezTo>
                    <a:pt x="1" y="5908"/>
                    <a:pt x="379" y="6308"/>
                    <a:pt x="884" y="6308"/>
                  </a:cubicBezTo>
                  <a:cubicBezTo>
                    <a:pt x="1367" y="6308"/>
                    <a:pt x="1746" y="5908"/>
                    <a:pt x="1767" y="5425"/>
                  </a:cubicBezTo>
                  <a:lnTo>
                    <a:pt x="1767" y="883"/>
                  </a:lnTo>
                  <a:cubicBezTo>
                    <a:pt x="1746" y="400"/>
                    <a:pt x="1367" y="21"/>
                    <a:pt x="884" y="0"/>
                  </a:cubicBezTo>
                  <a:close/>
                </a:path>
              </a:pathLst>
            </a:custGeom>
            <a:solidFill>
              <a:srgbClr val="8498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8850;p65"/>
            <p:cNvSpPr/>
            <p:nvPr/>
          </p:nvSpPr>
          <p:spPr>
            <a:xfrm>
              <a:off x="1448635" y="1704414"/>
              <a:ext cx="65175" cy="62660"/>
            </a:xfrm>
            <a:custGeom>
              <a:avLst/>
              <a:gdLst/>
              <a:ahLst/>
              <a:cxnLst/>
              <a:rect l="l" t="t" r="r" b="b"/>
              <a:pathLst>
                <a:path w="4353" h="4185" extrusionOk="0">
                  <a:moveTo>
                    <a:pt x="957" y="1"/>
                  </a:moveTo>
                  <a:cubicBezTo>
                    <a:pt x="731" y="1"/>
                    <a:pt x="505" y="85"/>
                    <a:pt x="337" y="253"/>
                  </a:cubicBezTo>
                  <a:cubicBezTo>
                    <a:pt x="1" y="589"/>
                    <a:pt x="1" y="1157"/>
                    <a:pt x="337" y="1493"/>
                  </a:cubicBezTo>
                  <a:lnTo>
                    <a:pt x="2776" y="3932"/>
                  </a:lnTo>
                  <a:cubicBezTo>
                    <a:pt x="2944" y="4100"/>
                    <a:pt x="3170" y="4185"/>
                    <a:pt x="3396" y="4185"/>
                  </a:cubicBezTo>
                  <a:cubicBezTo>
                    <a:pt x="3622" y="4185"/>
                    <a:pt x="3848" y="4100"/>
                    <a:pt x="4016" y="3932"/>
                  </a:cubicBezTo>
                  <a:cubicBezTo>
                    <a:pt x="4353" y="3596"/>
                    <a:pt x="4353" y="3028"/>
                    <a:pt x="4016" y="2692"/>
                  </a:cubicBezTo>
                  <a:lnTo>
                    <a:pt x="1578" y="253"/>
                  </a:lnTo>
                  <a:cubicBezTo>
                    <a:pt x="1409" y="85"/>
                    <a:pt x="1183" y="1"/>
                    <a:pt x="957" y="1"/>
                  </a:cubicBez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8851;p65"/>
            <p:cNvSpPr/>
            <p:nvPr/>
          </p:nvSpPr>
          <p:spPr>
            <a:xfrm>
              <a:off x="1293760" y="1542382"/>
              <a:ext cx="95405" cy="89655"/>
            </a:xfrm>
            <a:custGeom>
              <a:avLst/>
              <a:gdLst/>
              <a:ahLst/>
              <a:cxnLst/>
              <a:rect l="l" t="t" r="r" b="b"/>
              <a:pathLst>
                <a:path w="6372" h="5988" extrusionOk="0">
                  <a:moveTo>
                    <a:pt x="3365" y="0"/>
                  </a:moveTo>
                  <a:cubicBezTo>
                    <a:pt x="2582" y="0"/>
                    <a:pt x="1798" y="300"/>
                    <a:pt x="1199" y="899"/>
                  </a:cubicBezTo>
                  <a:lnTo>
                    <a:pt x="1094" y="983"/>
                  </a:lnTo>
                  <a:cubicBezTo>
                    <a:pt x="1" y="2203"/>
                    <a:pt x="43" y="4074"/>
                    <a:pt x="1199" y="5230"/>
                  </a:cubicBezTo>
                  <a:lnTo>
                    <a:pt x="1494" y="5546"/>
                  </a:lnTo>
                  <a:cubicBezTo>
                    <a:pt x="1798" y="5840"/>
                    <a:pt x="2193" y="5987"/>
                    <a:pt x="2587" y="5987"/>
                  </a:cubicBezTo>
                  <a:cubicBezTo>
                    <a:pt x="2981" y="5987"/>
                    <a:pt x="3375" y="5840"/>
                    <a:pt x="3680" y="5546"/>
                  </a:cubicBezTo>
                  <a:lnTo>
                    <a:pt x="5825" y="3380"/>
                  </a:lnTo>
                  <a:cubicBezTo>
                    <a:pt x="6224" y="3002"/>
                    <a:pt x="6371" y="2434"/>
                    <a:pt x="6224" y="1908"/>
                  </a:cubicBezTo>
                  <a:cubicBezTo>
                    <a:pt x="6161" y="1635"/>
                    <a:pt x="6035" y="1404"/>
                    <a:pt x="5825" y="1215"/>
                  </a:cubicBezTo>
                  <a:lnTo>
                    <a:pt x="5530" y="899"/>
                  </a:lnTo>
                  <a:cubicBezTo>
                    <a:pt x="4931" y="300"/>
                    <a:pt x="4148" y="0"/>
                    <a:pt x="3365" y="0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8852;p65"/>
            <p:cNvSpPr/>
            <p:nvPr/>
          </p:nvSpPr>
          <p:spPr>
            <a:xfrm>
              <a:off x="1309511" y="1542382"/>
              <a:ext cx="77453" cy="61552"/>
            </a:xfrm>
            <a:custGeom>
              <a:avLst/>
              <a:gdLst/>
              <a:ahLst/>
              <a:cxnLst/>
              <a:rect l="l" t="t" r="r" b="b"/>
              <a:pathLst>
                <a:path w="5173" h="4111" extrusionOk="0">
                  <a:moveTo>
                    <a:pt x="2313" y="0"/>
                  </a:moveTo>
                  <a:cubicBezTo>
                    <a:pt x="1530" y="0"/>
                    <a:pt x="746" y="300"/>
                    <a:pt x="147" y="899"/>
                  </a:cubicBezTo>
                  <a:lnTo>
                    <a:pt x="42" y="983"/>
                  </a:lnTo>
                  <a:cubicBezTo>
                    <a:pt x="0" y="1866"/>
                    <a:pt x="315" y="2728"/>
                    <a:pt x="946" y="3359"/>
                  </a:cubicBezTo>
                  <a:lnTo>
                    <a:pt x="1241" y="3653"/>
                  </a:lnTo>
                  <a:cubicBezTo>
                    <a:pt x="1545" y="3958"/>
                    <a:pt x="1940" y="4111"/>
                    <a:pt x="2334" y="4111"/>
                  </a:cubicBezTo>
                  <a:cubicBezTo>
                    <a:pt x="2728" y="4111"/>
                    <a:pt x="3122" y="3958"/>
                    <a:pt x="3427" y="3653"/>
                  </a:cubicBezTo>
                  <a:lnTo>
                    <a:pt x="5172" y="1908"/>
                  </a:lnTo>
                  <a:cubicBezTo>
                    <a:pt x="5109" y="1635"/>
                    <a:pt x="4983" y="1404"/>
                    <a:pt x="4773" y="1194"/>
                  </a:cubicBezTo>
                  <a:lnTo>
                    <a:pt x="4478" y="899"/>
                  </a:lnTo>
                  <a:cubicBezTo>
                    <a:pt x="3879" y="300"/>
                    <a:pt x="3096" y="0"/>
                    <a:pt x="2313" y="0"/>
                  </a:cubicBezTo>
                  <a:close/>
                </a:path>
              </a:pathLst>
            </a:custGeom>
            <a:solidFill>
              <a:srgbClr val="C4D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8853;p65"/>
            <p:cNvSpPr/>
            <p:nvPr/>
          </p:nvSpPr>
          <p:spPr>
            <a:xfrm>
              <a:off x="1538350" y="1542546"/>
              <a:ext cx="96034" cy="89551"/>
            </a:xfrm>
            <a:custGeom>
              <a:avLst/>
              <a:gdLst/>
              <a:ahLst/>
              <a:cxnLst/>
              <a:rect l="l" t="t" r="r" b="b"/>
              <a:pathLst>
                <a:path w="6414" h="5981" extrusionOk="0">
                  <a:moveTo>
                    <a:pt x="3077" y="1"/>
                  </a:moveTo>
                  <a:cubicBezTo>
                    <a:pt x="2281" y="1"/>
                    <a:pt x="1496" y="306"/>
                    <a:pt x="905" y="909"/>
                  </a:cubicBezTo>
                  <a:lnTo>
                    <a:pt x="610" y="1204"/>
                  </a:lnTo>
                  <a:cubicBezTo>
                    <a:pt x="1" y="1792"/>
                    <a:pt x="1" y="2780"/>
                    <a:pt x="610" y="3369"/>
                  </a:cubicBezTo>
                  <a:lnTo>
                    <a:pt x="2755" y="5535"/>
                  </a:lnTo>
                  <a:cubicBezTo>
                    <a:pt x="3041" y="5821"/>
                    <a:pt x="3434" y="5980"/>
                    <a:pt x="3835" y="5980"/>
                  </a:cubicBezTo>
                  <a:cubicBezTo>
                    <a:pt x="4023" y="5980"/>
                    <a:pt x="4213" y="5945"/>
                    <a:pt x="4395" y="5871"/>
                  </a:cubicBezTo>
                  <a:cubicBezTo>
                    <a:pt x="4605" y="5787"/>
                    <a:pt x="4773" y="5682"/>
                    <a:pt x="4920" y="5535"/>
                  </a:cubicBezTo>
                  <a:lnTo>
                    <a:pt x="5236" y="5219"/>
                  </a:lnTo>
                  <a:cubicBezTo>
                    <a:pt x="6413" y="4021"/>
                    <a:pt x="6413" y="2087"/>
                    <a:pt x="5236" y="909"/>
                  </a:cubicBezTo>
                  <a:cubicBezTo>
                    <a:pt x="5089" y="762"/>
                    <a:pt x="4941" y="636"/>
                    <a:pt x="4794" y="510"/>
                  </a:cubicBezTo>
                  <a:cubicBezTo>
                    <a:pt x="4266" y="169"/>
                    <a:pt x="3668" y="1"/>
                    <a:pt x="3077" y="1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8854;p65"/>
            <p:cNvSpPr/>
            <p:nvPr/>
          </p:nvSpPr>
          <p:spPr>
            <a:xfrm>
              <a:off x="1565735" y="1550167"/>
              <a:ext cx="68649" cy="80283"/>
            </a:xfrm>
            <a:custGeom>
              <a:avLst/>
              <a:gdLst/>
              <a:ahLst/>
              <a:cxnLst/>
              <a:rect l="l" t="t" r="r" b="b"/>
              <a:pathLst>
                <a:path w="4585" h="5362" extrusionOk="0">
                  <a:moveTo>
                    <a:pt x="2965" y="1"/>
                  </a:moveTo>
                  <a:cubicBezTo>
                    <a:pt x="2187" y="22"/>
                    <a:pt x="1452" y="337"/>
                    <a:pt x="905" y="905"/>
                  </a:cubicBezTo>
                  <a:lnTo>
                    <a:pt x="590" y="1199"/>
                  </a:lnTo>
                  <a:cubicBezTo>
                    <a:pt x="1" y="1809"/>
                    <a:pt x="1" y="2776"/>
                    <a:pt x="590" y="3386"/>
                  </a:cubicBezTo>
                  <a:lnTo>
                    <a:pt x="2566" y="5362"/>
                  </a:lnTo>
                  <a:cubicBezTo>
                    <a:pt x="2776" y="5278"/>
                    <a:pt x="2944" y="5173"/>
                    <a:pt x="3091" y="5026"/>
                  </a:cubicBezTo>
                  <a:lnTo>
                    <a:pt x="3407" y="4710"/>
                  </a:lnTo>
                  <a:cubicBezTo>
                    <a:pt x="4584" y="3512"/>
                    <a:pt x="4584" y="1578"/>
                    <a:pt x="3407" y="400"/>
                  </a:cubicBezTo>
                  <a:cubicBezTo>
                    <a:pt x="3260" y="253"/>
                    <a:pt x="3112" y="127"/>
                    <a:pt x="2965" y="1"/>
                  </a:cubicBezTo>
                  <a:close/>
                </a:path>
              </a:pathLst>
            </a:custGeom>
            <a:solidFill>
              <a:srgbClr val="C4D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6793;p64"/>
          <p:cNvGrpSpPr/>
          <p:nvPr/>
        </p:nvGrpSpPr>
        <p:grpSpPr>
          <a:xfrm>
            <a:off x="8837248" y="2571908"/>
            <a:ext cx="803141" cy="755342"/>
            <a:chOff x="1414990" y="2289671"/>
            <a:chExt cx="387073" cy="385996"/>
          </a:xfrm>
        </p:grpSpPr>
        <p:sp>
          <p:nvSpPr>
            <p:cNvPr id="124" name="Google Shape;6794;p64"/>
            <p:cNvSpPr/>
            <p:nvPr/>
          </p:nvSpPr>
          <p:spPr>
            <a:xfrm>
              <a:off x="1511384" y="2485585"/>
              <a:ext cx="110082" cy="59428"/>
            </a:xfrm>
            <a:custGeom>
              <a:avLst/>
              <a:gdLst/>
              <a:ahLst/>
              <a:cxnLst/>
              <a:rect l="l" t="t" r="r" b="b"/>
              <a:pathLst>
                <a:path w="4190" h="2262" extrusionOk="0">
                  <a:moveTo>
                    <a:pt x="2199" y="0"/>
                  </a:moveTo>
                  <a:lnTo>
                    <a:pt x="639" y="708"/>
                  </a:lnTo>
                  <a:lnTo>
                    <a:pt x="0" y="1928"/>
                  </a:lnTo>
                  <a:lnTo>
                    <a:pt x="2095" y="2261"/>
                  </a:lnTo>
                  <a:lnTo>
                    <a:pt x="4190" y="1928"/>
                  </a:lnTo>
                  <a:lnTo>
                    <a:pt x="3552" y="70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795;p64"/>
            <p:cNvSpPr/>
            <p:nvPr/>
          </p:nvSpPr>
          <p:spPr>
            <a:xfrm>
              <a:off x="1414990" y="2289671"/>
              <a:ext cx="302712" cy="214515"/>
            </a:xfrm>
            <a:custGeom>
              <a:avLst/>
              <a:gdLst/>
              <a:ahLst/>
              <a:cxnLst/>
              <a:rect l="l" t="t" r="r" b="b"/>
              <a:pathLst>
                <a:path w="11522" h="8165" extrusionOk="0">
                  <a:moveTo>
                    <a:pt x="923" y="1"/>
                  </a:moveTo>
                  <a:cubicBezTo>
                    <a:pt x="416" y="1"/>
                    <a:pt x="0" y="417"/>
                    <a:pt x="0" y="930"/>
                  </a:cubicBezTo>
                  <a:lnTo>
                    <a:pt x="0" y="7242"/>
                  </a:lnTo>
                  <a:cubicBezTo>
                    <a:pt x="0" y="7755"/>
                    <a:pt x="416" y="8165"/>
                    <a:pt x="923" y="8165"/>
                  </a:cubicBezTo>
                  <a:lnTo>
                    <a:pt x="10599" y="8165"/>
                  </a:lnTo>
                  <a:cubicBezTo>
                    <a:pt x="11105" y="8165"/>
                    <a:pt x="11521" y="7755"/>
                    <a:pt x="11521" y="7242"/>
                  </a:cubicBezTo>
                  <a:lnTo>
                    <a:pt x="11521" y="930"/>
                  </a:lnTo>
                  <a:cubicBezTo>
                    <a:pt x="11521" y="417"/>
                    <a:pt x="11105" y="1"/>
                    <a:pt x="1059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6796;p64"/>
            <p:cNvSpPr/>
            <p:nvPr/>
          </p:nvSpPr>
          <p:spPr>
            <a:xfrm>
              <a:off x="1490418" y="2536212"/>
              <a:ext cx="151829" cy="17366"/>
            </a:xfrm>
            <a:custGeom>
              <a:avLst/>
              <a:gdLst/>
              <a:ahLst/>
              <a:cxnLst/>
              <a:rect l="l" t="t" r="r" b="b"/>
              <a:pathLst>
                <a:path w="5779" h="661" extrusionOk="0">
                  <a:moveTo>
                    <a:pt x="432" y="1"/>
                  </a:moveTo>
                  <a:cubicBezTo>
                    <a:pt x="0" y="1"/>
                    <a:pt x="0" y="661"/>
                    <a:pt x="432" y="661"/>
                  </a:cubicBezTo>
                  <a:cubicBezTo>
                    <a:pt x="438" y="661"/>
                    <a:pt x="445" y="661"/>
                    <a:pt x="452" y="660"/>
                  </a:cubicBezTo>
                  <a:lnTo>
                    <a:pt x="5328" y="660"/>
                  </a:lnTo>
                  <a:cubicBezTo>
                    <a:pt x="5334" y="661"/>
                    <a:pt x="5341" y="661"/>
                    <a:pt x="5348" y="661"/>
                  </a:cubicBezTo>
                  <a:cubicBezTo>
                    <a:pt x="5779" y="661"/>
                    <a:pt x="5779" y="1"/>
                    <a:pt x="5348" y="1"/>
                  </a:cubicBezTo>
                  <a:cubicBezTo>
                    <a:pt x="5341" y="1"/>
                    <a:pt x="5334" y="1"/>
                    <a:pt x="5328" y="1"/>
                  </a:cubicBezTo>
                  <a:lnTo>
                    <a:pt x="452" y="1"/>
                  </a:lnTo>
                  <a:cubicBezTo>
                    <a:pt x="445" y="1"/>
                    <a:pt x="438" y="1"/>
                    <a:pt x="43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6797;p64"/>
            <p:cNvSpPr/>
            <p:nvPr/>
          </p:nvSpPr>
          <p:spPr>
            <a:xfrm>
              <a:off x="1430465" y="2307168"/>
              <a:ext cx="271736" cy="158738"/>
            </a:xfrm>
            <a:custGeom>
              <a:avLst/>
              <a:gdLst/>
              <a:ahLst/>
              <a:cxnLst/>
              <a:rect l="l" t="t" r="r" b="b"/>
              <a:pathLst>
                <a:path w="10343" h="6042" extrusionOk="0">
                  <a:moveTo>
                    <a:pt x="757" y="1"/>
                  </a:moveTo>
                  <a:cubicBezTo>
                    <a:pt x="341" y="1"/>
                    <a:pt x="1" y="340"/>
                    <a:pt x="1" y="757"/>
                  </a:cubicBezTo>
                  <a:lnTo>
                    <a:pt x="1" y="5286"/>
                  </a:lnTo>
                  <a:cubicBezTo>
                    <a:pt x="1" y="5702"/>
                    <a:pt x="334" y="6042"/>
                    <a:pt x="757" y="6042"/>
                  </a:cubicBezTo>
                  <a:lnTo>
                    <a:pt x="9593" y="6042"/>
                  </a:lnTo>
                  <a:cubicBezTo>
                    <a:pt x="10010" y="6042"/>
                    <a:pt x="10343" y="5702"/>
                    <a:pt x="10343" y="5286"/>
                  </a:cubicBezTo>
                  <a:lnTo>
                    <a:pt x="10343" y="750"/>
                  </a:lnTo>
                  <a:cubicBezTo>
                    <a:pt x="10343" y="340"/>
                    <a:pt x="10003" y="1"/>
                    <a:pt x="959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6798;p64"/>
            <p:cNvSpPr/>
            <p:nvPr/>
          </p:nvSpPr>
          <p:spPr>
            <a:xfrm>
              <a:off x="1426471" y="2303149"/>
              <a:ext cx="279750" cy="166594"/>
            </a:xfrm>
            <a:custGeom>
              <a:avLst/>
              <a:gdLst/>
              <a:ahLst/>
              <a:cxnLst/>
              <a:rect l="l" t="t" r="r" b="b"/>
              <a:pathLst>
                <a:path w="10648" h="6341" extrusionOk="0">
                  <a:moveTo>
                    <a:pt x="9745" y="299"/>
                  </a:moveTo>
                  <a:cubicBezTo>
                    <a:pt x="10078" y="299"/>
                    <a:pt x="10349" y="570"/>
                    <a:pt x="10349" y="910"/>
                  </a:cubicBezTo>
                  <a:lnTo>
                    <a:pt x="10349" y="5439"/>
                  </a:lnTo>
                  <a:cubicBezTo>
                    <a:pt x="10349" y="5772"/>
                    <a:pt x="10078" y="6042"/>
                    <a:pt x="9745" y="6042"/>
                  </a:cubicBezTo>
                  <a:lnTo>
                    <a:pt x="909" y="6042"/>
                  </a:lnTo>
                  <a:cubicBezTo>
                    <a:pt x="569" y="6042"/>
                    <a:pt x="298" y="5772"/>
                    <a:pt x="298" y="5439"/>
                  </a:cubicBezTo>
                  <a:lnTo>
                    <a:pt x="298" y="910"/>
                  </a:lnTo>
                  <a:cubicBezTo>
                    <a:pt x="298" y="577"/>
                    <a:pt x="569" y="306"/>
                    <a:pt x="909" y="306"/>
                  </a:cubicBezTo>
                  <a:lnTo>
                    <a:pt x="9745" y="299"/>
                  </a:lnTo>
                  <a:close/>
                  <a:moveTo>
                    <a:pt x="909" y="1"/>
                  </a:moveTo>
                  <a:cubicBezTo>
                    <a:pt x="409" y="1"/>
                    <a:pt x="0" y="410"/>
                    <a:pt x="0" y="910"/>
                  </a:cubicBezTo>
                  <a:lnTo>
                    <a:pt x="0" y="5439"/>
                  </a:lnTo>
                  <a:cubicBezTo>
                    <a:pt x="0" y="5938"/>
                    <a:pt x="402" y="6341"/>
                    <a:pt x="909" y="6341"/>
                  </a:cubicBezTo>
                  <a:lnTo>
                    <a:pt x="9745" y="6341"/>
                  </a:lnTo>
                  <a:cubicBezTo>
                    <a:pt x="10245" y="6341"/>
                    <a:pt x="10647" y="5938"/>
                    <a:pt x="10647" y="5439"/>
                  </a:cubicBezTo>
                  <a:lnTo>
                    <a:pt x="10647" y="903"/>
                  </a:lnTo>
                  <a:cubicBezTo>
                    <a:pt x="10647" y="410"/>
                    <a:pt x="10238" y="1"/>
                    <a:pt x="974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6799;p64"/>
            <p:cNvSpPr/>
            <p:nvPr/>
          </p:nvSpPr>
          <p:spPr>
            <a:xfrm>
              <a:off x="1533610" y="2431096"/>
              <a:ext cx="249326" cy="198830"/>
            </a:xfrm>
            <a:custGeom>
              <a:avLst/>
              <a:gdLst/>
              <a:ahLst/>
              <a:cxnLst/>
              <a:rect l="l" t="t" r="r" b="b"/>
              <a:pathLst>
                <a:path w="9490" h="7568" extrusionOk="0">
                  <a:moveTo>
                    <a:pt x="980" y="0"/>
                  </a:moveTo>
                  <a:cubicBezTo>
                    <a:pt x="438" y="0"/>
                    <a:pt x="1" y="441"/>
                    <a:pt x="8" y="978"/>
                  </a:cubicBezTo>
                  <a:lnTo>
                    <a:pt x="8" y="7568"/>
                  </a:lnTo>
                  <a:lnTo>
                    <a:pt x="9489" y="7568"/>
                  </a:lnTo>
                  <a:lnTo>
                    <a:pt x="9489" y="978"/>
                  </a:lnTo>
                  <a:cubicBezTo>
                    <a:pt x="9489" y="437"/>
                    <a:pt x="9045" y="0"/>
                    <a:pt x="8504" y="0"/>
                  </a:cubicBezTo>
                  <a:lnTo>
                    <a:pt x="993" y="0"/>
                  </a:lnTo>
                  <a:cubicBezTo>
                    <a:pt x="988" y="0"/>
                    <a:pt x="984" y="0"/>
                    <a:pt x="98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6800;p64"/>
            <p:cNvSpPr/>
            <p:nvPr/>
          </p:nvSpPr>
          <p:spPr>
            <a:xfrm>
              <a:off x="1551660" y="2452771"/>
              <a:ext cx="213228" cy="146364"/>
            </a:xfrm>
            <a:custGeom>
              <a:avLst/>
              <a:gdLst/>
              <a:ahLst/>
              <a:cxnLst/>
              <a:rect l="l" t="t" r="r" b="b"/>
              <a:pathLst>
                <a:path w="8116" h="5571" extrusionOk="0">
                  <a:moveTo>
                    <a:pt x="458" y="1"/>
                  </a:moveTo>
                  <a:cubicBezTo>
                    <a:pt x="208" y="1"/>
                    <a:pt x="0" y="209"/>
                    <a:pt x="0" y="458"/>
                  </a:cubicBezTo>
                  <a:lnTo>
                    <a:pt x="0" y="5119"/>
                  </a:lnTo>
                  <a:cubicBezTo>
                    <a:pt x="0" y="5369"/>
                    <a:pt x="208" y="5570"/>
                    <a:pt x="458" y="5570"/>
                  </a:cubicBezTo>
                  <a:lnTo>
                    <a:pt x="7658" y="5570"/>
                  </a:lnTo>
                  <a:cubicBezTo>
                    <a:pt x="7908" y="5570"/>
                    <a:pt x="8109" y="5369"/>
                    <a:pt x="8109" y="5119"/>
                  </a:cubicBezTo>
                  <a:lnTo>
                    <a:pt x="8109" y="458"/>
                  </a:lnTo>
                  <a:cubicBezTo>
                    <a:pt x="8116" y="209"/>
                    <a:pt x="7908" y="1"/>
                    <a:pt x="7658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6801;p64"/>
            <p:cNvSpPr/>
            <p:nvPr/>
          </p:nvSpPr>
          <p:spPr>
            <a:xfrm>
              <a:off x="1547824" y="2448935"/>
              <a:ext cx="220899" cy="154193"/>
            </a:xfrm>
            <a:custGeom>
              <a:avLst/>
              <a:gdLst/>
              <a:ahLst/>
              <a:cxnLst/>
              <a:rect l="l" t="t" r="r" b="b"/>
              <a:pathLst>
                <a:path w="8408" h="5869" extrusionOk="0">
                  <a:moveTo>
                    <a:pt x="604" y="1"/>
                  </a:moveTo>
                  <a:cubicBezTo>
                    <a:pt x="271" y="1"/>
                    <a:pt x="1" y="271"/>
                    <a:pt x="1" y="604"/>
                  </a:cubicBezTo>
                  <a:lnTo>
                    <a:pt x="1" y="5259"/>
                  </a:lnTo>
                  <a:cubicBezTo>
                    <a:pt x="1" y="5598"/>
                    <a:pt x="271" y="5869"/>
                    <a:pt x="604" y="5869"/>
                  </a:cubicBezTo>
                  <a:lnTo>
                    <a:pt x="4370" y="5869"/>
                  </a:lnTo>
                  <a:cubicBezTo>
                    <a:pt x="4572" y="5869"/>
                    <a:pt x="4572" y="5571"/>
                    <a:pt x="4370" y="5571"/>
                  </a:cubicBezTo>
                  <a:lnTo>
                    <a:pt x="604" y="5571"/>
                  </a:lnTo>
                  <a:cubicBezTo>
                    <a:pt x="438" y="5571"/>
                    <a:pt x="299" y="5432"/>
                    <a:pt x="299" y="5265"/>
                  </a:cubicBezTo>
                  <a:lnTo>
                    <a:pt x="299" y="604"/>
                  </a:lnTo>
                  <a:cubicBezTo>
                    <a:pt x="299" y="438"/>
                    <a:pt x="438" y="299"/>
                    <a:pt x="604" y="299"/>
                  </a:cubicBezTo>
                  <a:lnTo>
                    <a:pt x="7804" y="299"/>
                  </a:lnTo>
                  <a:cubicBezTo>
                    <a:pt x="7970" y="299"/>
                    <a:pt x="8109" y="438"/>
                    <a:pt x="8109" y="604"/>
                  </a:cubicBezTo>
                  <a:lnTo>
                    <a:pt x="8109" y="5259"/>
                  </a:lnTo>
                  <a:cubicBezTo>
                    <a:pt x="8109" y="5425"/>
                    <a:pt x="7970" y="5564"/>
                    <a:pt x="7804" y="5564"/>
                  </a:cubicBezTo>
                  <a:lnTo>
                    <a:pt x="7193" y="5564"/>
                  </a:lnTo>
                  <a:cubicBezTo>
                    <a:pt x="6992" y="5564"/>
                    <a:pt x="6992" y="5862"/>
                    <a:pt x="7193" y="5862"/>
                  </a:cubicBezTo>
                  <a:lnTo>
                    <a:pt x="7804" y="5862"/>
                  </a:lnTo>
                  <a:cubicBezTo>
                    <a:pt x="8137" y="5862"/>
                    <a:pt x="8407" y="5598"/>
                    <a:pt x="8407" y="5265"/>
                  </a:cubicBezTo>
                  <a:lnTo>
                    <a:pt x="8407" y="604"/>
                  </a:lnTo>
                  <a:cubicBezTo>
                    <a:pt x="8407" y="271"/>
                    <a:pt x="8137" y="1"/>
                    <a:pt x="7804" y="1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6802;p64"/>
            <p:cNvSpPr/>
            <p:nvPr/>
          </p:nvSpPr>
          <p:spPr>
            <a:xfrm>
              <a:off x="1533794" y="2610038"/>
              <a:ext cx="249142" cy="23724"/>
            </a:xfrm>
            <a:custGeom>
              <a:avLst/>
              <a:gdLst/>
              <a:ahLst/>
              <a:cxnLst/>
              <a:rect l="l" t="t" r="r" b="b"/>
              <a:pathLst>
                <a:path w="9483" h="903" extrusionOk="0">
                  <a:moveTo>
                    <a:pt x="1" y="0"/>
                  </a:moveTo>
                  <a:lnTo>
                    <a:pt x="1" y="902"/>
                  </a:lnTo>
                  <a:lnTo>
                    <a:pt x="9482" y="902"/>
                  </a:lnTo>
                  <a:lnTo>
                    <a:pt x="9482" y="0"/>
                  </a:ln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6803;p64"/>
            <p:cNvSpPr/>
            <p:nvPr/>
          </p:nvSpPr>
          <p:spPr>
            <a:xfrm>
              <a:off x="1514300" y="2616790"/>
              <a:ext cx="287763" cy="26246"/>
            </a:xfrm>
            <a:custGeom>
              <a:avLst/>
              <a:gdLst/>
              <a:ahLst/>
              <a:cxnLst/>
              <a:rect l="l" t="t" r="r" b="b"/>
              <a:pathLst>
                <a:path w="10953" h="999" extrusionOk="0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cubicBezTo>
                    <a:pt x="0" y="666"/>
                    <a:pt x="340" y="999"/>
                    <a:pt x="756" y="999"/>
                  </a:cubicBezTo>
                  <a:lnTo>
                    <a:pt x="10204" y="999"/>
                  </a:lnTo>
                  <a:cubicBezTo>
                    <a:pt x="10620" y="999"/>
                    <a:pt x="10953" y="666"/>
                    <a:pt x="10953" y="250"/>
                  </a:cubicBezTo>
                  <a:cubicBezTo>
                    <a:pt x="10953" y="111"/>
                    <a:pt x="10842" y="0"/>
                    <a:pt x="1071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6804;p64"/>
            <p:cNvSpPr/>
            <p:nvPr/>
          </p:nvSpPr>
          <p:spPr>
            <a:xfrm>
              <a:off x="1490418" y="2536212"/>
              <a:ext cx="36125" cy="17366"/>
            </a:xfrm>
            <a:custGeom>
              <a:avLst/>
              <a:gdLst/>
              <a:ahLst/>
              <a:cxnLst/>
              <a:rect l="l" t="t" r="r" b="b"/>
              <a:pathLst>
                <a:path w="1375" h="661" extrusionOk="0">
                  <a:moveTo>
                    <a:pt x="1354" y="1"/>
                  </a:moveTo>
                  <a:cubicBezTo>
                    <a:pt x="1347" y="1"/>
                    <a:pt x="1341" y="1"/>
                    <a:pt x="1334" y="1"/>
                  </a:cubicBezTo>
                  <a:lnTo>
                    <a:pt x="1374" y="1"/>
                  </a:lnTo>
                  <a:cubicBezTo>
                    <a:pt x="1367" y="1"/>
                    <a:pt x="1361" y="1"/>
                    <a:pt x="1354" y="1"/>
                  </a:cubicBezTo>
                  <a:close/>
                  <a:moveTo>
                    <a:pt x="432" y="1"/>
                  </a:moveTo>
                  <a:cubicBezTo>
                    <a:pt x="0" y="1"/>
                    <a:pt x="0" y="661"/>
                    <a:pt x="432" y="661"/>
                  </a:cubicBezTo>
                  <a:cubicBezTo>
                    <a:pt x="438" y="661"/>
                    <a:pt x="445" y="661"/>
                    <a:pt x="452" y="660"/>
                  </a:cubicBezTo>
                  <a:lnTo>
                    <a:pt x="1334" y="660"/>
                  </a:lnTo>
                  <a:cubicBezTo>
                    <a:pt x="923" y="641"/>
                    <a:pt x="923" y="21"/>
                    <a:pt x="1334" y="1"/>
                  </a:cubicBezTo>
                  <a:lnTo>
                    <a:pt x="452" y="1"/>
                  </a:lnTo>
                  <a:cubicBezTo>
                    <a:pt x="445" y="1"/>
                    <a:pt x="438" y="1"/>
                    <a:pt x="432" y="1"/>
                  </a:cubicBezTo>
                  <a:close/>
                  <a:moveTo>
                    <a:pt x="1334" y="660"/>
                  </a:moveTo>
                  <a:lnTo>
                    <a:pt x="1334" y="660"/>
                  </a:lnTo>
                  <a:cubicBezTo>
                    <a:pt x="1341" y="661"/>
                    <a:pt x="1347" y="661"/>
                    <a:pt x="1354" y="661"/>
                  </a:cubicBezTo>
                  <a:cubicBezTo>
                    <a:pt x="1361" y="661"/>
                    <a:pt x="1367" y="661"/>
                    <a:pt x="1374" y="66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6805;p64"/>
            <p:cNvSpPr/>
            <p:nvPr/>
          </p:nvSpPr>
          <p:spPr>
            <a:xfrm>
              <a:off x="1414990" y="2289671"/>
              <a:ext cx="35547" cy="214515"/>
            </a:xfrm>
            <a:custGeom>
              <a:avLst/>
              <a:gdLst/>
              <a:ahLst/>
              <a:cxnLst/>
              <a:rect l="l" t="t" r="r" b="b"/>
              <a:pathLst>
                <a:path w="1353" h="8165" extrusionOk="0">
                  <a:moveTo>
                    <a:pt x="923" y="1"/>
                  </a:moveTo>
                  <a:cubicBezTo>
                    <a:pt x="416" y="1"/>
                    <a:pt x="0" y="417"/>
                    <a:pt x="0" y="930"/>
                  </a:cubicBezTo>
                  <a:lnTo>
                    <a:pt x="0" y="7242"/>
                  </a:lnTo>
                  <a:cubicBezTo>
                    <a:pt x="0" y="7755"/>
                    <a:pt x="416" y="8165"/>
                    <a:pt x="923" y="8165"/>
                  </a:cubicBezTo>
                  <a:lnTo>
                    <a:pt x="1353" y="8165"/>
                  </a:lnTo>
                  <a:cubicBezTo>
                    <a:pt x="839" y="8165"/>
                    <a:pt x="430" y="7755"/>
                    <a:pt x="430" y="7242"/>
                  </a:cubicBezTo>
                  <a:lnTo>
                    <a:pt x="430" y="930"/>
                  </a:lnTo>
                  <a:cubicBezTo>
                    <a:pt x="430" y="424"/>
                    <a:pt x="833" y="8"/>
                    <a:pt x="134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6806;p64"/>
            <p:cNvSpPr/>
            <p:nvPr/>
          </p:nvSpPr>
          <p:spPr>
            <a:xfrm>
              <a:off x="1533794" y="2431096"/>
              <a:ext cx="35021" cy="198830"/>
            </a:xfrm>
            <a:custGeom>
              <a:avLst/>
              <a:gdLst/>
              <a:ahLst/>
              <a:cxnLst/>
              <a:rect l="l" t="t" r="r" b="b"/>
              <a:pathLst>
                <a:path w="1333" h="7568" extrusionOk="0">
                  <a:moveTo>
                    <a:pt x="973" y="0"/>
                  </a:moveTo>
                  <a:cubicBezTo>
                    <a:pt x="431" y="0"/>
                    <a:pt x="1" y="441"/>
                    <a:pt x="1" y="978"/>
                  </a:cubicBezTo>
                  <a:lnTo>
                    <a:pt x="1" y="7568"/>
                  </a:lnTo>
                  <a:lnTo>
                    <a:pt x="347" y="7568"/>
                  </a:lnTo>
                  <a:lnTo>
                    <a:pt x="347" y="978"/>
                  </a:lnTo>
                  <a:cubicBezTo>
                    <a:pt x="347" y="437"/>
                    <a:pt x="784" y="0"/>
                    <a:pt x="1332" y="0"/>
                  </a:cubicBezTo>
                  <a:lnTo>
                    <a:pt x="986" y="0"/>
                  </a:lnTo>
                  <a:cubicBezTo>
                    <a:pt x="981" y="0"/>
                    <a:pt x="977" y="0"/>
                    <a:pt x="973" y="0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6807;p64"/>
            <p:cNvSpPr/>
            <p:nvPr/>
          </p:nvSpPr>
          <p:spPr>
            <a:xfrm>
              <a:off x="1514484" y="2616790"/>
              <a:ext cx="52492" cy="26246"/>
            </a:xfrm>
            <a:custGeom>
              <a:avLst/>
              <a:gdLst/>
              <a:ahLst/>
              <a:cxnLst/>
              <a:rect l="l" t="t" r="r" b="b"/>
              <a:pathLst>
                <a:path w="1998" h="999" extrusionOk="0">
                  <a:moveTo>
                    <a:pt x="243" y="0"/>
                  </a:moveTo>
                  <a:cubicBezTo>
                    <a:pt x="111" y="0"/>
                    <a:pt x="0" y="111"/>
                    <a:pt x="0" y="243"/>
                  </a:cubicBezTo>
                  <a:cubicBezTo>
                    <a:pt x="0" y="655"/>
                    <a:pt x="327" y="992"/>
                    <a:pt x="737" y="992"/>
                  </a:cubicBezTo>
                  <a:cubicBezTo>
                    <a:pt x="741" y="992"/>
                    <a:pt x="745" y="992"/>
                    <a:pt x="749" y="992"/>
                  </a:cubicBezTo>
                  <a:lnTo>
                    <a:pt x="1895" y="992"/>
                  </a:lnTo>
                  <a:cubicBezTo>
                    <a:pt x="1527" y="942"/>
                    <a:pt x="1242" y="631"/>
                    <a:pt x="1242" y="250"/>
                  </a:cubicBezTo>
                  <a:cubicBezTo>
                    <a:pt x="1242" y="111"/>
                    <a:pt x="1353" y="0"/>
                    <a:pt x="1492" y="0"/>
                  </a:cubicBezTo>
                  <a:close/>
                  <a:moveTo>
                    <a:pt x="1895" y="992"/>
                  </a:moveTo>
                  <a:cubicBezTo>
                    <a:pt x="1928" y="997"/>
                    <a:pt x="1963" y="999"/>
                    <a:pt x="1998" y="999"/>
                  </a:cubicBezTo>
                  <a:lnTo>
                    <a:pt x="1998" y="992"/>
                  </a:ln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6808;p64"/>
            <p:cNvSpPr/>
            <p:nvPr/>
          </p:nvSpPr>
          <p:spPr>
            <a:xfrm>
              <a:off x="1663003" y="2569762"/>
              <a:ext cx="74194" cy="105721"/>
            </a:xfrm>
            <a:custGeom>
              <a:avLst/>
              <a:gdLst/>
              <a:ahLst/>
              <a:cxnLst/>
              <a:rect l="l" t="t" r="r" b="b"/>
              <a:pathLst>
                <a:path w="2824" h="4024" extrusionOk="0">
                  <a:moveTo>
                    <a:pt x="444" y="1"/>
                  </a:moveTo>
                  <a:cubicBezTo>
                    <a:pt x="195" y="1"/>
                    <a:pt x="0" y="195"/>
                    <a:pt x="0" y="445"/>
                  </a:cubicBezTo>
                  <a:lnTo>
                    <a:pt x="0" y="3580"/>
                  </a:lnTo>
                  <a:cubicBezTo>
                    <a:pt x="0" y="3829"/>
                    <a:pt x="195" y="4024"/>
                    <a:pt x="444" y="4024"/>
                  </a:cubicBezTo>
                  <a:lnTo>
                    <a:pt x="2379" y="4024"/>
                  </a:lnTo>
                  <a:cubicBezTo>
                    <a:pt x="2622" y="4024"/>
                    <a:pt x="2823" y="3829"/>
                    <a:pt x="2823" y="3580"/>
                  </a:cubicBezTo>
                  <a:lnTo>
                    <a:pt x="2823" y="445"/>
                  </a:lnTo>
                  <a:cubicBezTo>
                    <a:pt x="2823" y="195"/>
                    <a:pt x="2622" y="1"/>
                    <a:pt x="237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6809;p64"/>
            <p:cNvSpPr/>
            <p:nvPr/>
          </p:nvSpPr>
          <p:spPr>
            <a:xfrm>
              <a:off x="1662635" y="2569946"/>
              <a:ext cx="16604" cy="105721"/>
            </a:xfrm>
            <a:custGeom>
              <a:avLst/>
              <a:gdLst/>
              <a:ahLst/>
              <a:cxnLst/>
              <a:rect l="l" t="t" r="r" b="b"/>
              <a:pathLst>
                <a:path w="632" h="4024" extrusionOk="0">
                  <a:moveTo>
                    <a:pt x="444" y="1"/>
                  </a:moveTo>
                  <a:cubicBezTo>
                    <a:pt x="202" y="1"/>
                    <a:pt x="0" y="195"/>
                    <a:pt x="0" y="444"/>
                  </a:cubicBezTo>
                  <a:lnTo>
                    <a:pt x="0" y="3580"/>
                  </a:lnTo>
                  <a:cubicBezTo>
                    <a:pt x="0" y="3822"/>
                    <a:pt x="202" y="4024"/>
                    <a:pt x="444" y="4024"/>
                  </a:cubicBezTo>
                  <a:lnTo>
                    <a:pt x="632" y="4024"/>
                  </a:lnTo>
                  <a:cubicBezTo>
                    <a:pt x="389" y="4024"/>
                    <a:pt x="188" y="3822"/>
                    <a:pt x="188" y="3580"/>
                  </a:cubicBezTo>
                  <a:lnTo>
                    <a:pt x="188" y="444"/>
                  </a:lnTo>
                  <a:cubicBezTo>
                    <a:pt x="188" y="195"/>
                    <a:pt x="389" y="1"/>
                    <a:pt x="632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6810;p64"/>
            <p:cNvSpPr/>
            <p:nvPr/>
          </p:nvSpPr>
          <p:spPr>
            <a:xfrm>
              <a:off x="1662819" y="2582163"/>
              <a:ext cx="74377" cy="80919"/>
            </a:xfrm>
            <a:custGeom>
              <a:avLst/>
              <a:gdLst/>
              <a:ahLst/>
              <a:cxnLst/>
              <a:rect l="l" t="t" r="r" b="b"/>
              <a:pathLst>
                <a:path w="2831" h="3080" extrusionOk="0">
                  <a:moveTo>
                    <a:pt x="396" y="0"/>
                  </a:moveTo>
                  <a:cubicBezTo>
                    <a:pt x="181" y="0"/>
                    <a:pt x="0" y="174"/>
                    <a:pt x="0" y="389"/>
                  </a:cubicBezTo>
                  <a:lnTo>
                    <a:pt x="0" y="2691"/>
                  </a:lnTo>
                  <a:cubicBezTo>
                    <a:pt x="0" y="2907"/>
                    <a:pt x="181" y="3080"/>
                    <a:pt x="396" y="3080"/>
                  </a:cubicBezTo>
                  <a:lnTo>
                    <a:pt x="2442" y="3080"/>
                  </a:lnTo>
                  <a:cubicBezTo>
                    <a:pt x="2657" y="3080"/>
                    <a:pt x="2830" y="2907"/>
                    <a:pt x="2830" y="2691"/>
                  </a:cubicBezTo>
                  <a:lnTo>
                    <a:pt x="2830" y="389"/>
                  </a:lnTo>
                  <a:cubicBezTo>
                    <a:pt x="2830" y="174"/>
                    <a:pt x="2657" y="0"/>
                    <a:pt x="2442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6811;p64"/>
            <p:cNvSpPr/>
            <p:nvPr/>
          </p:nvSpPr>
          <p:spPr>
            <a:xfrm>
              <a:off x="1662635" y="2583975"/>
              <a:ext cx="4939" cy="77478"/>
            </a:xfrm>
            <a:custGeom>
              <a:avLst/>
              <a:gdLst/>
              <a:ahLst/>
              <a:cxnLst/>
              <a:rect l="l" t="t" r="r" b="b"/>
              <a:pathLst>
                <a:path w="188" h="2949" extrusionOk="0">
                  <a:moveTo>
                    <a:pt x="188" y="1"/>
                  </a:moveTo>
                  <a:cubicBezTo>
                    <a:pt x="77" y="49"/>
                    <a:pt x="7" y="153"/>
                    <a:pt x="0" y="271"/>
                  </a:cubicBezTo>
                  <a:lnTo>
                    <a:pt x="0" y="2671"/>
                  </a:lnTo>
                  <a:cubicBezTo>
                    <a:pt x="7" y="2789"/>
                    <a:pt x="77" y="2893"/>
                    <a:pt x="188" y="2948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96790486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E8EDF1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4D77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cial Skills Learning by Slidesgo">
  <a:themeElements>
    <a:clrScheme name="Simple Light">
      <a:dk1>
        <a:srgbClr val="263238"/>
      </a:dk1>
      <a:lt1>
        <a:srgbClr val="FFFFFF"/>
      </a:lt1>
      <a:dk2>
        <a:srgbClr val="455A64"/>
      </a:dk2>
      <a:lt2>
        <a:srgbClr val="EEEEEE"/>
      </a:lt2>
      <a:accent1>
        <a:srgbClr val="FFC727"/>
      </a:accent1>
      <a:accent2>
        <a:srgbClr val="2C2945"/>
      </a:accent2>
      <a:accent3>
        <a:srgbClr val="AD6359"/>
      </a:accent3>
      <a:accent4>
        <a:srgbClr val="F7A9A0"/>
      </a:accent4>
      <a:accent5>
        <a:srgbClr val="EFEFEF"/>
      </a:accent5>
      <a:accent6>
        <a:srgbClr val="F3F3F3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128</Words>
  <Application>Microsoft Office PowerPoint</Application>
  <PresentationFormat>Widescreen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Bebas Neue</vt:lpstr>
      <vt:lpstr>Calibri</vt:lpstr>
      <vt:lpstr>Lato</vt:lpstr>
      <vt:lpstr>Oswald</vt:lpstr>
      <vt:lpstr>Roboto Condensed</vt:lpstr>
      <vt:lpstr>Tahoma</vt:lpstr>
      <vt:lpstr>Wolsey template</vt:lpstr>
      <vt:lpstr>Social Skills Learning by Slidesgo</vt:lpstr>
      <vt:lpstr>ELECTRONIC COMMERCE</vt:lpstr>
      <vt:lpstr>PowerPoint Presentation</vt:lpstr>
      <vt:lpstr>THÀNH VIÊN THUYẾT TRÌNH</vt:lpstr>
      <vt:lpstr>Tổng quan dự án trong bối cảnh thương mại điện tử trong nước hiện nay</vt:lpstr>
      <vt:lpstr>Ý nghĩa và động lực của dự án</vt:lpstr>
      <vt:lpstr>Tính khác biệt, sáng tạo của dự án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73</cp:revision>
  <dcterms:created xsi:type="dcterms:W3CDTF">2022-02-26T04:46:35Z</dcterms:created>
  <dcterms:modified xsi:type="dcterms:W3CDTF">2022-05-06T02:50:09Z</dcterms:modified>
</cp:coreProperties>
</file>