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523" y="5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CC65F-BCB7-41D2-AD2D-50CC5895CAC7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80677-15F6-40F0-A3DA-E5ACED47C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65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CC65F-BCB7-41D2-AD2D-50CC5895CAC7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80677-15F6-40F0-A3DA-E5ACED47C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45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CC65F-BCB7-41D2-AD2D-50CC5895CAC7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80677-15F6-40F0-A3DA-E5ACED47C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222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CC65F-BCB7-41D2-AD2D-50CC5895CAC7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80677-15F6-40F0-A3DA-E5ACED47C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654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CC65F-BCB7-41D2-AD2D-50CC5895CAC7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80677-15F6-40F0-A3DA-E5ACED47C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348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CC65F-BCB7-41D2-AD2D-50CC5895CAC7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80677-15F6-40F0-A3DA-E5ACED47C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45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CC65F-BCB7-41D2-AD2D-50CC5895CAC7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80677-15F6-40F0-A3DA-E5ACED47C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6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CC65F-BCB7-41D2-AD2D-50CC5895CAC7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80677-15F6-40F0-A3DA-E5ACED47C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355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CC65F-BCB7-41D2-AD2D-50CC5895CAC7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80677-15F6-40F0-A3DA-E5ACED47C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39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CC65F-BCB7-41D2-AD2D-50CC5895CAC7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80677-15F6-40F0-A3DA-E5ACED47C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138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CC65F-BCB7-41D2-AD2D-50CC5895CAC7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80677-15F6-40F0-A3DA-E5ACED47C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13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CC65F-BCB7-41D2-AD2D-50CC5895CAC7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80677-15F6-40F0-A3DA-E5ACED47C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90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ĐỒ ÁN ĐA NGÀNH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0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488913" y="3538846"/>
            <a:ext cx="3471349" cy="2684206"/>
            <a:chOff x="4429432" y="3567144"/>
            <a:chExt cx="3471349" cy="2684206"/>
          </a:xfrm>
        </p:grpSpPr>
        <p:sp>
          <p:nvSpPr>
            <p:cNvPr id="4" name="Rounded Rectangle 3"/>
            <p:cNvSpPr/>
            <p:nvPr/>
          </p:nvSpPr>
          <p:spPr>
            <a:xfrm>
              <a:off x="4429432" y="3567144"/>
              <a:ext cx="3471349" cy="2684206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Pc Icon Stock Illustration - Download Image Now - iStock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06" t="16611" r="10626" b="18377"/>
            <a:stretch/>
          </p:blipFill>
          <p:spPr bwMode="auto">
            <a:xfrm>
              <a:off x="4630904" y="3968730"/>
              <a:ext cx="1597479" cy="1337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Talking to your Raspberry Pi 3 — Android Things | by Charles Muchene |  Medium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885"/>
            <a:stretch/>
          </p:blipFill>
          <p:spPr bwMode="auto">
            <a:xfrm rot="16200000">
              <a:off x="6187379" y="4121896"/>
              <a:ext cx="1789471" cy="1210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Super tinys python icon - Super Tiny Icons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41" t="11291" r="11132" b="11089"/>
            <a:stretch/>
          </p:blipFill>
          <p:spPr bwMode="auto">
            <a:xfrm>
              <a:off x="5270619" y="4196447"/>
              <a:ext cx="560100" cy="5543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NHỮNG LÝ DO SAU ĐÂY SẼ KHIẾN BẠN QUYẾT ĐỊNH HỌC JAVA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854" r="32096"/>
            <a:stretch/>
          </p:blipFill>
          <p:spPr bwMode="auto">
            <a:xfrm>
              <a:off x="6746954" y="4473618"/>
              <a:ext cx="440536" cy="8146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0" y="3582435"/>
            <a:ext cx="3496203" cy="2632822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81710" y="3538846"/>
            <a:ext cx="3471349" cy="268420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13" idx="3"/>
            <a:endCxn id="4" idx="1"/>
          </p:cNvCxnSpPr>
          <p:nvPr/>
        </p:nvCxnSpPr>
        <p:spPr>
          <a:xfrm>
            <a:off x="3553059" y="4880949"/>
            <a:ext cx="935854" cy="0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40031" y="4424359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Serial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3657" y="6258846"/>
            <a:ext cx="1872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endParaRPr lang="en-US" dirty="0" smtClean="0"/>
          </a:p>
          <a:p>
            <a:pPr algn="ctr"/>
            <a:r>
              <a:rPr lang="en-US" dirty="0" err="1"/>
              <a:t>d</a:t>
            </a:r>
            <a:r>
              <a:rPr lang="en-US" dirty="0" err="1" smtClean="0"/>
              <a:t>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Microbit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461002" y="6353018"/>
            <a:ext cx="1345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IoT</a:t>
            </a:r>
            <a:r>
              <a:rPr lang="en-US" dirty="0" smtClean="0"/>
              <a:t> Gateway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7026354" y="354028"/>
            <a:ext cx="3471349" cy="268420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089311" y="0"/>
            <a:ext cx="1380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Cloud Server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305268" y="2414566"/>
            <a:ext cx="914400" cy="35052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MQTT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8378095" y="2446777"/>
            <a:ext cx="914400" cy="35052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9434197" y="2446777"/>
            <a:ext cx="914400" cy="35052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HTTPS</a:t>
            </a:r>
            <a:endParaRPr lang="en-US" dirty="0"/>
          </a:p>
        </p:txBody>
      </p:sp>
      <p:pic>
        <p:nvPicPr>
          <p:cNvPr id="1050" name="Picture 26" descr="Heroku Alternatives — Top 5 Picks | by Brenda Clark | Medium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684" y="493052"/>
            <a:ext cx="1969034" cy="105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Welcome to Adafruit I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6439" y="1601067"/>
            <a:ext cx="1080012" cy="732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Postgres Icon? · Issue #197 · PKief/vscode-material-icon-theme · GitHub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2028" y="1511370"/>
            <a:ext cx="841331" cy="860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What is MongoDB? The NoSQL database explained to you easily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8335" y="1537711"/>
            <a:ext cx="646904" cy="870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Elbow Connector 18"/>
          <p:cNvCxnSpPr>
            <a:stCxn id="4" idx="0"/>
            <a:endCxn id="16" idx="1"/>
          </p:cNvCxnSpPr>
          <p:nvPr/>
        </p:nvCxnSpPr>
        <p:spPr>
          <a:xfrm rot="5400000" flipH="1" flipV="1">
            <a:off x="6290418" y="2523996"/>
            <a:ext cx="949020" cy="1080680"/>
          </a:xfrm>
          <a:prstGeom prst="bentConnector2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127106" y="2679512"/>
            <a:ext cx="986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MQTT</a:t>
            </a:r>
          </a:p>
          <a:p>
            <a:r>
              <a:rPr lang="en-US" dirty="0" smtClean="0"/>
              <a:t>Pub/Sub</a:t>
            </a:r>
            <a:endParaRPr lang="en-US" dirty="0"/>
          </a:p>
        </p:txBody>
      </p:sp>
      <p:pic>
        <p:nvPicPr>
          <p:cNvPr id="1056" name="Picture 32" descr="✓ webcam solid icon free vector eps, cdr, ai, svg vector illustration  graphic art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24" t="27516" r="24351" b="23877"/>
          <a:stretch/>
        </p:blipFill>
        <p:spPr bwMode="auto">
          <a:xfrm>
            <a:off x="4815026" y="5339958"/>
            <a:ext cx="907151" cy="82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5712345" y="5696657"/>
            <a:ext cx="1335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AI Inference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060" name="Picture 36" descr="Cloud Ai Icon, Outline Style Stock Vector - Illustration of icon, nerve:  153381690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7833" y="655114"/>
            <a:ext cx="818667" cy="818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7190755" y="398798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Cloud AI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10640512" y="1511369"/>
            <a:ext cx="1299499" cy="464934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9084325" y="3900845"/>
            <a:ext cx="1299499" cy="2259867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10828555" y="6273086"/>
            <a:ext cx="1094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Front End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9276667" y="6278946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 End</a:t>
            </a:r>
            <a:endParaRPr lang="en-US" dirty="0"/>
          </a:p>
        </p:txBody>
      </p:sp>
      <p:pic>
        <p:nvPicPr>
          <p:cNvPr id="1064" name="Picture 40" descr="people team analytics and monitoring on web report dashboard monitor  3083814 Vector Art at Vecteezy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5" r="7095"/>
          <a:stretch/>
        </p:blipFill>
        <p:spPr bwMode="auto">
          <a:xfrm>
            <a:off x="10716942" y="1696131"/>
            <a:ext cx="1165054" cy="768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10716942" y="2502908"/>
            <a:ext cx="1205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DashBoard</a:t>
            </a:r>
            <a:endParaRPr lang="en-US" dirty="0"/>
          </a:p>
        </p:txBody>
      </p:sp>
      <p:pic>
        <p:nvPicPr>
          <p:cNvPr id="1066" name="Picture 42" descr="Smart Home IOT Systems - Mobile App UI by Arun Yelisetti on Dribbble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9" r="9726" b="10747"/>
          <a:stretch/>
        </p:blipFill>
        <p:spPr bwMode="auto">
          <a:xfrm>
            <a:off x="10728960" y="3121280"/>
            <a:ext cx="1142643" cy="94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10696547" y="4052881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Mobile App</a:t>
            </a:r>
            <a:endParaRPr lang="en-US" dirty="0"/>
          </a:p>
        </p:txBody>
      </p:sp>
      <p:pic>
        <p:nvPicPr>
          <p:cNvPr id="1068" name="Picture 44" descr="IoT Home Automation WebApp - Smartenit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1612" y="4699187"/>
            <a:ext cx="1121432" cy="670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10721989" y="5461726"/>
            <a:ext cx="110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Web App</a:t>
            </a:r>
            <a:endParaRPr lang="en-US" dirty="0"/>
          </a:p>
        </p:txBody>
      </p:sp>
      <p:pic>
        <p:nvPicPr>
          <p:cNvPr id="1070" name="Picture 46" descr="Data Visualization with Web App · Azure IoT Workshop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6361" y="4128960"/>
            <a:ext cx="1007383" cy="545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/>
          <p:cNvSpPr txBox="1"/>
          <p:nvPr/>
        </p:nvSpPr>
        <p:spPr>
          <a:xfrm>
            <a:off x="9336444" y="4907753"/>
            <a:ext cx="8390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Setting</a:t>
            </a:r>
          </a:p>
          <a:p>
            <a:r>
              <a:rPr lang="en-US" dirty="0" err="1" smtClean="0"/>
              <a:t>Config</a:t>
            </a:r>
            <a:endParaRPr lang="en-US" dirty="0" smtClean="0"/>
          </a:p>
          <a:p>
            <a:r>
              <a:rPr lang="en-US" dirty="0" smtClean="0"/>
              <a:t>User</a:t>
            </a:r>
            <a:endParaRPr lang="en-US" dirty="0"/>
          </a:p>
        </p:txBody>
      </p:sp>
      <p:cxnSp>
        <p:nvCxnSpPr>
          <p:cNvPr id="58" name="Elbow Connector 57"/>
          <p:cNvCxnSpPr>
            <a:stCxn id="45" idx="0"/>
            <a:endCxn id="25" idx="2"/>
          </p:cNvCxnSpPr>
          <p:nvPr/>
        </p:nvCxnSpPr>
        <p:spPr>
          <a:xfrm rot="16200000" flipV="1">
            <a:off x="8732911" y="2899681"/>
            <a:ext cx="1103548" cy="898780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64" idx="3"/>
            <a:endCxn id="44" idx="0"/>
          </p:cNvCxnSpPr>
          <p:nvPr/>
        </p:nvCxnSpPr>
        <p:spPr>
          <a:xfrm>
            <a:off x="10493480" y="690404"/>
            <a:ext cx="796782" cy="820965"/>
          </a:xfrm>
          <a:prstGeom prst="bentConnector2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9579080" y="515144"/>
            <a:ext cx="914400" cy="35052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8" name="Elbow Connector 67"/>
          <p:cNvCxnSpPr>
            <a:stCxn id="1050" idx="1"/>
            <a:endCxn id="1038" idx="0"/>
          </p:cNvCxnSpPr>
          <p:nvPr/>
        </p:nvCxnSpPr>
        <p:spPr>
          <a:xfrm rot="10800000" flipV="1">
            <a:off x="7856446" y="1023033"/>
            <a:ext cx="494239" cy="578033"/>
          </a:xfrm>
          <a:prstGeom prst="bentConnector2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69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38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ĐỒ ÁN ĐA NGÀNH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 Trong Nhan</dc:creator>
  <cp:lastModifiedBy>Le Trong Nhan</cp:lastModifiedBy>
  <cp:revision>5</cp:revision>
  <dcterms:created xsi:type="dcterms:W3CDTF">2022-03-06T12:19:42Z</dcterms:created>
  <dcterms:modified xsi:type="dcterms:W3CDTF">2022-03-06T20:11:43Z</dcterms:modified>
</cp:coreProperties>
</file>