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60" r:id="rId6"/>
    <p:sldId id="262" r:id="rId7"/>
    <p:sldId id="264" r:id="rId8"/>
    <p:sldId id="268" r:id="rId9"/>
    <p:sldId id="315" r:id="rId10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2"/>
    </p:embeddedFont>
    <p:embeddedFont>
      <p:font typeface="Julius Sans One" panose="020B0604020202020204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Questrial" pitchFamily="2" charset="0"/>
      <p:regular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8EAA69-6EA8-4B51-9B7D-1F6F2D72B6F4}">
  <a:tblStyle styleId="{BF8EAA69-6EA8-4B51-9B7D-1F6F2D72B6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2" autoAdjust="0"/>
  </p:normalViewPr>
  <p:slideViewPr>
    <p:cSldViewPr snapToGrid="0">
      <p:cViewPr varScale="1">
        <p:scale>
          <a:sx n="101" d="100"/>
          <a:sy n="101" d="100"/>
        </p:scale>
        <p:origin x="922" y="197"/>
      </p:cViewPr>
      <p:guideLst>
        <p:guide pos="4464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08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0694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b02797fa4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b02797fa4_2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b02797fa4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b02797fa4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6566175" y="18802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5_1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4" r:id="rId6"/>
    <p:sldLayoutId id="2147483665" r:id="rId7"/>
    <p:sldLayoutId id="2147483666" r:id="rId8"/>
    <p:sldLayoutId id="2147483670" r:id="rId9"/>
    <p:sldLayoutId id="2147483685" r:id="rId10"/>
    <p:sldLayoutId id="2147483690" r:id="rId11"/>
    <p:sldLayoutId id="2147483695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hishranjan2385.github.io/final_sub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shishranjan2385.github.io/final_sub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798130" y="1939595"/>
            <a:ext cx="4682930" cy="150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9600" spc="-457" baseline="151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CityS</a:t>
            </a:r>
            <a:r>
              <a:rPr lang="en-IN" sz="9600" spc="-457" baseline="113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cout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20050" y="2647950"/>
            <a:ext cx="3829200" cy="248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5080" algn="ctr">
              <a:lnSpc>
                <a:spcPct val="100499"/>
              </a:lnSpc>
              <a:spcBef>
                <a:spcPts val="4415"/>
              </a:spcBef>
            </a:pPr>
            <a:r>
              <a:rPr lang="en-US" b="1" spc="-145" dirty="0">
                <a:solidFill>
                  <a:srgbClr val="FFFF00"/>
                </a:solidFill>
                <a:latin typeface="Verdana"/>
                <a:cs typeface="Verdana"/>
              </a:rPr>
              <a:t>Discover</a:t>
            </a:r>
            <a:r>
              <a:rPr lang="en-US" b="1" spc="-2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US" b="1" spc="-40" dirty="0">
                <a:solidFill>
                  <a:srgbClr val="FFFF00"/>
                </a:solidFill>
                <a:latin typeface="Verdana"/>
                <a:cs typeface="Verdana"/>
              </a:rPr>
              <a:t>and</a:t>
            </a:r>
            <a:r>
              <a:rPr lang="en-US" b="1" spc="-3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US" b="1" spc="-55" dirty="0">
                <a:solidFill>
                  <a:srgbClr val="FFFF00"/>
                </a:solidFill>
                <a:latin typeface="Verdana"/>
                <a:cs typeface="Verdana"/>
              </a:rPr>
              <a:t>Access to</a:t>
            </a:r>
            <a:r>
              <a:rPr lang="en-US" b="1" spc="-3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lang="en-US" b="1" spc="-75" dirty="0">
                <a:solidFill>
                  <a:srgbClr val="FFFF00"/>
                </a:solidFill>
                <a:latin typeface="Verdana"/>
                <a:cs typeface="Verdana"/>
              </a:rPr>
              <a:t>Local</a:t>
            </a:r>
            <a:r>
              <a:rPr lang="en-US" b="1" spc="-315" dirty="0">
                <a:solidFill>
                  <a:srgbClr val="FFFF00"/>
                </a:solidFill>
                <a:latin typeface="Verdana"/>
                <a:cs typeface="Verdana"/>
              </a:rPr>
              <a:t>  </a:t>
            </a:r>
            <a:r>
              <a:rPr lang="en-US" b="1" spc="-80" dirty="0">
                <a:solidFill>
                  <a:srgbClr val="FFFF00"/>
                </a:solidFill>
                <a:latin typeface="Verdana"/>
                <a:cs typeface="Verdana"/>
              </a:rPr>
              <a:t>Facilities </a:t>
            </a:r>
            <a:r>
              <a:rPr lang="en-US" b="1" spc="-40" dirty="0">
                <a:solidFill>
                  <a:srgbClr val="FFFF00"/>
                </a:solidFill>
                <a:latin typeface="Verdana"/>
                <a:cs typeface="Verdana"/>
              </a:rPr>
              <a:t>Effortlessly</a:t>
            </a:r>
            <a:endParaRPr lang="en-US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What is CityScout ?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459225" y="14368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000" dirty="0"/>
              <a:t> A user-friendly website designed to connect citizens with essential city services.</a:t>
            </a:r>
          </a:p>
          <a:p>
            <a:endParaRPr lang="en-IN" sz="2000" dirty="0"/>
          </a:p>
          <a:p>
            <a:r>
              <a:rPr lang="en-IN" sz="2000" dirty="0"/>
              <a:t>Helps individuals easily locate and access vital facilities in their area.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u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472" name="Google Shape;472;p68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40" y="3252971"/>
            <a:ext cx="2321560" cy="161898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CityScout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85" name="Google Shape;485;p70"/>
          <p:cNvSpPr txBox="1">
            <a:spLocks noGrp="1"/>
          </p:cNvSpPr>
          <p:nvPr>
            <p:ph type="subTitle" idx="1"/>
          </p:nvPr>
        </p:nvSpPr>
        <p:spPr>
          <a:xfrm>
            <a:off x="5665250" y="11290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Police,Hospitlas,Fire Stations, Courts, and more.</a:t>
            </a:r>
            <a:endParaRPr dirty="0"/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39850" y="7011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Comprehensive listing of major facilities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</a:t>
            </a:r>
            <a:r>
              <a:rPr lang="en" dirty="0"/>
              <a:t>nfor,mation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8" name="Google Shape;488;p70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Detailed descriptions of each facility and how to access them.</a:t>
            </a:r>
            <a:endParaRPr dirty="0"/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759971" y="7195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640880" y="3122814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Navigation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2" name="Google Shape;492;p70"/>
          <p:cNvSpPr txBox="1">
            <a:spLocks noGrp="1"/>
          </p:cNvSpPr>
          <p:nvPr>
            <p:ph type="subTitle" idx="9"/>
          </p:nvPr>
        </p:nvSpPr>
        <p:spPr>
          <a:xfrm>
            <a:off x="5652550" y="3399989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User-friendly interface for easy navigation</a:t>
            </a:r>
            <a:endParaRPr dirty="0"/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716050" y="41489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accessibility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4" name="Google Shape;494;p70"/>
          <p:cNvSpPr txBox="1">
            <a:spLocks noGrp="1"/>
          </p:cNvSpPr>
          <p:nvPr>
            <p:ph type="subTitle" idx="14"/>
          </p:nvPr>
        </p:nvSpPr>
        <p:spPr>
          <a:xfrm>
            <a:off x="5689964" y="4416091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This site is for all the citizens  regardless of there origin.</a:t>
            </a:r>
            <a:endParaRPr dirty="0"/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848184" y="3316681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60198" y="4295126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4"/>
          <p:cNvSpPr txBox="1">
            <a:spLocks noGrp="1"/>
          </p:cNvSpPr>
          <p:nvPr>
            <p:ph type="title"/>
          </p:nvPr>
        </p:nvSpPr>
        <p:spPr>
          <a:xfrm>
            <a:off x="3509319" y="1440200"/>
            <a:ext cx="4915666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Why use cityscout ?</a:t>
            </a:r>
            <a:endParaRPr sz="2400" dirty="0"/>
          </a:p>
        </p:txBody>
      </p:sp>
      <p:sp>
        <p:nvSpPr>
          <p:cNvPr id="540" name="Google Shape;540;p74"/>
          <p:cNvSpPr txBox="1">
            <a:spLocks noGrp="1"/>
          </p:cNvSpPr>
          <p:nvPr>
            <p:ph type="subTitle" idx="1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/>
              <a:t>Save time by easily locating essential services.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/>
              <a:t>Stay informed about local facilities and their functions.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/>
              <a:t>Empower citizens to engage with their community effectively.</a:t>
            </a:r>
            <a:endParaRPr dirty="0"/>
          </a:p>
        </p:txBody>
      </p:sp>
      <p:cxnSp>
        <p:nvCxnSpPr>
          <p:cNvPr id="544" name="Google Shape;544;p74"/>
          <p:cNvCxnSpPr/>
          <p:nvPr/>
        </p:nvCxnSpPr>
        <p:spPr>
          <a:xfrm>
            <a:off x="777788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74"/>
          <p:cNvSpPr/>
          <p:nvPr/>
        </p:nvSpPr>
        <p:spPr>
          <a:xfrm flipH="1">
            <a:off x="7624885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" t="22342" r="4955"/>
          <a:stretch/>
        </p:blipFill>
        <p:spPr>
          <a:xfrm>
            <a:off x="556053" y="539500"/>
            <a:ext cx="3126260" cy="3994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1"/>
          <p:cNvSpPr txBox="1">
            <a:spLocks noGrp="1"/>
          </p:cNvSpPr>
          <p:nvPr>
            <p:ph type="title" idx="3"/>
          </p:nvPr>
        </p:nvSpPr>
        <p:spPr>
          <a:xfrm>
            <a:off x="531282" y="3320339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3" name="Google Shape;503;p71"/>
          <p:cNvSpPr txBox="1">
            <a:spLocks noGrp="1"/>
          </p:cNvSpPr>
          <p:nvPr>
            <p:ph type="title"/>
          </p:nvPr>
        </p:nvSpPr>
        <p:spPr>
          <a:xfrm>
            <a:off x="531282" y="2427314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4" name="Google Shape;504;p71"/>
          <p:cNvSpPr txBox="1">
            <a:spLocks noGrp="1"/>
          </p:cNvSpPr>
          <p:nvPr>
            <p:ph type="title" idx="2"/>
          </p:nvPr>
        </p:nvSpPr>
        <p:spPr>
          <a:xfrm>
            <a:off x="1188595" y="2351033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Police Stations :</a:t>
            </a:r>
            <a:endParaRPr dirty="0"/>
          </a:p>
        </p:txBody>
      </p:sp>
      <p:sp>
        <p:nvSpPr>
          <p:cNvPr id="505" name="Google Shape;505;p71"/>
          <p:cNvSpPr txBox="1">
            <a:spLocks noGrp="1"/>
          </p:cNvSpPr>
          <p:nvPr>
            <p:ph type="title" idx="6"/>
          </p:nvPr>
        </p:nvSpPr>
        <p:spPr>
          <a:xfrm>
            <a:off x="5025798" y="2464374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6" name="Google Shape;506;p71"/>
          <p:cNvSpPr txBox="1">
            <a:spLocks noGrp="1"/>
          </p:cNvSpPr>
          <p:nvPr>
            <p:ph type="subTitle" idx="1"/>
          </p:nvPr>
        </p:nvSpPr>
        <p:spPr>
          <a:xfrm>
            <a:off x="1163881" y="2614230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Contact information and operating hours.</a:t>
            </a:r>
            <a:endParaRPr dirty="0"/>
          </a:p>
        </p:txBody>
      </p:sp>
      <p:sp>
        <p:nvSpPr>
          <p:cNvPr id="507" name="Google Shape;507;p71"/>
          <p:cNvSpPr txBox="1">
            <a:spLocks noGrp="1"/>
          </p:cNvSpPr>
          <p:nvPr>
            <p:ph type="subTitle" idx="5"/>
          </p:nvPr>
        </p:nvSpPr>
        <p:spPr>
          <a:xfrm>
            <a:off x="1213300" y="3581381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Nearby hospitals with services offered.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Visit: </a:t>
            </a:r>
            <a:r>
              <a:rPr lang="en-IN" dirty="0">
                <a:hlinkClick r:id="rId3"/>
              </a:rPr>
              <a:t>CityScout.com</a:t>
            </a:r>
            <a:endParaRPr dirty="0"/>
          </a:p>
        </p:txBody>
      </p:sp>
      <p:sp>
        <p:nvSpPr>
          <p:cNvPr id="508" name="Google Shape;508;p71"/>
          <p:cNvSpPr txBox="1">
            <a:spLocks noGrp="1"/>
          </p:cNvSpPr>
          <p:nvPr>
            <p:ph type="title" idx="15"/>
          </p:nvPr>
        </p:nvSpPr>
        <p:spPr>
          <a:xfrm>
            <a:off x="667123" y="444228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Explore major</a:t>
            </a:r>
            <a:br>
              <a:rPr lang="en" dirty="0"/>
            </a:br>
            <a:r>
              <a:rPr lang="en" dirty="0"/>
              <a:t>Facility Categories</a:t>
            </a:r>
            <a:endParaRPr dirty="0"/>
          </a:p>
        </p:txBody>
      </p:sp>
      <p:sp>
        <p:nvSpPr>
          <p:cNvPr id="509" name="Google Shape;509;p71"/>
          <p:cNvSpPr txBox="1">
            <a:spLocks noGrp="1"/>
          </p:cNvSpPr>
          <p:nvPr>
            <p:ph type="title" idx="4"/>
          </p:nvPr>
        </p:nvSpPr>
        <p:spPr>
          <a:xfrm>
            <a:off x="1203838" y="325641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Hospitals :</a:t>
            </a:r>
            <a:endParaRPr dirty="0"/>
          </a:p>
        </p:txBody>
      </p:sp>
      <p:sp>
        <p:nvSpPr>
          <p:cNvPr id="510" name="Google Shape;510;p71"/>
          <p:cNvSpPr txBox="1">
            <a:spLocks noGrp="1"/>
          </p:cNvSpPr>
          <p:nvPr>
            <p:ph type="title" idx="7"/>
          </p:nvPr>
        </p:nvSpPr>
        <p:spPr>
          <a:xfrm>
            <a:off x="5679371" y="2425163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M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unicipilaty board :</a:t>
            </a:r>
            <a:endParaRPr dirty="0"/>
          </a:p>
        </p:txBody>
      </p:sp>
      <p:sp>
        <p:nvSpPr>
          <p:cNvPr id="511" name="Google Shape;511;p71"/>
          <p:cNvSpPr txBox="1">
            <a:spLocks noGrp="1"/>
          </p:cNvSpPr>
          <p:nvPr>
            <p:ph type="subTitle" idx="8"/>
          </p:nvPr>
        </p:nvSpPr>
        <p:spPr>
          <a:xfrm>
            <a:off x="5691728" y="2663646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 to  local government services.</a:t>
            </a:r>
            <a:endParaRPr dirty="0"/>
          </a:p>
        </p:txBody>
      </p:sp>
      <p:sp>
        <p:nvSpPr>
          <p:cNvPr id="512" name="Google Shape;512;p71"/>
          <p:cNvSpPr txBox="1">
            <a:spLocks noGrp="1"/>
          </p:cNvSpPr>
          <p:nvPr>
            <p:ph type="title" idx="9"/>
          </p:nvPr>
        </p:nvSpPr>
        <p:spPr>
          <a:xfrm>
            <a:off x="5013441" y="3382113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3" name="Google Shape;513;p71"/>
          <p:cNvSpPr txBox="1">
            <a:spLocks noGrp="1"/>
          </p:cNvSpPr>
          <p:nvPr>
            <p:ph type="title" idx="13"/>
          </p:nvPr>
        </p:nvSpPr>
        <p:spPr>
          <a:xfrm>
            <a:off x="5691728" y="3330542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Fire departments :</a:t>
            </a:r>
            <a:endParaRPr dirty="0"/>
          </a:p>
        </p:txBody>
      </p:sp>
      <p:sp>
        <p:nvSpPr>
          <p:cNvPr id="514" name="Google Shape;514;p71"/>
          <p:cNvSpPr txBox="1">
            <a:spLocks noGrp="1"/>
          </p:cNvSpPr>
          <p:nvPr>
            <p:ph type="subTitle" idx="14"/>
          </p:nvPr>
        </p:nvSpPr>
        <p:spPr>
          <a:xfrm>
            <a:off x="5691728" y="3593739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Emergency contacts  and locations.</a:t>
            </a:r>
            <a:endParaRPr dirty="0"/>
          </a:p>
        </p:txBody>
      </p:sp>
      <p:cxnSp>
        <p:nvCxnSpPr>
          <p:cNvPr id="515" name="Google Shape;515;p71"/>
          <p:cNvCxnSpPr/>
          <p:nvPr/>
        </p:nvCxnSpPr>
        <p:spPr>
          <a:xfrm>
            <a:off x="4211380" y="1828959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512;p71"/>
          <p:cNvSpPr txBox="1">
            <a:spLocks/>
          </p:cNvSpPr>
          <p:nvPr/>
        </p:nvSpPr>
        <p:spPr>
          <a:xfrm>
            <a:off x="5066985" y="4101294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7" name="Google Shape;513;p71"/>
          <p:cNvSpPr txBox="1">
            <a:spLocks/>
          </p:cNvSpPr>
          <p:nvPr/>
        </p:nvSpPr>
        <p:spPr>
          <a:xfrm>
            <a:off x="5687742" y="3977394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Courts :</a:t>
            </a:r>
            <a:endParaRPr lang="en-IN" dirty="0"/>
          </a:p>
        </p:txBody>
      </p:sp>
      <p:sp>
        <p:nvSpPr>
          <p:cNvPr id="18" name="Google Shape;514;p71"/>
          <p:cNvSpPr txBox="1">
            <a:spLocks/>
          </p:cNvSpPr>
          <p:nvPr/>
        </p:nvSpPr>
        <p:spPr>
          <a:xfrm>
            <a:off x="5724813" y="4226493"/>
            <a:ext cx="29334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IN" dirty="0"/>
              <a:t>Information on local court services and procedures,.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77271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Future plans</a:t>
            </a:r>
            <a:endParaRPr sz="2000"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299"/>
            <a:ext cx="3400800" cy="257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b="1" dirty="0"/>
              <a:t>Better user interface.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" b="1" dirty="0"/>
              <a:t>Collaboration with government(DST,smartcity.gov.in)</a:t>
            </a:r>
            <a:endParaRPr lang="en-IN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Implementing more interactive features.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b="1" dirty="0"/>
              <a:t>SEO optimization.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7DFB6C5-CB52-B56B-3C50-B7A36B725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281" y="296873"/>
            <a:ext cx="2856314" cy="4549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517474" y="2351960"/>
            <a:ext cx="4472143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/>
              <a:t>Visit :  </a:t>
            </a:r>
            <a:r>
              <a:rPr lang="en-IN" dirty="0">
                <a:hlinkClick r:id="rId3"/>
              </a:rPr>
              <a:t>CityScout.com</a:t>
            </a:r>
            <a:endParaRPr lang="en-I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/>
              <a:t>Sign up for updates and alerts about city facilities.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/>
              <a:t>Share your experiences and suggestions.</a:t>
            </a:r>
          </a:p>
        </p:txBody>
      </p:sp>
      <p:sp>
        <p:nvSpPr>
          <p:cNvPr id="551" name="Google Shape;551;p75"/>
          <p:cNvSpPr txBox="1">
            <a:spLocks noGrp="1"/>
          </p:cNvSpPr>
          <p:nvPr>
            <p:ph type="title"/>
          </p:nvPr>
        </p:nvSpPr>
        <p:spPr>
          <a:xfrm>
            <a:off x="1764150" y="135368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G</a:t>
            </a:r>
            <a:r>
              <a:rPr lang="en" sz="2400" dirty="0"/>
              <a:t>et involved with cityscout!</a:t>
            </a:r>
            <a:endParaRPr sz="2400" b="1" dirty="0"/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50" y="199594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9"/>
          <p:cNvSpPr txBox="1">
            <a:spLocks noGrp="1"/>
          </p:cNvSpPr>
          <p:nvPr>
            <p:ph type="title" idx="4"/>
          </p:nvPr>
        </p:nvSpPr>
        <p:spPr>
          <a:xfrm>
            <a:off x="2256261" y="3418086"/>
            <a:ext cx="212179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Piyush jaiswal</a:t>
            </a:r>
            <a:endParaRPr dirty="0"/>
          </a:p>
        </p:txBody>
      </p:sp>
      <p:sp>
        <p:nvSpPr>
          <p:cNvPr id="596" name="Google Shape;596;p79"/>
          <p:cNvSpPr txBox="1">
            <a:spLocks noGrp="1"/>
          </p:cNvSpPr>
          <p:nvPr>
            <p:ph type="title"/>
          </p:nvPr>
        </p:nvSpPr>
        <p:spPr>
          <a:xfrm>
            <a:off x="432976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</a:t>
            </a:r>
            <a:r>
              <a:rPr lang="en" dirty="0"/>
              <a:t>anket bal</a:t>
            </a:r>
            <a:endParaRPr dirty="0"/>
          </a:p>
        </p:txBody>
      </p:sp>
      <p:sp>
        <p:nvSpPr>
          <p:cNvPr id="597" name="Google Shape;597;p79"/>
          <p:cNvSpPr txBox="1">
            <a:spLocks noGrp="1"/>
          </p:cNvSpPr>
          <p:nvPr>
            <p:ph type="subTitle" idx="1"/>
          </p:nvPr>
        </p:nvSpPr>
        <p:spPr>
          <a:xfrm>
            <a:off x="22684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Leader,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UI/UX designer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8" name="Google Shape;598;p79"/>
          <p:cNvSpPr txBox="1">
            <a:spLocks noGrp="1"/>
          </p:cNvSpPr>
          <p:nvPr>
            <p:ph type="title" idx="2"/>
          </p:nvPr>
        </p:nvSpPr>
        <p:spPr>
          <a:xfrm>
            <a:off x="4384069" y="3418086"/>
            <a:ext cx="204895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Ashish Ranjan</a:t>
            </a:r>
            <a:endParaRPr dirty="0"/>
          </a:p>
        </p:txBody>
      </p:sp>
      <p:sp>
        <p:nvSpPr>
          <p:cNvPr id="599" name="Google Shape;599;p79"/>
          <p:cNvSpPr txBox="1">
            <a:spLocks noGrp="1"/>
          </p:cNvSpPr>
          <p:nvPr>
            <p:ph type="subTitle" idx="3"/>
          </p:nvPr>
        </p:nvSpPr>
        <p:spPr>
          <a:xfrm>
            <a:off x="4203607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Full Stack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Developer</a:t>
            </a:r>
            <a:endParaRPr dirty="0"/>
          </a:p>
        </p:txBody>
      </p:sp>
      <p:sp>
        <p:nvSpPr>
          <p:cNvPr id="600" name="Google Shape;600;p79"/>
          <p:cNvSpPr txBox="1">
            <a:spLocks noGrp="1"/>
          </p:cNvSpPr>
          <p:nvPr>
            <p:ph type="subTitle" idx="5"/>
          </p:nvPr>
        </p:nvSpPr>
        <p:spPr>
          <a:xfrm>
            <a:off x="2032996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Full Stack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Our team</a:t>
            </a:r>
            <a:endParaRPr b="1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607;p79"/>
          <p:cNvSpPr/>
          <p:nvPr/>
        </p:nvSpPr>
        <p:spPr>
          <a:xfrm>
            <a:off x="6520424" y="1932172"/>
            <a:ext cx="1763700" cy="1463700"/>
          </a:xfrm>
          <a:prstGeom prst="flowChartMerge">
            <a:avLst/>
          </a:prstGeom>
          <a:solidFill>
            <a:schemeClr val="lt1"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96;p79"/>
          <p:cNvSpPr txBox="1">
            <a:spLocks/>
          </p:cNvSpPr>
          <p:nvPr/>
        </p:nvSpPr>
        <p:spPr>
          <a:xfrm>
            <a:off x="6471935" y="3446785"/>
            <a:ext cx="2124814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IN" dirty="0"/>
              <a:t>Vishal Shobhit</a:t>
            </a:r>
          </a:p>
        </p:txBody>
      </p:sp>
      <p:sp>
        <p:nvSpPr>
          <p:cNvPr id="18" name="Google Shape;599;p79"/>
          <p:cNvSpPr txBox="1">
            <a:spLocks/>
          </p:cNvSpPr>
          <p:nvPr/>
        </p:nvSpPr>
        <p:spPr>
          <a:xfrm>
            <a:off x="6220965" y="3646459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dirty="0"/>
              <a:t>Front-End</a:t>
            </a:r>
          </a:p>
          <a:p>
            <a:pPr marL="0" indent="0"/>
            <a:r>
              <a:rPr lang="en-US" dirty="0"/>
              <a:t>Developer</a:t>
            </a:r>
          </a:p>
          <a:p>
            <a:pPr marL="0" indent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2" y="1791090"/>
            <a:ext cx="1396963" cy="1396963"/>
          </a:xfrm>
          <a:prstGeom prst="ellipse">
            <a:avLst/>
          </a:prstGeom>
          <a:ln w="63500" cap="rnd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07" y="1754727"/>
            <a:ext cx="1445937" cy="1475617"/>
          </a:xfrm>
          <a:prstGeom prst="ellipse">
            <a:avLst/>
          </a:prstGeom>
          <a:ln w="63500" cap="rnd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25" y="1754727"/>
            <a:ext cx="1528896" cy="1529525"/>
          </a:xfrm>
          <a:prstGeom prst="ellipse">
            <a:avLst/>
          </a:prstGeom>
          <a:ln w="63500" cap="rnd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4" t="2220" r="5436"/>
          <a:stretch/>
        </p:blipFill>
        <p:spPr>
          <a:xfrm>
            <a:off x="6821366" y="1754727"/>
            <a:ext cx="1370536" cy="1488094"/>
          </a:xfrm>
          <a:prstGeom prst="ellipse">
            <a:avLst/>
          </a:prstGeom>
          <a:ln w="63500" cap="rnd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26"/>
          <p:cNvSpPr txBox="1">
            <a:spLocks noGrp="1"/>
          </p:cNvSpPr>
          <p:nvPr>
            <p:ph type="title"/>
          </p:nvPr>
        </p:nvSpPr>
        <p:spPr>
          <a:xfrm>
            <a:off x="713434" y="788485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543" name="Google Shape;1543;p126"/>
          <p:cNvSpPr txBox="1">
            <a:spLocks noGrp="1"/>
          </p:cNvSpPr>
          <p:nvPr>
            <p:ph type="subTitle" idx="2"/>
          </p:nvPr>
        </p:nvSpPr>
        <p:spPr>
          <a:xfrm>
            <a:off x="3068434" y="201674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Do you have any questions?</a:t>
            </a:r>
            <a:endParaRPr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  <p:sp>
        <p:nvSpPr>
          <p:cNvPr id="1545" name="Google Shape;1545;p126"/>
          <p:cNvSpPr/>
          <p:nvPr/>
        </p:nvSpPr>
        <p:spPr>
          <a:xfrm>
            <a:off x="3949684" y="3014949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546" name="Google Shape;1546;p126"/>
          <p:cNvGrpSpPr/>
          <p:nvPr/>
        </p:nvGrpSpPr>
        <p:grpSpPr>
          <a:xfrm>
            <a:off x="4399156" y="3014949"/>
            <a:ext cx="346056" cy="345674"/>
            <a:chOff x="3303268" y="3817349"/>
            <a:chExt cx="346056" cy="345674"/>
          </a:xfrm>
        </p:grpSpPr>
        <p:sp>
          <p:nvSpPr>
            <p:cNvPr id="1547" name="Google Shape;1547;p12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48" name="Google Shape;1548;p12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49" name="Google Shape;1549;p12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50" name="Google Shape;1550;p12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551" name="Google Shape;1551;p126"/>
          <p:cNvGrpSpPr/>
          <p:nvPr/>
        </p:nvGrpSpPr>
        <p:grpSpPr>
          <a:xfrm>
            <a:off x="4848245" y="3014949"/>
            <a:ext cx="346056" cy="345674"/>
            <a:chOff x="3752358" y="3817349"/>
            <a:chExt cx="346056" cy="345674"/>
          </a:xfrm>
        </p:grpSpPr>
        <p:sp>
          <p:nvSpPr>
            <p:cNvPr id="1552" name="Google Shape;1552;p12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53" name="Google Shape;1553;p12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54" name="Google Shape;1554;p12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55" name="Google Shape;1555;p12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604127" y="3510505"/>
            <a:ext cx="3200400" cy="3886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509549" y="3510505"/>
            <a:ext cx="1041722" cy="3886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270</Words>
  <Application>Microsoft Office PowerPoint</Application>
  <PresentationFormat>On-screen Show 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Verdana</vt:lpstr>
      <vt:lpstr>Montserrat</vt:lpstr>
      <vt:lpstr>Questrial</vt:lpstr>
      <vt:lpstr>Didact Gothic</vt:lpstr>
      <vt:lpstr>Arial</vt:lpstr>
      <vt:lpstr>Julius Sans One</vt:lpstr>
      <vt:lpstr>Minimalist Grayscale Pitch Deck XL by Slidesgo</vt:lpstr>
      <vt:lpstr>CityScout</vt:lpstr>
      <vt:lpstr>What is CityScout ?</vt:lpstr>
      <vt:lpstr>Features of CityScout</vt:lpstr>
      <vt:lpstr>Why use cityscout ?</vt:lpstr>
      <vt:lpstr>02</vt:lpstr>
      <vt:lpstr>Future plans</vt:lpstr>
      <vt:lpstr>Get involved with cityscout!</vt:lpstr>
      <vt:lpstr>Piyush jaiswal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CityScout</dc:title>
  <dc:creator>Admin</dc:creator>
  <cp:lastModifiedBy>ASHISH RANJAN</cp:lastModifiedBy>
  <cp:revision>28</cp:revision>
  <dcterms:modified xsi:type="dcterms:W3CDTF">2024-10-29T06:02:31Z</dcterms:modified>
</cp:coreProperties>
</file>