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70844-F108-C419-0D9A-6622591E2853}" v="725" dt="2020-11-19T11:12:55.612"/>
    <p1510:client id="{0D75E577-26EB-7FB3-21B1-E54EA2AFBDD7}" v="48" dt="2020-07-27T10:30:49.208"/>
    <p1510:client id="{BC049B62-8E60-4081-B28C-C23E2273B253}" v="1855" dt="2019-11-14T17:55:54.059"/>
    <p1510:client id="{D7EFFCA3-87E5-A8B2-ADD3-4A1FDDFD6AF4}" v="105" dt="2019-11-18T15:43:3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Walzer" userId="S::walzer@ebi.ac.uk::271a734e-0aa6-4201-95cf-9636889fab29" providerId="AD" clId="Web-{D7EFFCA3-87E5-A8B2-ADD3-4A1FDDFD6AF4}"/>
    <pc:docChg chg="addSld modSld">
      <pc:chgData name="Mathias Walzer" userId="S::walzer@ebi.ac.uk::271a734e-0aa6-4201-95cf-9636889fab29" providerId="AD" clId="Web-{D7EFFCA3-87E5-A8B2-ADD3-4A1FDDFD6AF4}" dt="2019-11-18T15:43:35.852" v="103" actId="14100"/>
      <pc:docMkLst>
        <pc:docMk/>
      </pc:docMkLst>
      <pc:sldChg chg="addSp delSp modSp">
        <pc:chgData name="Mathias Walzer" userId="S::walzer@ebi.ac.uk::271a734e-0aa6-4201-95cf-9636889fab29" providerId="AD" clId="Web-{D7EFFCA3-87E5-A8B2-ADD3-4A1FDDFD6AF4}" dt="2019-11-18T15:35:48.446" v="34"/>
        <pc:sldMkLst>
          <pc:docMk/>
          <pc:sldMk cId="367087163" sldId="257"/>
        </pc:sldMkLst>
        <pc:spChg chg="add mod ord">
          <ac:chgData name="Mathias Walzer" userId="S::walzer@ebi.ac.uk::271a734e-0aa6-4201-95cf-9636889fab29" providerId="AD" clId="Web-{D7EFFCA3-87E5-A8B2-ADD3-4A1FDDFD6AF4}" dt="2019-11-18T15:35:48.446" v="34"/>
          <ac:spMkLst>
            <pc:docMk/>
            <pc:sldMk cId="367087163" sldId="257"/>
            <ac:spMk id="5" creationId="{0C564261-85A4-4861-80F3-4E5B03473A89}"/>
          </ac:spMkLst>
        </pc:spChg>
        <pc:spChg chg="add del">
          <ac:chgData name="Mathias Walzer" userId="S::walzer@ebi.ac.uk::271a734e-0aa6-4201-95cf-9636889fab29" providerId="AD" clId="Web-{D7EFFCA3-87E5-A8B2-ADD3-4A1FDDFD6AF4}" dt="2019-11-18T15:33:40.431" v="2"/>
          <ac:spMkLst>
            <pc:docMk/>
            <pc:sldMk cId="367087163" sldId="257"/>
            <ac:spMk id="11" creationId="{28B98E3D-7AD8-4F32-8667-12148BF07821}"/>
          </ac:spMkLst>
        </pc:spChg>
      </pc:sldChg>
      <pc:sldChg chg="addSp delSp modSp add replId">
        <pc:chgData name="Mathias Walzer" userId="S::walzer@ebi.ac.uk::271a734e-0aa6-4201-95cf-9636889fab29" providerId="AD" clId="Web-{D7EFFCA3-87E5-A8B2-ADD3-4A1FDDFD6AF4}" dt="2019-11-18T15:43:35.852" v="103" actId="14100"/>
        <pc:sldMkLst>
          <pc:docMk/>
          <pc:sldMk cId="809616689" sldId="258"/>
        </pc:sldMkLst>
        <pc:spChg chg="add del mod">
          <ac:chgData name="Mathias Walzer" userId="S::walzer@ebi.ac.uk::271a734e-0aa6-4201-95cf-9636889fab29" providerId="AD" clId="Web-{D7EFFCA3-87E5-A8B2-ADD3-4A1FDDFD6AF4}" dt="2019-11-18T15:40:26.320" v="59"/>
          <ac:spMkLst>
            <pc:docMk/>
            <pc:sldMk cId="809616689" sldId="258"/>
            <ac:spMk id="15" creationId="{935670A6-7B62-4A69-BA17-EB0C1554BBFA}"/>
          </ac:spMkLst>
        </pc:spChg>
        <pc:spChg chg="mod">
          <ac:chgData name="Mathias Walzer" userId="S::walzer@ebi.ac.uk::271a734e-0aa6-4201-95cf-9636889fab29" providerId="AD" clId="Web-{D7EFFCA3-87E5-A8B2-ADD3-4A1FDDFD6AF4}" dt="2019-11-18T15:41:15.976" v="67" actId="1076"/>
          <ac:spMkLst>
            <pc:docMk/>
            <pc:sldMk cId="809616689" sldId="258"/>
            <ac:spMk id="27" creationId="{7D1232E8-7500-40C4-A4E4-841210422D72}"/>
          </ac:spMkLst>
        </pc:spChg>
        <pc:spChg chg="mod">
          <ac:chgData name="Mathias Walzer" userId="S::walzer@ebi.ac.uk::271a734e-0aa6-4201-95cf-9636889fab29" providerId="AD" clId="Web-{D7EFFCA3-87E5-A8B2-ADD3-4A1FDDFD6AF4}" dt="2019-11-18T15:42:34.944" v="87" actId="1076"/>
          <ac:spMkLst>
            <pc:docMk/>
            <pc:sldMk cId="809616689" sldId="258"/>
            <ac:spMk id="37" creationId="{07BEEC32-7E38-4DE0-9E8E-7FBE434FB102}"/>
          </ac:spMkLst>
        </pc:spChg>
        <pc:spChg chg="mod">
          <ac:chgData name="Mathias Walzer" userId="S::walzer@ebi.ac.uk::271a734e-0aa6-4201-95cf-9636889fab29" providerId="AD" clId="Web-{D7EFFCA3-87E5-A8B2-ADD3-4A1FDDFD6AF4}" dt="2019-11-18T15:42:34.991" v="88" actId="1076"/>
          <ac:spMkLst>
            <pc:docMk/>
            <pc:sldMk cId="809616689" sldId="258"/>
            <ac:spMk id="38" creationId="{22A5093A-78E5-4A23-8993-7037F4B04533}"/>
          </ac:spMkLst>
        </pc:spChg>
        <pc:spChg chg="mod">
          <ac:chgData name="Mathias Walzer" userId="S::walzer@ebi.ac.uk::271a734e-0aa6-4201-95cf-9636889fab29" providerId="AD" clId="Web-{D7EFFCA3-87E5-A8B2-ADD3-4A1FDDFD6AF4}" dt="2019-11-18T15:42:35.038" v="89" actId="1076"/>
          <ac:spMkLst>
            <pc:docMk/>
            <pc:sldMk cId="809616689" sldId="258"/>
            <ac:spMk id="39" creationId="{E947EDBD-9FE5-4660-9BCD-71FBEBC46F0B}"/>
          </ac:spMkLst>
        </pc:spChg>
        <pc:spChg chg="mod">
          <ac:chgData name="Mathias Walzer" userId="S::walzer@ebi.ac.uk::271a734e-0aa6-4201-95cf-9636889fab29" providerId="AD" clId="Web-{D7EFFCA3-87E5-A8B2-ADD3-4A1FDDFD6AF4}" dt="2019-11-18T15:42:35.085" v="90" actId="1076"/>
          <ac:spMkLst>
            <pc:docMk/>
            <pc:sldMk cId="809616689" sldId="258"/>
            <ac:spMk id="40" creationId="{740DA697-9B12-4333-8261-0D9005AE310E}"/>
          </ac:spMkLst>
        </pc:spChg>
        <pc:spChg chg="mod">
          <ac:chgData name="Mathias Walzer" userId="S::walzer@ebi.ac.uk::271a734e-0aa6-4201-95cf-9636889fab29" providerId="AD" clId="Web-{D7EFFCA3-87E5-A8B2-ADD3-4A1FDDFD6AF4}" dt="2019-11-18T15:42:35.132" v="91" actId="1076"/>
          <ac:spMkLst>
            <pc:docMk/>
            <pc:sldMk cId="809616689" sldId="258"/>
            <ac:spMk id="41" creationId="{0C18B2D2-7428-4B83-A665-2EFA1F56B3A3}"/>
          </ac:spMkLst>
        </pc:spChg>
        <pc:spChg chg="mod">
          <ac:chgData name="Mathias Walzer" userId="S::walzer@ebi.ac.uk::271a734e-0aa6-4201-95cf-9636889fab29" providerId="AD" clId="Web-{D7EFFCA3-87E5-A8B2-ADD3-4A1FDDFD6AF4}" dt="2019-11-18T15:42:35.179" v="92" actId="1076"/>
          <ac:spMkLst>
            <pc:docMk/>
            <pc:sldMk cId="809616689" sldId="258"/>
            <ac:spMk id="42" creationId="{B9439AF8-042B-47DE-8012-17D9605ED568}"/>
          </ac:spMkLst>
        </pc:spChg>
        <pc:spChg chg="mod">
          <ac:chgData name="Mathias Walzer" userId="S::walzer@ebi.ac.uk::271a734e-0aa6-4201-95cf-9636889fab29" providerId="AD" clId="Web-{D7EFFCA3-87E5-A8B2-ADD3-4A1FDDFD6AF4}" dt="2019-11-18T15:42:35.226" v="93" actId="1076"/>
          <ac:spMkLst>
            <pc:docMk/>
            <pc:sldMk cId="809616689" sldId="258"/>
            <ac:spMk id="43" creationId="{A05B9470-DD69-49C1-B95C-D34B8F134A87}"/>
          </ac:spMkLst>
        </pc:spChg>
        <pc:spChg chg="mod">
          <ac:chgData name="Mathias Walzer" userId="S::walzer@ebi.ac.uk::271a734e-0aa6-4201-95cf-9636889fab29" providerId="AD" clId="Web-{D7EFFCA3-87E5-A8B2-ADD3-4A1FDDFD6AF4}" dt="2019-11-18T15:39:28.820" v="52" actId="20577"/>
          <ac:spMkLst>
            <pc:docMk/>
            <pc:sldMk cId="809616689" sldId="258"/>
            <ac:spMk id="59" creationId="{793A545E-C416-456A-BB05-CBFBCF166821}"/>
          </ac:spMkLst>
        </pc:spChg>
        <pc:spChg chg="mod">
          <ac:chgData name="Mathias Walzer" userId="S::walzer@ebi.ac.uk::271a734e-0aa6-4201-95cf-9636889fab29" providerId="AD" clId="Web-{D7EFFCA3-87E5-A8B2-ADD3-4A1FDDFD6AF4}" dt="2019-11-18T15:42:35.273" v="94" actId="1076"/>
          <ac:spMkLst>
            <pc:docMk/>
            <pc:sldMk cId="809616689" sldId="258"/>
            <ac:spMk id="73" creationId="{0DD4A654-C5EB-4A31-BDDB-E441165FBC54}"/>
          </ac:spMkLst>
        </pc:spChg>
        <pc:cxnChg chg="add del mod">
          <ac:chgData name="Mathias Walzer" userId="S::walzer@ebi.ac.uk::271a734e-0aa6-4201-95cf-9636889fab29" providerId="AD" clId="Web-{D7EFFCA3-87E5-A8B2-ADD3-4A1FDDFD6AF4}" dt="2019-11-18T15:39:41.117" v="56"/>
          <ac:cxnSpMkLst>
            <pc:docMk/>
            <pc:sldMk cId="809616689" sldId="258"/>
            <ac:cxnSpMk id="11" creationId="{27866A34-CC19-4644-A1DB-AD49F0D25110}"/>
          </ac:cxnSpMkLst>
        </pc:cxnChg>
        <pc:cxnChg chg="add mod">
          <ac:chgData name="Mathias Walzer" userId="S::walzer@ebi.ac.uk::271a734e-0aa6-4201-95cf-9636889fab29" providerId="AD" clId="Web-{D7EFFCA3-87E5-A8B2-ADD3-4A1FDDFD6AF4}" dt="2019-11-18T15:41:07.898" v="64" actId="14100"/>
          <ac:cxnSpMkLst>
            <pc:docMk/>
            <pc:sldMk cId="809616689" sldId="258"/>
            <ac:cxnSpMk id="16" creationId="{5EC4A287-DCA3-4DD1-9AA4-00A8CD68E295}"/>
          </ac:cxnSpMkLst>
        </pc:cxnChg>
        <pc:cxnChg chg="add del mod">
          <ac:chgData name="Mathias Walzer" userId="S::walzer@ebi.ac.uk::271a734e-0aa6-4201-95cf-9636889fab29" providerId="AD" clId="Web-{D7EFFCA3-87E5-A8B2-ADD3-4A1FDDFD6AF4}" dt="2019-11-18T15:41:18.055" v="68"/>
          <ac:cxnSpMkLst>
            <pc:docMk/>
            <pc:sldMk cId="809616689" sldId="258"/>
            <ac:cxnSpMk id="62" creationId="{ACC5D5B0-380C-4FA4-AE83-BE11D1A1619E}"/>
          </ac:cxnSpMkLst>
        </pc:cxnChg>
        <pc:cxnChg chg="add mod">
          <ac:chgData name="Mathias Walzer" userId="S::walzer@ebi.ac.uk::271a734e-0aa6-4201-95cf-9636889fab29" providerId="AD" clId="Web-{D7EFFCA3-87E5-A8B2-ADD3-4A1FDDFD6AF4}" dt="2019-11-18T15:41:51.288" v="72" actId="14100"/>
          <ac:cxnSpMkLst>
            <pc:docMk/>
            <pc:sldMk cId="809616689" sldId="258"/>
            <ac:cxnSpMk id="65" creationId="{77587161-3ABD-4D10-A143-32E5B4B99BF7}"/>
          </ac:cxnSpMkLst>
        </pc:cxnChg>
        <pc:cxnChg chg="add mod">
          <ac:chgData name="Mathias Walzer" userId="S::walzer@ebi.ac.uk::271a734e-0aa6-4201-95cf-9636889fab29" providerId="AD" clId="Web-{D7EFFCA3-87E5-A8B2-ADD3-4A1FDDFD6AF4}" dt="2019-11-18T15:43:35.852" v="103" actId="14100"/>
          <ac:cxnSpMkLst>
            <pc:docMk/>
            <pc:sldMk cId="809616689" sldId="258"/>
            <ac:cxnSpMk id="76" creationId="{0FC2325E-EB21-4C9F-B7FB-5F8E3EFCA7A1}"/>
          </ac:cxnSpMkLst>
        </pc:cxnChg>
      </pc:sldChg>
    </pc:docChg>
  </pc:docChgLst>
  <pc:docChgLst>
    <pc:chgData name="Mathias Walzer" userId="S::walzer@ebi.ac.uk::271a734e-0aa6-4201-95cf-9636889fab29" providerId="AD" clId="Web-{06770844-F108-C419-0D9A-6622591E2853}"/>
    <pc:docChg chg="modSld">
      <pc:chgData name="Mathias Walzer" userId="S::walzer@ebi.ac.uk::271a734e-0aa6-4201-95cf-9636889fab29" providerId="AD" clId="Web-{06770844-F108-C419-0D9A-6622591E2853}" dt="2020-11-19T11:12:55.612" v="724" actId="1076"/>
      <pc:docMkLst>
        <pc:docMk/>
      </pc:docMkLst>
      <pc:sldChg chg="addSp delSp modSp">
        <pc:chgData name="Mathias Walzer" userId="S::walzer@ebi.ac.uk::271a734e-0aa6-4201-95cf-9636889fab29" providerId="AD" clId="Web-{06770844-F108-C419-0D9A-6622591E2853}" dt="2020-11-19T11:12:55.612" v="724" actId="1076"/>
        <pc:sldMkLst>
          <pc:docMk/>
          <pc:sldMk cId="809616689" sldId="258"/>
        </pc:sldMkLst>
        <pc:spChg chg="mod">
          <ac:chgData name="Mathias Walzer" userId="S::walzer@ebi.ac.uk::271a734e-0aa6-4201-95cf-9636889fab29" providerId="AD" clId="Web-{06770844-F108-C419-0D9A-6622591E2853}" dt="2020-11-19T11:06:37.029" v="687" actId="1076"/>
          <ac:spMkLst>
            <pc:docMk/>
            <pc:sldMk cId="809616689" sldId="258"/>
            <ac:spMk id="4" creationId="{E248BA11-2551-4FAD-BBF6-F73C6CC93EC4}"/>
          </ac:spMkLst>
        </pc:spChg>
        <pc:spChg chg="mod">
          <ac:chgData name="Mathias Walzer" userId="S::walzer@ebi.ac.uk::271a734e-0aa6-4201-95cf-9636889fab29" providerId="AD" clId="Web-{06770844-F108-C419-0D9A-6622591E2853}" dt="2020-11-19T11:04:59.555" v="640" actId="1076"/>
          <ac:spMkLst>
            <pc:docMk/>
            <pc:sldMk cId="809616689" sldId="258"/>
            <ac:spMk id="6" creationId="{3698CF63-DBE6-429C-8F7C-2B81EC02B530}"/>
          </ac:spMkLst>
        </pc:spChg>
        <pc:spChg chg="mod">
          <ac:chgData name="Mathias Walzer" userId="S::walzer@ebi.ac.uk::271a734e-0aa6-4201-95cf-9636889fab29" providerId="AD" clId="Web-{06770844-F108-C419-0D9A-6622591E2853}" dt="2020-11-19T11:06:45.623" v="688" actId="1076"/>
          <ac:spMkLst>
            <pc:docMk/>
            <pc:sldMk cId="809616689" sldId="258"/>
            <ac:spMk id="7" creationId="{C6A84815-9CC2-4B81-9AF0-50FC523EDD7B}"/>
          </ac:spMkLst>
        </pc:spChg>
        <pc:spChg chg="mod">
          <ac:chgData name="Mathias Walzer" userId="S::walzer@ebi.ac.uk::271a734e-0aa6-4201-95cf-9636889fab29" providerId="AD" clId="Web-{06770844-F108-C419-0D9A-6622591E2853}" dt="2020-11-19T11:04:59.617" v="641" actId="1076"/>
          <ac:spMkLst>
            <pc:docMk/>
            <pc:sldMk cId="809616689" sldId="258"/>
            <ac:spMk id="8" creationId="{9447CE4C-74A7-4655-8EBB-884A00087673}"/>
          </ac:spMkLst>
        </pc:spChg>
        <pc:spChg chg="mod">
          <ac:chgData name="Mathias Walzer" userId="S::walzer@ebi.ac.uk::271a734e-0aa6-4201-95cf-9636889fab29" providerId="AD" clId="Web-{06770844-F108-C419-0D9A-6622591E2853}" dt="2020-11-19T11:04:17.521" v="477" actId="1076"/>
          <ac:spMkLst>
            <pc:docMk/>
            <pc:sldMk cId="809616689" sldId="258"/>
            <ac:spMk id="10" creationId="{18BA082D-AE68-421C-845F-AC9B4FA90AC9}"/>
          </ac:spMkLst>
        </pc:spChg>
        <pc:spChg chg="mod">
          <ac:chgData name="Mathias Walzer" userId="S::walzer@ebi.ac.uk::271a734e-0aa6-4201-95cf-9636889fab29" providerId="AD" clId="Web-{06770844-F108-C419-0D9A-6622591E2853}" dt="2020-11-19T11:04:17.568" v="478" actId="1076"/>
          <ac:spMkLst>
            <pc:docMk/>
            <pc:sldMk cId="809616689" sldId="258"/>
            <ac:spMk id="12" creationId="{F2C65B9F-31C5-4748-83A3-A6CED9F61F0A}"/>
          </ac:spMkLst>
        </pc:spChg>
        <pc:spChg chg="mod">
          <ac:chgData name="Mathias Walzer" userId="S::walzer@ebi.ac.uk::271a734e-0aa6-4201-95cf-9636889fab29" providerId="AD" clId="Web-{06770844-F108-C419-0D9A-6622591E2853}" dt="2020-11-19T11:06:23.653" v="685" actId="1076"/>
          <ac:spMkLst>
            <pc:docMk/>
            <pc:sldMk cId="809616689" sldId="258"/>
            <ac:spMk id="13" creationId="{AE4A74BB-EF4B-49F5-A0D0-BEE30FDAE2CA}"/>
          </ac:spMkLst>
        </pc:spChg>
        <pc:spChg chg="mod">
          <ac:chgData name="Mathias Walzer" userId="S::walzer@ebi.ac.uk::271a734e-0aa6-4201-95cf-9636889fab29" providerId="AD" clId="Web-{06770844-F108-C419-0D9A-6622591E2853}" dt="2020-11-19T11:04:59.648" v="642" actId="1076"/>
          <ac:spMkLst>
            <pc:docMk/>
            <pc:sldMk cId="809616689" sldId="258"/>
            <ac:spMk id="14" creationId="{266BED32-A185-4714-966D-40C9061225A0}"/>
          </ac:spMkLst>
        </pc:spChg>
        <pc:spChg chg="mod">
          <ac:chgData name="Mathias Walzer" userId="S::walzer@ebi.ac.uk::271a734e-0aa6-4201-95cf-9636889fab29" providerId="AD" clId="Web-{06770844-F108-C419-0D9A-6622591E2853}" dt="2020-11-19T11:04:59.695" v="643" actId="1076"/>
          <ac:spMkLst>
            <pc:docMk/>
            <pc:sldMk cId="809616689" sldId="258"/>
            <ac:spMk id="17" creationId="{8C8CF1FE-7D22-4430-B8F2-628FB51F3763}"/>
          </ac:spMkLst>
        </pc:spChg>
        <pc:spChg chg="mod">
          <ac:chgData name="Mathias Walzer" userId="S::walzer@ebi.ac.uk::271a734e-0aa6-4201-95cf-9636889fab29" providerId="AD" clId="Web-{06770844-F108-C419-0D9A-6622591E2853}" dt="2020-11-19T11:04:59.742" v="644" actId="1076"/>
          <ac:spMkLst>
            <pc:docMk/>
            <pc:sldMk cId="809616689" sldId="258"/>
            <ac:spMk id="18" creationId="{A50DFE5A-BC5C-46BC-8723-CEFC296FD8F1}"/>
          </ac:spMkLst>
        </pc:spChg>
        <pc:spChg chg="mod">
          <ac:chgData name="Mathias Walzer" userId="S::walzer@ebi.ac.uk::271a734e-0aa6-4201-95cf-9636889fab29" providerId="AD" clId="Web-{06770844-F108-C419-0D9A-6622591E2853}" dt="2020-11-19T11:04:59.789" v="645" actId="1076"/>
          <ac:spMkLst>
            <pc:docMk/>
            <pc:sldMk cId="809616689" sldId="258"/>
            <ac:spMk id="20" creationId="{6BC3BA9A-61C3-4A1B-8562-1DCB916FACA5}"/>
          </ac:spMkLst>
        </pc:spChg>
        <pc:spChg chg="mod">
          <ac:chgData name="Mathias Walzer" userId="S::walzer@ebi.ac.uk::271a734e-0aa6-4201-95cf-9636889fab29" providerId="AD" clId="Web-{06770844-F108-C419-0D9A-6622591E2853}" dt="2020-11-19T11:04:59.836" v="646" actId="1076"/>
          <ac:spMkLst>
            <pc:docMk/>
            <pc:sldMk cId="809616689" sldId="258"/>
            <ac:spMk id="21" creationId="{72D437A5-064E-43E3-B4E6-A9ABE143BDDB}"/>
          </ac:spMkLst>
        </pc:spChg>
        <pc:spChg chg="mod">
          <ac:chgData name="Mathias Walzer" userId="S::walzer@ebi.ac.uk::271a734e-0aa6-4201-95cf-9636889fab29" providerId="AD" clId="Web-{06770844-F108-C419-0D9A-6622591E2853}" dt="2020-11-19T10:57:52.250" v="322" actId="1076"/>
          <ac:spMkLst>
            <pc:docMk/>
            <pc:sldMk cId="809616689" sldId="258"/>
            <ac:spMk id="27" creationId="{7D1232E8-7500-40C4-A4E4-841210422D72}"/>
          </ac:spMkLst>
        </pc:spChg>
        <pc:spChg chg="mod">
          <ac:chgData name="Mathias Walzer" userId="S::walzer@ebi.ac.uk::271a734e-0aa6-4201-95cf-9636889fab29" providerId="AD" clId="Web-{06770844-F108-C419-0D9A-6622591E2853}" dt="2020-11-19T10:57:52.281" v="323" actId="1076"/>
          <ac:spMkLst>
            <pc:docMk/>
            <pc:sldMk cId="809616689" sldId="258"/>
            <ac:spMk id="28" creationId="{11B2A10D-1D35-4BE4-9CF3-377055E955AC}"/>
          </ac:spMkLst>
        </pc:spChg>
        <pc:spChg chg="mod">
          <ac:chgData name="Mathias Walzer" userId="S::walzer@ebi.ac.uk::271a734e-0aa6-4201-95cf-9636889fab29" providerId="AD" clId="Web-{06770844-F108-C419-0D9A-6622591E2853}" dt="2020-11-19T10:57:52.313" v="324" actId="1076"/>
          <ac:spMkLst>
            <pc:docMk/>
            <pc:sldMk cId="809616689" sldId="258"/>
            <ac:spMk id="29" creationId="{5533A428-6C5C-45E4-B7F3-648CF85C1D52}"/>
          </ac:spMkLst>
        </pc:spChg>
        <pc:spChg chg="mod">
          <ac:chgData name="Mathias Walzer" userId="S::walzer@ebi.ac.uk::271a734e-0aa6-4201-95cf-9636889fab29" providerId="AD" clId="Web-{06770844-F108-C419-0D9A-6622591E2853}" dt="2020-11-19T11:04:59.867" v="647" actId="1076"/>
          <ac:spMkLst>
            <pc:docMk/>
            <pc:sldMk cId="809616689" sldId="258"/>
            <ac:spMk id="30" creationId="{67BD2ECE-A648-4B24-B9AA-FC8D2F74ACF5}"/>
          </ac:spMkLst>
        </pc:spChg>
        <pc:spChg chg="mod">
          <ac:chgData name="Mathias Walzer" userId="S::walzer@ebi.ac.uk::271a734e-0aa6-4201-95cf-9636889fab29" providerId="AD" clId="Web-{06770844-F108-C419-0D9A-6622591E2853}" dt="2020-11-19T10:57:52.359" v="325" actId="1076"/>
          <ac:spMkLst>
            <pc:docMk/>
            <pc:sldMk cId="809616689" sldId="258"/>
            <ac:spMk id="31" creationId="{05F1DAF0-5710-49BE-A441-D891822D4720}"/>
          </ac:spMkLst>
        </pc:spChg>
        <pc:spChg chg="mod">
          <ac:chgData name="Mathias Walzer" userId="S::walzer@ebi.ac.uk::271a734e-0aa6-4201-95cf-9636889fab29" providerId="AD" clId="Web-{06770844-F108-C419-0D9A-6622591E2853}" dt="2020-11-19T11:04:59.930" v="648" actId="1076"/>
          <ac:spMkLst>
            <pc:docMk/>
            <pc:sldMk cId="809616689" sldId="258"/>
            <ac:spMk id="32" creationId="{452C6161-FFE6-42EE-BEAC-8CC9C6882259}"/>
          </ac:spMkLst>
        </pc:spChg>
        <pc:spChg chg="mod">
          <ac:chgData name="Mathias Walzer" userId="S::walzer@ebi.ac.uk::271a734e-0aa6-4201-95cf-9636889fab29" providerId="AD" clId="Web-{06770844-F108-C419-0D9A-6622591E2853}" dt="2020-11-19T11:04:59.992" v="649" actId="1076"/>
          <ac:spMkLst>
            <pc:docMk/>
            <pc:sldMk cId="809616689" sldId="258"/>
            <ac:spMk id="33" creationId="{C69B1361-0EF8-4E16-B701-DDD08EFC32CD}"/>
          </ac:spMkLst>
        </pc:spChg>
        <pc:spChg chg="mod">
          <ac:chgData name="Mathias Walzer" userId="S::walzer@ebi.ac.uk::271a734e-0aa6-4201-95cf-9636889fab29" providerId="AD" clId="Web-{06770844-F108-C419-0D9A-6622591E2853}" dt="2020-11-19T10:58:34.237" v="340" actId="20577"/>
          <ac:spMkLst>
            <pc:docMk/>
            <pc:sldMk cId="809616689" sldId="258"/>
            <ac:spMk id="34" creationId="{013EC78B-725C-4C11-BCCE-5D64BFF34BF7}"/>
          </ac:spMkLst>
        </pc:spChg>
        <pc:spChg chg="mod">
          <ac:chgData name="Mathias Walzer" userId="S::walzer@ebi.ac.uk::271a734e-0aa6-4201-95cf-9636889fab29" providerId="AD" clId="Web-{06770844-F108-C419-0D9A-6622591E2853}" dt="2020-11-19T11:05:00.914" v="671" actId="1076"/>
          <ac:spMkLst>
            <pc:docMk/>
            <pc:sldMk cId="809616689" sldId="258"/>
            <ac:spMk id="35" creationId="{B1F5DBC6-F6BD-4CD4-A0D3-76D98F6F655E}"/>
          </ac:spMkLst>
        </pc:spChg>
        <pc:spChg chg="add del mod">
          <ac:chgData name="Mathias Walzer" userId="S::walzer@ebi.ac.uk::271a734e-0aa6-4201-95cf-9636889fab29" providerId="AD" clId="Web-{06770844-F108-C419-0D9A-6622591E2853}" dt="2020-11-19T10:51:58.028" v="257"/>
          <ac:spMkLst>
            <pc:docMk/>
            <pc:sldMk cId="809616689" sldId="258"/>
            <ac:spMk id="36" creationId="{1535CEEF-C7B7-4460-9C0B-807FF968DDD2}"/>
          </ac:spMkLst>
        </pc:spChg>
        <pc:spChg chg="mod">
          <ac:chgData name="Mathias Walzer" userId="S::walzer@ebi.ac.uk::271a734e-0aa6-4201-95cf-9636889fab29" providerId="AD" clId="Web-{06770844-F108-C419-0D9A-6622591E2853}" dt="2020-11-19T11:08:57.349" v="702" actId="1076"/>
          <ac:spMkLst>
            <pc:docMk/>
            <pc:sldMk cId="809616689" sldId="258"/>
            <ac:spMk id="37" creationId="{07BEEC32-7E38-4DE0-9E8E-7FBE434FB102}"/>
          </ac:spMkLst>
        </pc:spChg>
        <pc:spChg chg="mod">
          <ac:chgData name="Mathias Walzer" userId="S::walzer@ebi.ac.uk::271a734e-0aa6-4201-95cf-9636889fab29" providerId="AD" clId="Web-{06770844-F108-C419-0D9A-6622591E2853}" dt="2020-11-19T10:48:56.971" v="225" actId="1076"/>
          <ac:spMkLst>
            <pc:docMk/>
            <pc:sldMk cId="809616689" sldId="258"/>
            <ac:spMk id="38" creationId="{22A5093A-78E5-4A23-8993-7037F4B04533}"/>
          </ac:spMkLst>
        </pc:spChg>
        <pc:spChg chg="mod">
          <ac:chgData name="Mathias Walzer" userId="S::walzer@ebi.ac.uk::271a734e-0aa6-4201-95cf-9636889fab29" providerId="AD" clId="Web-{06770844-F108-C419-0D9A-6622591E2853}" dt="2020-11-19T10:48:57.018" v="226" actId="1076"/>
          <ac:spMkLst>
            <pc:docMk/>
            <pc:sldMk cId="809616689" sldId="258"/>
            <ac:spMk id="39" creationId="{E947EDBD-9FE5-4660-9BCD-71FBEBC46F0B}"/>
          </ac:spMkLst>
        </pc:spChg>
        <pc:spChg chg="del">
          <ac:chgData name="Mathias Walzer" userId="S::walzer@ebi.ac.uk::271a734e-0aa6-4201-95cf-9636889fab29" providerId="AD" clId="Web-{06770844-F108-C419-0D9A-6622591E2853}" dt="2020-11-19T10:33:05.028" v="0"/>
          <ac:spMkLst>
            <pc:docMk/>
            <pc:sldMk cId="809616689" sldId="258"/>
            <ac:spMk id="40" creationId="{740DA697-9B12-4333-8261-0D9005AE310E}"/>
          </ac:spMkLst>
        </pc:spChg>
        <pc:spChg chg="mod">
          <ac:chgData name="Mathias Walzer" userId="S::walzer@ebi.ac.uk::271a734e-0aa6-4201-95cf-9636889fab29" providerId="AD" clId="Web-{06770844-F108-C419-0D9A-6622591E2853}" dt="2020-11-19T10:48:57.080" v="227" actId="1076"/>
          <ac:spMkLst>
            <pc:docMk/>
            <pc:sldMk cId="809616689" sldId="258"/>
            <ac:spMk id="41" creationId="{0C18B2D2-7428-4B83-A665-2EFA1F56B3A3}"/>
          </ac:spMkLst>
        </pc:spChg>
        <pc:spChg chg="mod">
          <ac:chgData name="Mathias Walzer" userId="S::walzer@ebi.ac.uk::271a734e-0aa6-4201-95cf-9636889fab29" providerId="AD" clId="Web-{06770844-F108-C419-0D9A-6622591E2853}" dt="2020-11-19T10:48:57.127" v="228" actId="1076"/>
          <ac:spMkLst>
            <pc:docMk/>
            <pc:sldMk cId="809616689" sldId="258"/>
            <ac:spMk id="42" creationId="{B9439AF8-042B-47DE-8012-17D9605ED568}"/>
          </ac:spMkLst>
        </pc:spChg>
        <pc:spChg chg="mod">
          <ac:chgData name="Mathias Walzer" userId="S::walzer@ebi.ac.uk::271a734e-0aa6-4201-95cf-9636889fab29" providerId="AD" clId="Web-{06770844-F108-C419-0D9A-6622591E2853}" dt="2020-11-19T11:05:00.055" v="650" actId="1076"/>
          <ac:spMkLst>
            <pc:docMk/>
            <pc:sldMk cId="809616689" sldId="258"/>
            <ac:spMk id="43" creationId="{A05B9470-DD69-49C1-B95C-D34B8F134A87}"/>
          </ac:spMkLst>
        </pc:spChg>
        <pc:spChg chg="mod">
          <ac:chgData name="Mathias Walzer" userId="S::walzer@ebi.ac.uk::271a734e-0aa6-4201-95cf-9636889fab29" providerId="AD" clId="Web-{06770844-F108-C419-0D9A-6622591E2853}" dt="2020-11-19T10:56:56.466" v="304" actId="20577"/>
          <ac:spMkLst>
            <pc:docMk/>
            <pc:sldMk cId="809616689" sldId="258"/>
            <ac:spMk id="48" creationId="{0F4D2716-335D-4D18-A294-B04D1CFA0407}"/>
          </ac:spMkLst>
        </pc:spChg>
        <pc:spChg chg="mod">
          <ac:chgData name="Mathias Walzer" userId="S::walzer@ebi.ac.uk::271a734e-0aa6-4201-95cf-9636889fab29" providerId="AD" clId="Web-{06770844-F108-C419-0D9A-6622591E2853}" dt="2020-11-19T10:59:52.991" v="351" actId="1076"/>
          <ac:spMkLst>
            <pc:docMk/>
            <pc:sldMk cId="809616689" sldId="258"/>
            <ac:spMk id="49" creationId="{79250592-0155-4C42-A0F4-80C37663C1CD}"/>
          </ac:spMkLst>
        </pc:spChg>
        <pc:spChg chg="add del mod">
          <ac:chgData name="Mathias Walzer" userId="S::walzer@ebi.ac.uk::271a734e-0aa6-4201-95cf-9636889fab29" providerId="AD" clId="Web-{06770844-F108-C419-0D9A-6622591E2853}" dt="2020-11-19T10:56:24.730" v="286"/>
          <ac:spMkLst>
            <pc:docMk/>
            <pc:sldMk cId="809616689" sldId="258"/>
            <ac:spMk id="50" creationId="{F991ADBC-67BA-48B4-8DFD-8E89895B9F3C}"/>
          </ac:spMkLst>
        </pc:spChg>
        <pc:spChg chg="mod">
          <ac:chgData name="Mathias Walzer" userId="S::walzer@ebi.ac.uk::271a734e-0aa6-4201-95cf-9636889fab29" providerId="AD" clId="Web-{06770844-F108-C419-0D9A-6622591E2853}" dt="2020-11-19T10:59:53.100" v="353" actId="1076"/>
          <ac:spMkLst>
            <pc:docMk/>
            <pc:sldMk cId="809616689" sldId="258"/>
            <ac:spMk id="51" creationId="{D517A9F1-7799-4EAC-AC33-82B6C5DBDA99}"/>
          </ac:spMkLst>
        </pc:spChg>
        <pc:spChg chg="mod">
          <ac:chgData name="Mathias Walzer" userId="S::walzer@ebi.ac.uk::271a734e-0aa6-4201-95cf-9636889fab29" providerId="AD" clId="Web-{06770844-F108-C419-0D9A-6622591E2853}" dt="2020-11-19T10:59:53.039" v="352" actId="1076"/>
          <ac:spMkLst>
            <pc:docMk/>
            <pc:sldMk cId="809616689" sldId="258"/>
            <ac:spMk id="52" creationId="{FD8F7BEC-B580-4F11-BE01-1F8E639B8716}"/>
          </ac:spMkLst>
        </pc:spChg>
        <pc:spChg chg="add mod">
          <ac:chgData name="Mathias Walzer" userId="S::walzer@ebi.ac.uk::271a734e-0aa6-4201-95cf-9636889fab29" providerId="AD" clId="Web-{06770844-F108-C419-0D9A-6622591E2853}" dt="2020-11-19T11:06:09.918" v="681" actId="20577"/>
          <ac:spMkLst>
            <pc:docMk/>
            <pc:sldMk cId="809616689" sldId="258"/>
            <ac:spMk id="62" creationId="{0F359D48-3E54-4C66-9902-EA36E28C4BFA}"/>
          </ac:spMkLst>
        </pc:spChg>
        <pc:spChg chg="mod">
          <ac:chgData name="Mathias Walzer" userId="S::walzer@ebi.ac.uk::271a734e-0aa6-4201-95cf-9636889fab29" providerId="AD" clId="Web-{06770844-F108-C419-0D9A-6622591E2853}" dt="2020-11-19T11:06:23.606" v="684" actId="1076"/>
          <ac:spMkLst>
            <pc:docMk/>
            <pc:sldMk cId="809616689" sldId="258"/>
            <ac:spMk id="66" creationId="{D8055237-CEFB-4DDE-8D2A-6A97DFD80CC5}"/>
          </ac:spMkLst>
        </pc:spChg>
        <pc:spChg chg="mod">
          <ac:chgData name="Mathias Walzer" userId="S::walzer@ebi.ac.uk::271a734e-0aa6-4201-95cf-9636889fab29" providerId="AD" clId="Web-{06770844-F108-C419-0D9A-6622591E2853}" dt="2020-11-19T11:06:45.670" v="689" actId="1076"/>
          <ac:spMkLst>
            <pc:docMk/>
            <pc:sldMk cId="809616689" sldId="258"/>
            <ac:spMk id="67" creationId="{2A636AE6-946E-4CF3-A4E7-EA4047232A4C}"/>
          </ac:spMkLst>
        </pc:spChg>
        <pc:spChg chg="mod">
          <ac:chgData name="Mathias Walzer" userId="S::walzer@ebi.ac.uk::271a734e-0aa6-4201-95cf-9636889fab29" providerId="AD" clId="Web-{06770844-F108-C419-0D9A-6622591E2853}" dt="2020-11-19T11:03:24.753" v="456" actId="1076"/>
          <ac:spMkLst>
            <pc:docMk/>
            <pc:sldMk cId="809616689" sldId="258"/>
            <ac:spMk id="68" creationId="{CFCE9F98-EE2C-46BA-B7B9-D5F285CA0423}"/>
          </ac:spMkLst>
        </pc:spChg>
        <pc:spChg chg="mod">
          <ac:chgData name="Mathias Walzer" userId="S::walzer@ebi.ac.uk::271a734e-0aa6-4201-95cf-9636889fab29" providerId="AD" clId="Web-{06770844-F108-C419-0D9A-6622591E2853}" dt="2020-11-19T10:48:56.830" v="223" actId="1076"/>
          <ac:spMkLst>
            <pc:docMk/>
            <pc:sldMk cId="809616689" sldId="258"/>
            <ac:spMk id="69" creationId="{738C2E7B-1FA4-4BE6-9445-CFAB296E437D}"/>
          </ac:spMkLst>
        </pc:spChg>
        <pc:spChg chg="mod">
          <ac:chgData name="Mathias Walzer" userId="S::walzer@ebi.ac.uk::271a734e-0aa6-4201-95cf-9636889fab29" providerId="AD" clId="Web-{06770844-F108-C419-0D9A-6622591E2853}" dt="2020-11-19T11:05:18.212" v="674" actId="1076"/>
          <ac:spMkLst>
            <pc:docMk/>
            <pc:sldMk cId="809616689" sldId="258"/>
            <ac:spMk id="70" creationId="{8C8B03D8-454D-435B-9E00-8559BC68FE25}"/>
          </ac:spMkLst>
        </pc:spChg>
        <pc:spChg chg="mod">
          <ac:chgData name="Mathias Walzer" userId="S::walzer@ebi.ac.uk::271a734e-0aa6-4201-95cf-9636889fab29" providerId="AD" clId="Web-{06770844-F108-C419-0D9A-6622591E2853}" dt="2020-11-19T11:05:29.759" v="676" actId="1076"/>
          <ac:spMkLst>
            <pc:docMk/>
            <pc:sldMk cId="809616689" sldId="258"/>
            <ac:spMk id="71" creationId="{B38EE7FE-456A-43D3-9B05-708576FEAC3B}"/>
          </ac:spMkLst>
        </pc:spChg>
        <pc:spChg chg="mod">
          <ac:chgData name="Mathias Walzer" userId="S::walzer@ebi.ac.uk::271a734e-0aa6-4201-95cf-9636889fab29" providerId="AD" clId="Web-{06770844-F108-C419-0D9A-6622591E2853}" dt="2020-11-19T10:48:22.594" v="187" actId="1076"/>
          <ac:spMkLst>
            <pc:docMk/>
            <pc:sldMk cId="809616689" sldId="258"/>
            <ac:spMk id="72" creationId="{4DE47EE1-50D8-4EB3-8EE3-78670A26E41C}"/>
          </ac:spMkLst>
        </pc:spChg>
        <pc:spChg chg="mod">
          <ac:chgData name="Mathias Walzer" userId="S::walzer@ebi.ac.uk::271a734e-0aa6-4201-95cf-9636889fab29" providerId="AD" clId="Web-{06770844-F108-C419-0D9A-6622591E2853}" dt="2020-11-19T10:48:57.174" v="229" actId="1076"/>
          <ac:spMkLst>
            <pc:docMk/>
            <pc:sldMk cId="809616689" sldId="258"/>
            <ac:spMk id="73" creationId="{0DD4A654-C5EB-4A31-BDDB-E441165FBC54}"/>
          </ac:spMkLst>
        </pc:spChg>
        <pc:spChg chg="mod">
          <ac:chgData name="Mathias Walzer" userId="S::walzer@ebi.ac.uk::271a734e-0aa6-4201-95cf-9636889fab29" providerId="AD" clId="Web-{06770844-F108-C419-0D9A-6622591E2853}" dt="2020-11-19T11:04:17.599" v="479" actId="1076"/>
          <ac:spMkLst>
            <pc:docMk/>
            <pc:sldMk cId="809616689" sldId="258"/>
            <ac:spMk id="74" creationId="{2F43ECB7-D1D6-461A-B782-0B320C4EAB0A}"/>
          </ac:spMkLst>
        </pc:spChg>
        <pc:spChg chg="mod">
          <ac:chgData name="Mathias Walzer" userId="S::walzer@ebi.ac.uk::271a734e-0aa6-4201-95cf-9636889fab29" providerId="AD" clId="Web-{06770844-F108-C419-0D9A-6622591E2853}" dt="2020-11-19T11:05:00.102" v="651" actId="1076"/>
          <ac:spMkLst>
            <pc:docMk/>
            <pc:sldMk cId="809616689" sldId="258"/>
            <ac:spMk id="75" creationId="{2E87A2BE-3F18-4961-B9E4-167BFAB70D12}"/>
          </ac:spMkLst>
        </pc:spChg>
        <pc:spChg chg="mod">
          <ac:chgData name="Mathias Walzer" userId="S::walzer@ebi.ac.uk::271a734e-0aa6-4201-95cf-9636889fab29" providerId="AD" clId="Web-{06770844-F108-C419-0D9A-6622591E2853}" dt="2020-11-19T11:05:00.148" v="652" actId="1076"/>
          <ac:spMkLst>
            <pc:docMk/>
            <pc:sldMk cId="809616689" sldId="258"/>
            <ac:spMk id="77" creationId="{4ECC9CCF-0EE7-42F8-ABAC-F9B0BEB13CDB}"/>
          </ac:spMkLst>
        </pc:spChg>
        <pc:spChg chg="mod">
          <ac:chgData name="Mathias Walzer" userId="S::walzer@ebi.ac.uk::271a734e-0aa6-4201-95cf-9636889fab29" providerId="AD" clId="Web-{06770844-F108-C419-0D9A-6622591E2853}" dt="2020-11-19T11:05:00.195" v="653" actId="1076"/>
          <ac:spMkLst>
            <pc:docMk/>
            <pc:sldMk cId="809616689" sldId="258"/>
            <ac:spMk id="78" creationId="{65BF20B2-8125-4C70-80DC-EAFBC0B86702}"/>
          </ac:spMkLst>
        </pc:spChg>
        <pc:spChg chg="mod">
          <ac:chgData name="Mathias Walzer" userId="S::walzer@ebi.ac.uk::271a734e-0aa6-4201-95cf-9636889fab29" providerId="AD" clId="Web-{06770844-F108-C419-0D9A-6622591E2853}" dt="2020-11-19T11:05:00.227" v="654" actId="1076"/>
          <ac:spMkLst>
            <pc:docMk/>
            <pc:sldMk cId="809616689" sldId="258"/>
            <ac:spMk id="79" creationId="{A2498FB7-FC62-4175-BD57-8B91B6353844}"/>
          </ac:spMkLst>
        </pc:spChg>
        <pc:spChg chg="mod">
          <ac:chgData name="Mathias Walzer" userId="S::walzer@ebi.ac.uk::271a734e-0aa6-4201-95cf-9636889fab29" providerId="AD" clId="Web-{06770844-F108-C419-0D9A-6622591E2853}" dt="2020-11-19T11:05:00.258" v="655" actId="1076"/>
          <ac:spMkLst>
            <pc:docMk/>
            <pc:sldMk cId="809616689" sldId="258"/>
            <ac:spMk id="80" creationId="{81F98041-BF6F-4FD0-896E-6A19A9B76831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352" v="657" actId="1076"/>
          <ac:spMkLst>
            <pc:docMk/>
            <pc:sldMk cId="809616689" sldId="258"/>
            <ac:spMk id="81" creationId="{8659C1E4-E3DA-406E-A0B0-92AEC543E70A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383" v="658" actId="1076"/>
          <ac:spMkLst>
            <pc:docMk/>
            <pc:sldMk cId="809616689" sldId="258"/>
            <ac:spMk id="82" creationId="{527FA320-D9D8-4A1B-9A62-139497CBBF05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430" v="659" actId="1076"/>
          <ac:spMkLst>
            <pc:docMk/>
            <pc:sldMk cId="809616689" sldId="258"/>
            <ac:spMk id="83" creationId="{61FF7965-C95D-4F1F-8054-F8D1DBD5C995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477" v="660" actId="1076"/>
          <ac:spMkLst>
            <pc:docMk/>
            <pc:sldMk cId="809616689" sldId="258"/>
            <ac:spMk id="84" creationId="{85BAD851-F2ED-4B45-8CC9-4AF60FE8444F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508" v="661" actId="1076"/>
          <ac:spMkLst>
            <pc:docMk/>
            <pc:sldMk cId="809616689" sldId="258"/>
            <ac:spMk id="85" creationId="{BD29245E-1F0A-44D4-8F85-E59FAF12C12A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555" v="662" actId="1076"/>
          <ac:spMkLst>
            <pc:docMk/>
            <pc:sldMk cId="809616689" sldId="258"/>
            <ac:spMk id="86" creationId="{50ABF8EB-4C07-4204-9535-9FBBA9B3F6AD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586" v="663" actId="1076"/>
          <ac:spMkLst>
            <pc:docMk/>
            <pc:sldMk cId="809616689" sldId="258"/>
            <ac:spMk id="87" creationId="{AC65B803-364A-458D-A0A3-317B32DB339D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633" v="664" actId="1076"/>
          <ac:spMkLst>
            <pc:docMk/>
            <pc:sldMk cId="809616689" sldId="258"/>
            <ac:spMk id="88" creationId="{839B7316-F4B1-45E9-8108-E17A9BF8E3BA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680" v="665" actId="1076"/>
          <ac:spMkLst>
            <pc:docMk/>
            <pc:sldMk cId="809616689" sldId="258"/>
            <ac:spMk id="89" creationId="{175EF780-D38A-45EB-B7FF-C32C04426822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727" v="666" actId="1076"/>
          <ac:spMkLst>
            <pc:docMk/>
            <pc:sldMk cId="809616689" sldId="258"/>
            <ac:spMk id="90" creationId="{3FF7F186-99C0-41F2-8CB2-7F90371796D9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758" v="667" actId="1076"/>
          <ac:spMkLst>
            <pc:docMk/>
            <pc:sldMk cId="809616689" sldId="258"/>
            <ac:spMk id="91" creationId="{C371CFEC-A54C-4E10-BED2-7A7D86E0E0F8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789" v="668" actId="1076"/>
          <ac:spMkLst>
            <pc:docMk/>
            <pc:sldMk cId="809616689" sldId="258"/>
            <ac:spMk id="92" creationId="{C853033E-66A7-438F-9E30-14341689353E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836" v="669" actId="1076"/>
          <ac:spMkLst>
            <pc:docMk/>
            <pc:sldMk cId="809616689" sldId="258"/>
            <ac:spMk id="93" creationId="{086B3BB8-3F8F-491A-91C7-B09D4C9F6257}"/>
          </ac:spMkLst>
        </pc:spChg>
        <pc:spChg chg="add mod">
          <ac:chgData name="Mathias Walzer" userId="S::walzer@ebi.ac.uk::271a734e-0aa6-4201-95cf-9636889fab29" providerId="AD" clId="Web-{06770844-F108-C419-0D9A-6622591E2853}" dt="2020-11-19T11:05:00.867" v="670" actId="1076"/>
          <ac:spMkLst>
            <pc:docMk/>
            <pc:sldMk cId="809616689" sldId="258"/>
            <ac:spMk id="94" creationId="{035A33A7-A46E-4D49-8436-287275C6D29C}"/>
          </ac:spMkLst>
        </pc:spChg>
        <pc:cxnChg chg="mod">
          <ac:chgData name="Mathias Walzer" userId="S::walzer@ebi.ac.uk::271a734e-0aa6-4201-95cf-9636889fab29" providerId="AD" clId="Web-{06770844-F108-C419-0D9A-6622591E2853}" dt="2020-11-19T11:10:55.855" v="716" actId="14100"/>
          <ac:cxnSpMkLst>
            <pc:docMk/>
            <pc:sldMk cId="809616689" sldId="258"/>
            <ac:cxnSpMk id="16" creationId="{5EC4A287-DCA3-4DD1-9AA4-00A8CD68E295}"/>
          </ac:cxnSpMkLst>
        </pc:cxnChg>
        <pc:cxnChg chg="mod">
          <ac:chgData name="Mathias Walzer" userId="S::walzer@ebi.ac.uk::271a734e-0aa6-4201-95cf-9636889fab29" providerId="AD" clId="Web-{06770844-F108-C419-0D9A-6622591E2853}" dt="2020-11-19T11:08:09.831" v="694" actId="14100"/>
          <ac:cxnSpMkLst>
            <pc:docMk/>
            <pc:sldMk cId="809616689" sldId="258"/>
            <ac:cxnSpMk id="65" creationId="{77587161-3ABD-4D10-A143-32E5B4B99BF7}"/>
          </ac:cxnSpMkLst>
        </pc:cxnChg>
        <pc:cxnChg chg="add del mod">
          <ac:chgData name="Mathias Walzer" userId="S::walzer@ebi.ac.uk::271a734e-0aa6-4201-95cf-9636889fab29" providerId="AD" clId="Web-{06770844-F108-C419-0D9A-6622591E2853}" dt="2020-11-19T11:09:17.319" v="706"/>
          <ac:cxnSpMkLst>
            <pc:docMk/>
            <pc:sldMk cId="809616689" sldId="258"/>
            <ac:cxnSpMk id="95" creationId="{69CD32F3-DAD5-4857-A06D-2A9F665F1C66}"/>
          </ac:cxnSpMkLst>
        </pc:cxnChg>
        <pc:cxnChg chg="add mod">
          <ac:chgData name="Mathias Walzer" userId="S::walzer@ebi.ac.uk::271a734e-0aa6-4201-95cf-9636889fab29" providerId="AD" clId="Web-{06770844-F108-C419-0D9A-6622591E2853}" dt="2020-11-19T11:10:21.916" v="715" actId="14100"/>
          <ac:cxnSpMkLst>
            <pc:docMk/>
            <pc:sldMk cId="809616689" sldId="258"/>
            <ac:cxnSpMk id="96" creationId="{08BE976A-2D9E-4E6F-8E70-3E024B827DF7}"/>
          </ac:cxnSpMkLst>
        </pc:cxnChg>
        <pc:cxnChg chg="add mod">
          <ac:chgData name="Mathias Walzer" userId="S::walzer@ebi.ac.uk::271a734e-0aa6-4201-95cf-9636889fab29" providerId="AD" clId="Web-{06770844-F108-C419-0D9A-6622591E2853}" dt="2020-11-19T11:12:55.612" v="724" actId="1076"/>
          <ac:cxnSpMkLst>
            <pc:docMk/>
            <pc:sldMk cId="809616689" sldId="258"/>
            <ac:cxnSpMk id="97" creationId="{B222D69D-9707-49BB-B8AD-B511826CEE0B}"/>
          </ac:cxnSpMkLst>
        </pc:cxnChg>
      </pc:sldChg>
    </pc:docChg>
  </pc:docChgLst>
  <pc:docChgLst>
    <pc:chgData name="Mathias Walzer" userId="S::walzer@ebi.ac.uk::271a734e-0aa6-4201-95cf-9636889fab29" providerId="AD" clId="Web-{0D75E577-26EB-7FB3-21B1-E54EA2AFBDD7}"/>
    <pc:docChg chg="modSld">
      <pc:chgData name="Mathias Walzer" userId="S::walzer@ebi.ac.uk::271a734e-0aa6-4201-95cf-9636889fab29" providerId="AD" clId="Web-{0D75E577-26EB-7FB3-21B1-E54EA2AFBDD7}" dt="2020-07-27T10:30:49.208" v="40" actId="20577"/>
      <pc:docMkLst>
        <pc:docMk/>
      </pc:docMkLst>
      <pc:sldChg chg="modSp">
        <pc:chgData name="Mathias Walzer" userId="S::walzer@ebi.ac.uk::271a734e-0aa6-4201-95cf-9636889fab29" providerId="AD" clId="Web-{0D75E577-26EB-7FB3-21B1-E54EA2AFBDD7}" dt="2020-07-27T10:21:24.001" v="4" actId="20577"/>
        <pc:sldMkLst>
          <pc:docMk/>
          <pc:sldMk cId="109857222" sldId="256"/>
        </pc:sldMkLst>
        <pc:spChg chg="mod">
          <ac:chgData name="Mathias Walzer" userId="S::walzer@ebi.ac.uk::271a734e-0aa6-4201-95cf-9636889fab29" providerId="AD" clId="Web-{0D75E577-26EB-7FB3-21B1-E54EA2AFBDD7}" dt="2020-07-27T10:21:24.001" v="4" actId="20577"/>
          <ac:spMkLst>
            <pc:docMk/>
            <pc:sldMk cId="109857222" sldId="256"/>
            <ac:spMk id="8" creationId="{9447CE4C-74A7-4655-8EBB-884A00087673}"/>
          </ac:spMkLst>
        </pc:spChg>
      </pc:sldChg>
      <pc:sldChg chg="modSp">
        <pc:chgData name="Mathias Walzer" userId="S::walzer@ebi.ac.uk::271a734e-0aa6-4201-95cf-9636889fab29" providerId="AD" clId="Web-{0D75E577-26EB-7FB3-21B1-E54EA2AFBDD7}" dt="2020-07-27T10:21:42.424" v="8" actId="20577"/>
        <pc:sldMkLst>
          <pc:docMk/>
          <pc:sldMk cId="367087163" sldId="257"/>
        </pc:sldMkLst>
        <pc:spChg chg="mod">
          <ac:chgData name="Mathias Walzer" userId="S::walzer@ebi.ac.uk::271a734e-0aa6-4201-95cf-9636889fab29" providerId="AD" clId="Web-{0D75E577-26EB-7FB3-21B1-E54EA2AFBDD7}" dt="2020-07-27T10:21:42.424" v="8" actId="20577"/>
          <ac:spMkLst>
            <pc:docMk/>
            <pc:sldMk cId="367087163" sldId="257"/>
            <ac:spMk id="8" creationId="{9447CE4C-74A7-4655-8EBB-884A00087673}"/>
          </ac:spMkLst>
        </pc:spChg>
      </pc:sldChg>
      <pc:sldChg chg="modSp">
        <pc:chgData name="Mathias Walzer" userId="S::walzer@ebi.ac.uk::271a734e-0aa6-4201-95cf-9636889fab29" providerId="AD" clId="Web-{0D75E577-26EB-7FB3-21B1-E54EA2AFBDD7}" dt="2020-07-27T10:30:49.208" v="39" actId="20577"/>
        <pc:sldMkLst>
          <pc:docMk/>
          <pc:sldMk cId="809616689" sldId="258"/>
        </pc:sldMkLst>
        <pc:spChg chg="mod">
          <ac:chgData name="Mathias Walzer" userId="S::walzer@ebi.ac.uk::271a734e-0aa6-4201-95cf-9636889fab29" providerId="AD" clId="Web-{0D75E577-26EB-7FB3-21B1-E54EA2AFBDD7}" dt="2020-07-27T10:22:15.520" v="15" actId="20577"/>
          <ac:spMkLst>
            <pc:docMk/>
            <pc:sldMk cId="809616689" sldId="258"/>
            <ac:spMk id="8" creationId="{9447CE4C-74A7-4655-8EBB-884A00087673}"/>
          </ac:spMkLst>
        </pc:spChg>
        <pc:spChg chg="mod">
          <ac:chgData name="Mathias Walzer" userId="S::walzer@ebi.ac.uk::271a734e-0aa6-4201-95cf-9636889fab29" providerId="AD" clId="Web-{0D75E577-26EB-7FB3-21B1-E54EA2AFBDD7}" dt="2020-07-27T10:26:50.443" v="34" actId="20577"/>
          <ac:spMkLst>
            <pc:docMk/>
            <pc:sldMk cId="809616689" sldId="258"/>
            <ac:spMk id="12" creationId="{F2C65B9F-31C5-4748-83A3-A6CED9F61F0A}"/>
          </ac:spMkLst>
        </pc:spChg>
        <pc:spChg chg="mod">
          <ac:chgData name="Mathias Walzer" userId="S::walzer@ebi.ac.uk::271a734e-0aa6-4201-95cf-9636889fab29" providerId="AD" clId="Web-{0D75E577-26EB-7FB3-21B1-E54EA2AFBDD7}" dt="2020-07-27T10:26:01.549" v="28" actId="20577"/>
          <ac:spMkLst>
            <pc:docMk/>
            <pc:sldMk cId="809616689" sldId="258"/>
            <ac:spMk id="17" creationId="{8C8CF1FE-7D22-4430-B8F2-628FB51F3763}"/>
          </ac:spMkLst>
        </pc:spChg>
        <pc:spChg chg="mod">
          <ac:chgData name="Mathias Walzer" userId="S::walzer@ebi.ac.uk::271a734e-0aa6-4201-95cf-9636889fab29" providerId="AD" clId="Web-{0D75E577-26EB-7FB3-21B1-E54EA2AFBDD7}" dt="2020-07-27T10:26:07.206" v="31" actId="20577"/>
          <ac:spMkLst>
            <pc:docMk/>
            <pc:sldMk cId="809616689" sldId="258"/>
            <ac:spMk id="21" creationId="{72D437A5-064E-43E3-B4E6-A9ABE143BDDB}"/>
          </ac:spMkLst>
        </pc:spChg>
        <pc:spChg chg="mod">
          <ac:chgData name="Mathias Walzer" userId="S::walzer@ebi.ac.uk::271a734e-0aa6-4201-95cf-9636889fab29" providerId="AD" clId="Web-{0D75E577-26EB-7FB3-21B1-E54EA2AFBDD7}" dt="2020-07-27T10:25:59.190" v="26" actId="20577"/>
          <ac:spMkLst>
            <pc:docMk/>
            <pc:sldMk cId="809616689" sldId="258"/>
            <ac:spMk id="33" creationId="{C69B1361-0EF8-4E16-B701-DDD08EFC32CD}"/>
          </ac:spMkLst>
        </pc:spChg>
        <pc:spChg chg="mod">
          <ac:chgData name="Mathias Walzer" userId="S::walzer@ebi.ac.uk::271a734e-0aa6-4201-95cf-9636889fab29" providerId="AD" clId="Web-{0D75E577-26EB-7FB3-21B1-E54EA2AFBDD7}" dt="2020-07-27T10:25:51.267" v="23" actId="20577"/>
          <ac:spMkLst>
            <pc:docMk/>
            <pc:sldMk cId="809616689" sldId="258"/>
            <ac:spMk id="34" creationId="{013EC78B-725C-4C11-BCCE-5D64BFF34BF7}"/>
          </ac:spMkLst>
        </pc:spChg>
        <pc:spChg chg="mod">
          <ac:chgData name="Mathias Walzer" userId="S::walzer@ebi.ac.uk::271a734e-0aa6-4201-95cf-9636889fab29" providerId="AD" clId="Web-{0D75E577-26EB-7FB3-21B1-E54EA2AFBDD7}" dt="2020-07-27T10:22:25.755" v="21" actId="20577"/>
          <ac:spMkLst>
            <pc:docMk/>
            <pc:sldMk cId="809616689" sldId="258"/>
            <ac:spMk id="36" creationId="{1535CEEF-C7B7-4460-9C0B-807FF968DDD2}"/>
          </ac:spMkLst>
        </pc:spChg>
        <pc:spChg chg="mod">
          <ac:chgData name="Mathias Walzer" userId="S::walzer@ebi.ac.uk::271a734e-0aa6-4201-95cf-9636889fab29" providerId="AD" clId="Web-{0D75E577-26EB-7FB3-21B1-E54EA2AFBDD7}" dt="2020-07-27T10:30:49.208" v="39" actId="20577"/>
          <ac:spMkLst>
            <pc:docMk/>
            <pc:sldMk cId="809616689" sldId="258"/>
            <ac:spMk id="48" creationId="{0F4D2716-335D-4D18-A294-B04D1CFA0407}"/>
          </ac:spMkLst>
        </pc:spChg>
      </pc:sldChg>
    </pc:docChg>
  </pc:docChgLst>
  <pc:docChgLst>
    <pc:chgData name="Mathias Walzer" userId="S::walzer@ebi.ac.uk::271a734e-0aa6-4201-95cf-9636889fab29" providerId="AD" clId="Web-{BC049B62-8E60-4081-B28C-C23E2273B253}"/>
    <pc:docChg chg="addSld delSld modSld">
      <pc:chgData name="Mathias Walzer" userId="S::walzer@ebi.ac.uk::271a734e-0aa6-4201-95cf-9636889fab29" providerId="AD" clId="Web-{BC049B62-8E60-4081-B28C-C23E2273B253}" dt="2019-11-14T17:55:54.059" v="1824" actId="20577"/>
      <pc:docMkLst>
        <pc:docMk/>
      </pc:docMkLst>
      <pc:sldChg chg="addSp delSp modSp">
        <pc:chgData name="Mathias Walzer" userId="S::walzer@ebi.ac.uk::271a734e-0aa6-4201-95cf-9636889fab29" providerId="AD" clId="Web-{BC049B62-8E60-4081-B28C-C23E2273B253}" dt="2019-11-14T17:37:26.836" v="1304" actId="1076"/>
        <pc:sldMkLst>
          <pc:docMk/>
          <pc:sldMk cId="109857222" sldId="256"/>
        </pc:sldMkLst>
        <pc:spChg chg="del">
          <ac:chgData name="Mathias Walzer" userId="S::walzer@ebi.ac.uk::271a734e-0aa6-4201-95cf-9636889fab29" providerId="AD" clId="Web-{BC049B62-8E60-4081-B28C-C23E2273B253}" dt="2019-11-14T14:50:13.426" v="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Mathias Walzer" userId="S::walzer@ebi.ac.uk::271a734e-0aa6-4201-95cf-9636889fab29" providerId="AD" clId="Web-{BC049B62-8E60-4081-B28C-C23E2273B253}" dt="2019-11-14T17:27:42.740" v="1181" actId="20577"/>
          <ac:spMkLst>
            <pc:docMk/>
            <pc:sldMk cId="109857222" sldId="256"/>
            <ac:spMk id="2" creationId="{F7F1BAD5-1851-445D-A5C5-C9A83ED3F521}"/>
          </ac:spMkLst>
        </pc:spChg>
        <pc:spChg chg="del">
          <ac:chgData name="Mathias Walzer" userId="S::walzer@ebi.ac.uk::271a734e-0aa6-4201-95cf-9636889fab29" providerId="AD" clId="Web-{BC049B62-8E60-4081-B28C-C23E2273B253}" dt="2019-11-14T14:50:15.113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21:31.549" v="1161" actId="20577"/>
          <ac:spMkLst>
            <pc:docMk/>
            <pc:sldMk cId="109857222" sldId="256"/>
            <ac:spMk id="4" creationId="{E248BA11-2551-4FAD-BBF6-F73C6CC93EC4}"/>
          </ac:spMkLst>
        </pc:spChg>
        <pc:spChg chg="add del mod">
          <ac:chgData name="Mathias Walzer" userId="S::walzer@ebi.ac.uk::271a734e-0aa6-4201-95cf-9636889fab29" providerId="AD" clId="Web-{BC049B62-8E60-4081-B28C-C23E2273B253}" dt="2019-11-14T14:54:03.380" v="65"/>
          <ac:spMkLst>
            <pc:docMk/>
            <pc:sldMk cId="109857222" sldId="256"/>
            <ac:spMk id="5" creationId="{D711AC84-341F-4A99-BF5E-37C705B2E8C9}"/>
          </ac:spMkLst>
        </pc:spChg>
        <pc:spChg chg="add mod">
          <ac:chgData name="Mathias Walzer" userId="S::walzer@ebi.ac.uk::271a734e-0aa6-4201-95cf-9636889fab29" providerId="AD" clId="Web-{BC049B62-8E60-4081-B28C-C23E2273B253}" dt="2019-11-14T17:18:11.049" v="1149"/>
          <ac:spMkLst>
            <pc:docMk/>
            <pc:sldMk cId="109857222" sldId="256"/>
            <ac:spMk id="6" creationId="{3698CF63-DBE6-429C-8F7C-2B81EC02B530}"/>
          </ac:spMkLst>
        </pc:spChg>
        <pc:spChg chg="add mod">
          <ac:chgData name="Mathias Walzer" userId="S::walzer@ebi.ac.uk::271a734e-0aa6-4201-95cf-9636889fab29" providerId="AD" clId="Web-{BC049B62-8E60-4081-B28C-C23E2273B253}" dt="2019-11-14T17:17:08.876" v="1147"/>
          <ac:spMkLst>
            <pc:docMk/>
            <pc:sldMk cId="109857222" sldId="256"/>
            <ac:spMk id="7" creationId="{C6A84815-9CC2-4B81-9AF0-50FC523EDD7B}"/>
          </ac:spMkLst>
        </pc:spChg>
        <pc:spChg chg="add mod">
          <ac:chgData name="Mathias Walzer" userId="S::walzer@ebi.ac.uk::271a734e-0aa6-4201-95cf-9636889fab29" providerId="AD" clId="Web-{BC049B62-8E60-4081-B28C-C23E2273B253}" dt="2019-11-14T16:00:55.348" v="871" actId="1076"/>
          <ac:spMkLst>
            <pc:docMk/>
            <pc:sldMk cId="109857222" sldId="256"/>
            <ac:spMk id="8" creationId="{9447CE4C-74A7-4655-8EBB-884A00087673}"/>
          </ac:spMkLst>
        </pc:spChg>
        <pc:spChg chg="add del mod">
          <ac:chgData name="Mathias Walzer" userId="S::walzer@ebi.ac.uk::271a734e-0aa6-4201-95cf-9636889fab29" providerId="AD" clId="Web-{BC049B62-8E60-4081-B28C-C23E2273B253}" dt="2019-11-14T15:04:52.085" v="187"/>
          <ac:spMkLst>
            <pc:docMk/>
            <pc:sldMk cId="109857222" sldId="256"/>
            <ac:spMk id="9" creationId="{A1F3937A-9B10-4E5D-BF9B-4652179E53C2}"/>
          </ac:spMkLst>
        </pc:spChg>
        <pc:spChg chg="add mod">
          <ac:chgData name="Mathias Walzer" userId="S::walzer@ebi.ac.uk::271a734e-0aa6-4201-95cf-9636889fab29" providerId="AD" clId="Web-{BC049B62-8E60-4081-B28C-C23E2273B253}" dt="2019-11-14T17:19:47.424" v="1153" actId="20577"/>
          <ac:spMkLst>
            <pc:docMk/>
            <pc:sldMk cId="109857222" sldId="256"/>
            <ac:spMk id="10" creationId="{18BA082D-AE68-421C-845F-AC9B4FA90AC9}"/>
          </ac:spMkLst>
        </pc:spChg>
        <pc:spChg chg="add del mod">
          <ac:chgData name="Mathias Walzer" userId="S::walzer@ebi.ac.uk::271a734e-0aa6-4201-95cf-9636889fab29" providerId="AD" clId="Web-{BC049B62-8E60-4081-B28C-C23E2273B253}" dt="2019-11-14T15:04:52.069" v="186"/>
          <ac:spMkLst>
            <pc:docMk/>
            <pc:sldMk cId="109857222" sldId="256"/>
            <ac:spMk id="11" creationId="{852FDF0C-55DE-4B3F-B66B-600728784A56}"/>
          </ac:spMkLst>
        </pc:spChg>
        <pc:spChg chg="add mod">
          <ac:chgData name="Mathias Walzer" userId="S::walzer@ebi.ac.uk::271a734e-0aa6-4201-95cf-9636889fab29" providerId="AD" clId="Web-{BC049B62-8E60-4081-B28C-C23E2273B253}" dt="2019-11-14T17:19:59.893" v="1157" actId="1076"/>
          <ac:spMkLst>
            <pc:docMk/>
            <pc:sldMk cId="109857222" sldId="256"/>
            <ac:spMk id="12" creationId="{F2C65B9F-31C5-4748-83A3-A6CED9F61F0A}"/>
          </ac:spMkLst>
        </pc:spChg>
        <pc:spChg chg="add mod">
          <ac:chgData name="Mathias Walzer" userId="S::walzer@ebi.ac.uk::271a734e-0aa6-4201-95cf-9636889fab29" providerId="AD" clId="Web-{BC049B62-8E60-4081-B28C-C23E2273B253}" dt="2019-11-14T17:18:11.142" v="1151"/>
          <ac:spMkLst>
            <pc:docMk/>
            <pc:sldMk cId="109857222" sldId="256"/>
            <ac:spMk id="13" creationId="{AE4A74BB-EF4B-49F5-A0D0-BEE30FDAE2CA}"/>
          </ac:spMkLst>
        </pc:spChg>
        <pc:spChg chg="add mod">
          <ac:chgData name="Mathias Walzer" userId="S::walzer@ebi.ac.uk::271a734e-0aa6-4201-95cf-9636889fab29" providerId="AD" clId="Web-{BC049B62-8E60-4081-B28C-C23E2273B253}" dt="2019-11-14T16:00:55.426" v="873" actId="1076"/>
          <ac:spMkLst>
            <pc:docMk/>
            <pc:sldMk cId="109857222" sldId="256"/>
            <ac:spMk id="14" creationId="{266BED32-A185-4714-966D-40C9061225A0}"/>
          </ac:spMkLst>
        </pc:spChg>
        <pc:spChg chg="add del mod">
          <ac:chgData name="Mathias Walzer" userId="S::walzer@ebi.ac.uk::271a734e-0aa6-4201-95cf-9636889fab29" providerId="AD" clId="Web-{BC049B62-8E60-4081-B28C-C23E2273B253}" dt="2019-11-14T15:17:27.603" v="366"/>
          <ac:spMkLst>
            <pc:docMk/>
            <pc:sldMk cId="109857222" sldId="256"/>
            <ac:spMk id="15" creationId="{991E5BC3-7CA0-4839-A2ED-9F5909641DAF}"/>
          </ac:spMkLst>
        </pc:spChg>
        <pc:spChg chg="add del mod">
          <ac:chgData name="Mathias Walzer" userId="S::walzer@ebi.ac.uk::271a734e-0aa6-4201-95cf-9636889fab29" providerId="AD" clId="Web-{BC049B62-8E60-4081-B28C-C23E2273B253}" dt="2019-11-14T15:10:32.805" v="271"/>
          <ac:spMkLst>
            <pc:docMk/>
            <pc:sldMk cId="109857222" sldId="256"/>
            <ac:spMk id="16" creationId="{AE64F6D6-61E1-42F5-8763-665807046987}"/>
          </ac:spMkLst>
        </pc:spChg>
        <pc:spChg chg="add mod">
          <ac:chgData name="Mathias Walzer" userId="S::walzer@ebi.ac.uk::271a734e-0aa6-4201-95cf-9636889fab29" providerId="AD" clId="Web-{BC049B62-8E60-4081-B28C-C23E2273B253}" dt="2019-11-14T16:00:55.457" v="874" actId="1076"/>
          <ac:spMkLst>
            <pc:docMk/>
            <pc:sldMk cId="109857222" sldId="256"/>
            <ac:spMk id="17" creationId="{8C8CF1FE-7D22-4430-B8F2-628FB51F3763}"/>
          </ac:spMkLst>
        </pc:spChg>
        <pc:spChg chg="add mod">
          <ac:chgData name="Mathias Walzer" userId="S::walzer@ebi.ac.uk::271a734e-0aa6-4201-95cf-9636889fab29" providerId="AD" clId="Web-{BC049B62-8E60-4081-B28C-C23E2273B253}" dt="2019-11-14T17:36:51.914" v="1299" actId="14100"/>
          <ac:spMkLst>
            <pc:docMk/>
            <pc:sldMk cId="109857222" sldId="256"/>
            <ac:spMk id="18" creationId="{A50DFE5A-BC5C-46BC-8723-CEFC296FD8F1}"/>
          </ac:spMkLst>
        </pc:spChg>
        <pc:spChg chg="add del mod">
          <ac:chgData name="Mathias Walzer" userId="S::walzer@ebi.ac.uk::271a734e-0aa6-4201-95cf-9636889fab29" providerId="AD" clId="Web-{BC049B62-8E60-4081-B28C-C23E2273B253}" dt="2019-11-14T15:18:29.151" v="383"/>
          <ac:spMkLst>
            <pc:docMk/>
            <pc:sldMk cId="109857222" sldId="256"/>
            <ac:spMk id="19" creationId="{3B63DD7B-C8CD-4C7F-A14E-15B6D6D971A7}"/>
          </ac:spMkLst>
        </pc:spChg>
        <pc:spChg chg="add mod">
          <ac:chgData name="Mathias Walzer" userId="S::walzer@ebi.ac.uk::271a734e-0aa6-4201-95cf-9636889fab29" providerId="AD" clId="Web-{BC049B62-8E60-4081-B28C-C23E2273B253}" dt="2019-11-14T16:00:55.504" v="876" actId="1076"/>
          <ac:spMkLst>
            <pc:docMk/>
            <pc:sldMk cId="109857222" sldId="256"/>
            <ac:spMk id="20" creationId="{6BC3BA9A-61C3-4A1B-8562-1DCB916FACA5}"/>
          </ac:spMkLst>
        </pc:spChg>
        <pc:spChg chg="add mod">
          <ac:chgData name="Mathias Walzer" userId="S::walzer@ebi.ac.uk::271a734e-0aa6-4201-95cf-9636889fab29" providerId="AD" clId="Web-{BC049B62-8E60-4081-B28C-C23E2273B253}" dt="2019-11-14T16:00:55.535" v="877" actId="1076"/>
          <ac:spMkLst>
            <pc:docMk/>
            <pc:sldMk cId="109857222" sldId="256"/>
            <ac:spMk id="21" creationId="{72D437A5-064E-43E3-B4E6-A9ABE143BDDB}"/>
          </ac:spMkLst>
        </pc:spChg>
        <pc:spChg chg="add del mod">
          <ac:chgData name="Mathias Walzer" userId="S::walzer@ebi.ac.uk::271a734e-0aa6-4201-95cf-9636889fab29" providerId="AD" clId="Web-{BC049B62-8E60-4081-B28C-C23E2273B253}" dt="2019-11-14T15:24:04.933" v="404"/>
          <ac:spMkLst>
            <pc:docMk/>
            <pc:sldMk cId="109857222" sldId="256"/>
            <ac:spMk id="22" creationId="{B85BF35E-6800-498D-AA16-27F128515214}"/>
          </ac:spMkLst>
        </pc:spChg>
        <pc:spChg chg="add del">
          <ac:chgData name="Mathias Walzer" userId="S::walzer@ebi.ac.uk::271a734e-0aa6-4201-95cf-9636889fab29" providerId="AD" clId="Web-{BC049B62-8E60-4081-B28C-C23E2273B253}" dt="2019-11-14T15:30:15.919" v="470"/>
          <ac:spMkLst>
            <pc:docMk/>
            <pc:sldMk cId="109857222" sldId="256"/>
            <ac:spMk id="23" creationId="{8FA53B6D-7D00-4F21-AB07-C401F349207C}"/>
          </ac:spMkLst>
        </pc:spChg>
        <pc:spChg chg="add del">
          <ac:chgData name="Mathias Walzer" userId="S::walzer@ebi.ac.uk::271a734e-0aa6-4201-95cf-9636889fab29" providerId="AD" clId="Web-{BC049B62-8E60-4081-B28C-C23E2273B253}" dt="2019-11-14T15:30:15.919" v="469"/>
          <ac:spMkLst>
            <pc:docMk/>
            <pc:sldMk cId="109857222" sldId="256"/>
            <ac:spMk id="24" creationId="{C13BAE66-75CB-4F44-B43C-09D9CA60AF60}"/>
          </ac:spMkLst>
        </pc:spChg>
        <pc:spChg chg="add del">
          <ac:chgData name="Mathias Walzer" userId="S::walzer@ebi.ac.uk::271a734e-0aa6-4201-95cf-9636889fab29" providerId="AD" clId="Web-{BC049B62-8E60-4081-B28C-C23E2273B253}" dt="2019-11-14T15:30:15.919" v="468"/>
          <ac:spMkLst>
            <pc:docMk/>
            <pc:sldMk cId="109857222" sldId="256"/>
            <ac:spMk id="25" creationId="{3042333D-F87C-4F61-876E-319BEA5D00DE}"/>
          </ac:spMkLst>
        </pc:spChg>
        <pc:spChg chg="add del">
          <ac:chgData name="Mathias Walzer" userId="S::walzer@ebi.ac.uk::271a734e-0aa6-4201-95cf-9636889fab29" providerId="AD" clId="Web-{BC049B62-8E60-4081-B28C-C23E2273B253}" dt="2019-11-14T15:30:15.919" v="467"/>
          <ac:spMkLst>
            <pc:docMk/>
            <pc:sldMk cId="109857222" sldId="256"/>
            <ac:spMk id="26" creationId="{ECDE3B44-32F7-48B1-8290-5836BC5FD0A7}"/>
          </ac:spMkLst>
        </pc:spChg>
        <pc:spChg chg="add mod">
          <ac:chgData name="Mathias Walzer" userId="S::walzer@ebi.ac.uk::271a734e-0aa6-4201-95cf-9636889fab29" providerId="AD" clId="Web-{BC049B62-8E60-4081-B28C-C23E2273B253}" dt="2019-11-14T16:01:24.441" v="887" actId="1076"/>
          <ac:spMkLst>
            <pc:docMk/>
            <pc:sldMk cId="109857222" sldId="256"/>
            <ac:spMk id="27" creationId="{7D1232E8-7500-40C4-A4E4-841210422D72}"/>
          </ac:spMkLst>
        </pc:spChg>
        <pc:spChg chg="add mod">
          <ac:chgData name="Mathias Walzer" userId="S::walzer@ebi.ac.uk::271a734e-0aa6-4201-95cf-9636889fab29" providerId="AD" clId="Web-{BC049B62-8E60-4081-B28C-C23E2273B253}" dt="2019-11-14T16:01:24.473" v="888" actId="1076"/>
          <ac:spMkLst>
            <pc:docMk/>
            <pc:sldMk cId="109857222" sldId="256"/>
            <ac:spMk id="28" creationId="{11B2A10D-1D35-4BE4-9CF3-377055E955AC}"/>
          </ac:spMkLst>
        </pc:spChg>
        <pc:spChg chg="add mod">
          <ac:chgData name="Mathias Walzer" userId="S::walzer@ebi.ac.uk::271a734e-0aa6-4201-95cf-9636889fab29" providerId="AD" clId="Web-{BC049B62-8E60-4081-B28C-C23E2273B253}" dt="2019-11-14T16:01:24.504" v="889" actId="1076"/>
          <ac:spMkLst>
            <pc:docMk/>
            <pc:sldMk cId="109857222" sldId="256"/>
            <ac:spMk id="29" creationId="{5533A428-6C5C-45E4-B7F3-648CF85C1D52}"/>
          </ac:spMkLst>
        </pc:spChg>
        <pc:spChg chg="add mod">
          <ac:chgData name="Mathias Walzer" userId="S::walzer@ebi.ac.uk::271a734e-0aa6-4201-95cf-9636889fab29" providerId="AD" clId="Web-{BC049B62-8E60-4081-B28C-C23E2273B253}" dt="2019-11-14T17:37:05.867" v="1301" actId="1076"/>
          <ac:spMkLst>
            <pc:docMk/>
            <pc:sldMk cId="109857222" sldId="256"/>
            <ac:spMk id="30" creationId="{67BD2ECE-A648-4B24-B9AA-FC8D2F74ACF5}"/>
          </ac:spMkLst>
        </pc:spChg>
        <pc:spChg chg="add mod">
          <ac:chgData name="Mathias Walzer" userId="S::walzer@ebi.ac.uk::271a734e-0aa6-4201-95cf-9636889fab29" providerId="AD" clId="Web-{BC049B62-8E60-4081-B28C-C23E2273B253}" dt="2019-11-14T17:24:39.567" v="1166"/>
          <ac:spMkLst>
            <pc:docMk/>
            <pc:sldMk cId="109857222" sldId="256"/>
            <ac:spMk id="31" creationId="{05F1DAF0-5710-49BE-A441-D891822D4720}"/>
          </ac:spMkLst>
        </pc:spChg>
        <pc:spChg chg="add mod">
          <ac:chgData name="Mathias Walzer" userId="S::walzer@ebi.ac.uk::271a734e-0aa6-4201-95cf-9636889fab29" providerId="AD" clId="Web-{BC049B62-8E60-4081-B28C-C23E2273B253}" dt="2019-11-14T16:03:01.551" v="922" actId="20577"/>
          <ac:spMkLst>
            <pc:docMk/>
            <pc:sldMk cId="109857222" sldId="256"/>
            <ac:spMk id="32" creationId="{452C6161-FFE6-42EE-BEAC-8CC9C6882259}"/>
          </ac:spMkLst>
        </pc:spChg>
        <pc:spChg chg="add mod">
          <ac:chgData name="Mathias Walzer" userId="S::walzer@ebi.ac.uk::271a734e-0aa6-4201-95cf-9636889fab29" providerId="AD" clId="Web-{BC049B62-8E60-4081-B28C-C23E2273B253}" dt="2019-11-14T16:00:55.629" v="880" actId="1076"/>
          <ac:spMkLst>
            <pc:docMk/>
            <pc:sldMk cId="109857222" sldId="256"/>
            <ac:spMk id="33" creationId="{C69B1361-0EF8-4E16-B701-DDD08EFC32CD}"/>
          </ac:spMkLst>
        </pc:spChg>
        <pc:spChg chg="add mod ord">
          <ac:chgData name="Mathias Walzer" userId="S::walzer@ebi.ac.uk::271a734e-0aa6-4201-95cf-9636889fab29" providerId="AD" clId="Web-{BC049B62-8E60-4081-B28C-C23E2273B253}" dt="2019-11-14T16:01:24.394" v="886" actId="1076"/>
          <ac:spMkLst>
            <pc:docMk/>
            <pc:sldMk cId="109857222" sldId="256"/>
            <ac:spMk id="34" creationId="{013EC78B-725C-4C11-BCCE-5D64BFF34BF7}"/>
          </ac:spMkLst>
        </pc:spChg>
        <pc:spChg chg="add mod">
          <ac:chgData name="Mathias Walzer" userId="S::walzer@ebi.ac.uk::271a734e-0aa6-4201-95cf-9636889fab29" providerId="AD" clId="Web-{BC049B62-8E60-4081-B28C-C23E2273B253}" dt="2019-11-14T17:18:11.095" v="1150"/>
          <ac:spMkLst>
            <pc:docMk/>
            <pc:sldMk cId="109857222" sldId="256"/>
            <ac:spMk id="35" creationId="{B1F5DBC6-F6BD-4CD4-A0D3-76D98F6F655E}"/>
          </ac:spMkLst>
        </pc:spChg>
        <pc:spChg chg="add mod">
          <ac:chgData name="Mathias Walzer" userId="S::walzer@ebi.ac.uk::271a734e-0aa6-4201-95cf-9636889fab29" providerId="AD" clId="Web-{BC049B62-8E60-4081-B28C-C23E2273B253}" dt="2019-11-14T17:16:02.845" v="1144" actId="1076"/>
          <ac:spMkLst>
            <pc:docMk/>
            <pc:sldMk cId="109857222" sldId="256"/>
            <ac:spMk id="36" creationId="{1535CEEF-C7B7-4460-9C0B-807FF968DDD2}"/>
          </ac:spMkLst>
        </pc:spChg>
        <pc:spChg chg="add mod">
          <ac:chgData name="Mathias Walzer" userId="S::walzer@ebi.ac.uk::271a734e-0aa6-4201-95cf-9636889fab29" providerId="AD" clId="Web-{BC049B62-8E60-4081-B28C-C23E2273B253}" dt="2019-11-14T16:07:09.255" v="991" actId="20577"/>
          <ac:spMkLst>
            <pc:docMk/>
            <pc:sldMk cId="109857222" sldId="256"/>
            <ac:spMk id="37" creationId="{07BEEC32-7E38-4DE0-9E8E-7FBE434FB102}"/>
          </ac:spMkLst>
        </pc:spChg>
        <pc:spChg chg="add mod">
          <ac:chgData name="Mathias Walzer" userId="S::walzer@ebi.ac.uk::271a734e-0aa6-4201-95cf-9636889fab29" providerId="AD" clId="Web-{BC049B62-8E60-4081-B28C-C23E2273B253}" dt="2019-11-14T16:08:44.271" v="1021" actId="1076"/>
          <ac:spMkLst>
            <pc:docMk/>
            <pc:sldMk cId="109857222" sldId="256"/>
            <ac:spMk id="38" creationId="{22A5093A-78E5-4A23-8993-7037F4B04533}"/>
          </ac:spMkLst>
        </pc:spChg>
        <pc:spChg chg="add mod">
          <ac:chgData name="Mathias Walzer" userId="S::walzer@ebi.ac.uk::271a734e-0aa6-4201-95cf-9636889fab29" providerId="AD" clId="Web-{BC049B62-8E60-4081-B28C-C23E2273B253}" dt="2019-11-14T16:09:03.568" v="1029" actId="1076"/>
          <ac:spMkLst>
            <pc:docMk/>
            <pc:sldMk cId="109857222" sldId="256"/>
            <ac:spMk id="39" creationId="{E947EDBD-9FE5-4660-9BCD-71FBEBC46F0B}"/>
          </ac:spMkLst>
        </pc:spChg>
        <pc:spChg chg="add mod">
          <ac:chgData name="Mathias Walzer" userId="S::walzer@ebi.ac.uk::271a734e-0aa6-4201-95cf-9636889fab29" providerId="AD" clId="Web-{BC049B62-8E60-4081-B28C-C23E2273B253}" dt="2019-11-14T16:09:01.240" v="1028" actId="1076"/>
          <ac:spMkLst>
            <pc:docMk/>
            <pc:sldMk cId="109857222" sldId="256"/>
            <ac:spMk id="40" creationId="{740DA697-9B12-4333-8261-0D9005AE310E}"/>
          </ac:spMkLst>
        </pc:spChg>
        <pc:spChg chg="add mod">
          <ac:chgData name="Mathias Walzer" userId="S::walzer@ebi.ac.uk::271a734e-0aa6-4201-95cf-9636889fab29" providerId="AD" clId="Web-{BC049B62-8E60-4081-B28C-C23E2273B253}" dt="2019-11-14T17:24:02.394" v="1163"/>
          <ac:spMkLst>
            <pc:docMk/>
            <pc:sldMk cId="109857222" sldId="256"/>
            <ac:spMk id="41" creationId="{0C18B2D2-7428-4B83-A665-2EFA1F56B3A3}"/>
          </ac:spMkLst>
        </pc:spChg>
        <pc:spChg chg="add mod">
          <ac:chgData name="Mathias Walzer" userId="S::walzer@ebi.ac.uk::271a734e-0aa6-4201-95cf-9636889fab29" providerId="AD" clId="Web-{BC049B62-8E60-4081-B28C-C23E2273B253}" dt="2019-11-14T17:24:02.425" v="1164"/>
          <ac:spMkLst>
            <pc:docMk/>
            <pc:sldMk cId="109857222" sldId="256"/>
            <ac:spMk id="42" creationId="{B9439AF8-042B-47DE-8012-17D9605ED568}"/>
          </ac:spMkLst>
        </pc:spChg>
        <pc:spChg chg="add mod">
          <ac:chgData name="Mathias Walzer" userId="S::walzer@ebi.ac.uk::271a734e-0aa6-4201-95cf-9636889fab29" providerId="AD" clId="Web-{BC049B62-8E60-4081-B28C-C23E2273B253}" dt="2019-11-14T17:24:02.456" v="1165"/>
          <ac:spMkLst>
            <pc:docMk/>
            <pc:sldMk cId="109857222" sldId="256"/>
            <ac:spMk id="43" creationId="{A05B9470-DD69-49C1-B95C-D34B8F134A87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12:57.813" v="1066"/>
          <ac:spMkLst>
            <pc:docMk/>
            <pc:sldMk cId="109857222" sldId="256"/>
            <ac:spMk id="44" creationId="{34834CC4-0320-4FC7-B7ED-240C2AEC6667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13:03.625" v="1069"/>
          <ac:spMkLst>
            <pc:docMk/>
            <pc:sldMk cId="109857222" sldId="256"/>
            <ac:spMk id="45" creationId="{E285571F-484A-419B-B8D8-DBF270E80801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13:03.625" v="1068"/>
          <ac:spMkLst>
            <pc:docMk/>
            <pc:sldMk cId="109857222" sldId="256"/>
            <ac:spMk id="46" creationId="{D10F715D-41B2-4227-9B5E-F49EAC707D1B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13:03.625" v="1067"/>
          <ac:spMkLst>
            <pc:docMk/>
            <pc:sldMk cId="109857222" sldId="256"/>
            <ac:spMk id="47" creationId="{9E1E86AA-2D74-40E5-9F6E-768E3DA460F0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34:07.101" v="1276" actId="14100"/>
          <ac:spMkLst>
            <pc:docMk/>
            <pc:sldMk cId="109857222" sldId="256"/>
            <ac:spMk id="48" creationId="{0F4D2716-335D-4D18-A294-B04D1CFA0407}"/>
          </ac:spMkLst>
        </pc:spChg>
        <pc:spChg chg="add mod">
          <ac:chgData name="Mathias Walzer" userId="S::walzer@ebi.ac.uk::271a734e-0aa6-4201-95cf-9636889fab29" providerId="AD" clId="Web-{BC049B62-8E60-4081-B28C-C23E2273B253}" dt="2019-11-14T17:34:01.835" v="1270" actId="1076"/>
          <ac:spMkLst>
            <pc:docMk/>
            <pc:sldMk cId="109857222" sldId="256"/>
            <ac:spMk id="49" creationId="{79250592-0155-4C42-A0F4-80C37663C1CD}"/>
          </ac:spMkLst>
        </pc:spChg>
        <pc:spChg chg="add mod">
          <ac:chgData name="Mathias Walzer" userId="S::walzer@ebi.ac.uk::271a734e-0aa6-4201-95cf-9636889fab29" providerId="AD" clId="Web-{BC049B62-8E60-4081-B28C-C23E2273B253}" dt="2019-11-14T17:34:01.882" v="1271" actId="1076"/>
          <ac:spMkLst>
            <pc:docMk/>
            <pc:sldMk cId="109857222" sldId="256"/>
            <ac:spMk id="50" creationId="{F991ADBC-67BA-48B4-8DFD-8E89895B9F3C}"/>
          </ac:spMkLst>
        </pc:spChg>
        <pc:spChg chg="add mod">
          <ac:chgData name="Mathias Walzer" userId="S::walzer@ebi.ac.uk::271a734e-0aa6-4201-95cf-9636889fab29" providerId="AD" clId="Web-{BC049B62-8E60-4081-B28C-C23E2273B253}" dt="2019-11-14T17:34:01.929" v="1272" actId="1076"/>
          <ac:spMkLst>
            <pc:docMk/>
            <pc:sldMk cId="109857222" sldId="256"/>
            <ac:spMk id="51" creationId="{D517A9F1-7799-4EAC-AC33-82B6C5DBDA99}"/>
          </ac:spMkLst>
        </pc:spChg>
        <pc:spChg chg="add mod">
          <ac:chgData name="Mathias Walzer" userId="S::walzer@ebi.ac.uk::271a734e-0aa6-4201-95cf-9636889fab29" providerId="AD" clId="Web-{BC049B62-8E60-4081-B28C-C23E2273B253}" dt="2019-11-14T17:34:01.975" v="1273" actId="1076"/>
          <ac:spMkLst>
            <pc:docMk/>
            <pc:sldMk cId="109857222" sldId="256"/>
            <ac:spMk id="52" creationId="{FD8F7BEC-B580-4F11-BE01-1F8E639B8716}"/>
          </ac:spMkLst>
        </pc:spChg>
        <pc:spChg chg="add del">
          <ac:chgData name="Mathias Walzer" userId="S::walzer@ebi.ac.uk::271a734e-0aa6-4201-95cf-9636889fab29" providerId="AD" clId="Web-{BC049B62-8E60-4081-B28C-C23E2273B253}" dt="2019-11-14T17:27:49.755" v="1193"/>
          <ac:spMkLst>
            <pc:docMk/>
            <pc:sldMk cId="109857222" sldId="256"/>
            <ac:spMk id="53" creationId="{8D85ECEA-FAA2-45A1-9825-2F5585D93743}"/>
          </ac:spMkLst>
        </pc:spChg>
        <pc:spChg chg="add del">
          <ac:chgData name="Mathias Walzer" userId="S::walzer@ebi.ac.uk::271a734e-0aa6-4201-95cf-9636889fab29" providerId="AD" clId="Web-{BC049B62-8E60-4081-B28C-C23E2273B253}" dt="2019-11-14T17:27:49.755" v="1192"/>
          <ac:spMkLst>
            <pc:docMk/>
            <pc:sldMk cId="109857222" sldId="256"/>
            <ac:spMk id="54" creationId="{EEFEB22B-F415-459E-8C0E-46FF8734FB7B}"/>
          </ac:spMkLst>
        </pc:spChg>
        <pc:spChg chg="add del">
          <ac:chgData name="Mathias Walzer" userId="S::walzer@ebi.ac.uk::271a734e-0aa6-4201-95cf-9636889fab29" providerId="AD" clId="Web-{BC049B62-8E60-4081-B28C-C23E2273B253}" dt="2019-11-14T17:27:49.755" v="1191"/>
          <ac:spMkLst>
            <pc:docMk/>
            <pc:sldMk cId="109857222" sldId="256"/>
            <ac:spMk id="55" creationId="{5C013C52-9C23-4EE2-99A4-38000408FFA6}"/>
          </ac:spMkLst>
        </pc:spChg>
        <pc:spChg chg="add del">
          <ac:chgData name="Mathias Walzer" userId="S::walzer@ebi.ac.uk::271a734e-0aa6-4201-95cf-9636889fab29" providerId="AD" clId="Web-{BC049B62-8E60-4081-B28C-C23E2273B253}" dt="2019-11-14T17:27:49.755" v="1190"/>
          <ac:spMkLst>
            <pc:docMk/>
            <pc:sldMk cId="109857222" sldId="256"/>
            <ac:spMk id="56" creationId="{89423010-13AB-4206-AAF8-F5D4A7676699}"/>
          </ac:spMkLst>
        </pc:spChg>
        <pc:spChg chg="add del">
          <ac:chgData name="Mathias Walzer" userId="S::walzer@ebi.ac.uk::271a734e-0aa6-4201-95cf-9636889fab29" providerId="AD" clId="Web-{BC049B62-8E60-4081-B28C-C23E2273B253}" dt="2019-11-14T17:27:49.755" v="1189"/>
          <ac:spMkLst>
            <pc:docMk/>
            <pc:sldMk cId="109857222" sldId="256"/>
            <ac:spMk id="57" creationId="{6AE11895-E5C2-4701-A9D1-EFAA837C10D3}"/>
          </ac:spMkLst>
        </pc:spChg>
        <pc:spChg chg="add del">
          <ac:chgData name="Mathias Walzer" userId="S::walzer@ebi.ac.uk::271a734e-0aa6-4201-95cf-9636889fab29" providerId="AD" clId="Web-{BC049B62-8E60-4081-B28C-C23E2273B253}" dt="2019-11-14T17:28:02.880" v="1203"/>
          <ac:spMkLst>
            <pc:docMk/>
            <pc:sldMk cId="109857222" sldId="256"/>
            <ac:spMk id="58" creationId="{A8835EE9-9DBE-4846-AC48-CBF528962819}"/>
          </ac:spMkLst>
        </pc:spChg>
        <pc:spChg chg="add del">
          <ac:chgData name="Mathias Walzer" userId="S::walzer@ebi.ac.uk::271a734e-0aa6-4201-95cf-9636889fab29" providerId="AD" clId="Web-{BC049B62-8E60-4081-B28C-C23E2273B253}" dt="2019-11-14T17:28:02.880" v="1202"/>
          <ac:spMkLst>
            <pc:docMk/>
            <pc:sldMk cId="109857222" sldId="256"/>
            <ac:spMk id="59" creationId="{AA0D2911-FC69-48E2-9FA5-E604D41132F4}"/>
          </ac:spMkLst>
        </pc:spChg>
        <pc:spChg chg="add del">
          <ac:chgData name="Mathias Walzer" userId="S::walzer@ebi.ac.uk::271a734e-0aa6-4201-95cf-9636889fab29" providerId="AD" clId="Web-{BC049B62-8E60-4081-B28C-C23E2273B253}" dt="2019-11-14T17:28:02.880" v="1201"/>
          <ac:spMkLst>
            <pc:docMk/>
            <pc:sldMk cId="109857222" sldId="256"/>
            <ac:spMk id="60" creationId="{6CB6B93A-9A13-4A1B-B199-E5D43D420B8D}"/>
          </ac:spMkLst>
        </pc:spChg>
        <pc:spChg chg="add del">
          <ac:chgData name="Mathias Walzer" userId="S::walzer@ebi.ac.uk::271a734e-0aa6-4201-95cf-9636889fab29" providerId="AD" clId="Web-{BC049B62-8E60-4081-B28C-C23E2273B253}" dt="2019-11-14T17:28:02.880" v="1200"/>
          <ac:spMkLst>
            <pc:docMk/>
            <pc:sldMk cId="109857222" sldId="256"/>
            <ac:spMk id="61" creationId="{FFF45A27-8BA2-4A69-B9F2-E42F9940DB36}"/>
          </ac:spMkLst>
        </pc:spChg>
        <pc:spChg chg="add del">
          <ac:chgData name="Mathias Walzer" userId="S::walzer@ebi.ac.uk::271a734e-0aa6-4201-95cf-9636889fab29" providerId="AD" clId="Web-{BC049B62-8E60-4081-B28C-C23E2273B253}" dt="2019-11-14T17:28:02.880" v="1199"/>
          <ac:spMkLst>
            <pc:docMk/>
            <pc:sldMk cId="109857222" sldId="256"/>
            <ac:spMk id="62" creationId="{4934E55D-7803-40C0-98A4-8F2D160F0852}"/>
          </ac:spMkLst>
        </pc:spChg>
        <pc:spChg chg="add mod">
          <ac:chgData name="Mathias Walzer" userId="S::walzer@ebi.ac.uk::271a734e-0aa6-4201-95cf-9636889fab29" providerId="AD" clId="Web-{BC049B62-8E60-4081-B28C-C23E2273B253}" dt="2019-11-14T17:28:14.552" v="1208" actId="20577"/>
          <ac:spMkLst>
            <pc:docMk/>
            <pc:sldMk cId="109857222" sldId="256"/>
            <ac:spMk id="63" creationId="{AD963DD5-22ED-4176-A326-484B9C6ABEC5}"/>
          </ac:spMkLst>
        </pc:spChg>
        <pc:spChg chg="add mod">
          <ac:chgData name="Mathias Walzer" userId="S::walzer@ebi.ac.uk::271a734e-0aa6-4201-95cf-9636889fab29" providerId="AD" clId="Web-{BC049B62-8E60-4081-B28C-C23E2273B253}" dt="2019-11-14T17:28:47.521" v="1233" actId="20577"/>
          <ac:spMkLst>
            <pc:docMk/>
            <pc:sldMk cId="109857222" sldId="256"/>
            <ac:spMk id="64" creationId="{94C8FC9B-79C1-419E-A90F-E4F97AE1515F}"/>
          </ac:spMkLst>
        </pc:spChg>
        <pc:spChg chg="add del">
          <ac:chgData name="Mathias Walzer" userId="S::walzer@ebi.ac.uk::271a734e-0aa6-4201-95cf-9636889fab29" providerId="AD" clId="Web-{BC049B62-8E60-4081-B28C-C23E2273B253}" dt="2019-11-14T17:29:04.568" v="1237"/>
          <ac:spMkLst>
            <pc:docMk/>
            <pc:sldMk cId="109857222" sldId="256"/>
            <ac:spMk id="65" creationId="{8711B7D6-A9D4-4663-840C-6EB2F18A6EB5}"/>
          </ac:spMkLst>
        </pc:spChg>
        <pc:spChg chg="add mod">
          <ac:chgData name="Mathias Walzer" userId="S::walzer@ebi.ac.uk::271a734e-0aa6-4201-95cf-9636889fab29" providerId="AD" clId="Web-{BC049B62-8E60-4081-B28C-C23E2273B253}" dt="2019-11-14T17:29:16.474" v="1239" actId="1076"/>
          <ac:spMkLst>
            <pc:docMk/>
            <pc:sldMk cId="109857222" sldId="256"/>
            <ac:spMk id="66" creationId="{D8055237-CEFB-4DDE-8D2A-6A97DFD80CC5}"/>
          </ac:spMkLst>
        </pc:spChg>
        <pc:spChg chg="add mod">
          <ac:chgData name="Mathias Walzer" userId="S::walzer@ebi.ac.uk::271a734e-0aa6-4201-95cf-9636889fab29" providerId="AD" clId="Web-{BC049B62-8E60-4081-B28C-C23E2273B253}" dt="2019-11-14T17:29:34.834" v="1241" actId="1076"/>
          <ac:spMkLst>
            <pc:docMk/>
            <pc:sldMk cId="109857222" sldId="256"/>
            <ac:spMk id="67" creationId="{2A636AE6-946E-4CF3-A4E7-EA4047232A4C}"/>
          </ac:spMkLst>
        </pc:spChg>
        <pc:spChg chg="add mod">
          <ac:chgData name="Mathias Walzer" userId="S::walzer@ebi.ac.uk::271a734e-0aa6-4201-95cf-9636889fab29" providerId="AD" clId="Web-{BC049B62-8E60-4081-B28C-C23E2273B253}" dt="2019-11-14T17:30:13.474" v="1245" actId="1076"/>
          <ac:spMkLst>
            <pc:docMk/>
            <pc:sldMk cId="109857222" sldId="256"/>
            <ac:spMk id="68" creationId="{CFCE9F98-EE2C-46BA-B7B9-D5F285CA0423}"/>
          </ac:spMkLst>
        </pc:spChg>
        <pc:spChg chg="add mod">
          <ac:chgData name="Mathias Walzer" userId="S::walzer@ebi.ac.uk::271a734e-0aa6-4201-95cf-9636889fab29" providerId="AD" clId="Web-{BC049B62-8E60-4081-B28C-C23E2273B253}" dt="2019-11-14T17:32:43.163" v="1263" actId="1076"/>
          <ac:spMkLst>
            <pc:docMk/>
            <pc:sldMk cId="109857222" sldId="256"/>
            <ac:spMk id="69" creationId="{738C2E7B-1FA4-4BE6-9445-CFAB296E437D}"/>
          </ac:spMkLst>
        </pc:spChg>
        <pc:spChg chg="add mod">
          <ac:chgData name="Mathias Walzer" userId="S::walzer@ebi.ac.uk::271a734e-0aa6-4201-95cf-9636889fab29" providerId="AD" clId="Web-{BC049B62-8E60-4081-B28C-C23E2273B253}" dt="2019-11-14T17:30:53.240" v="1249" actId="1076"/>
          <ac:spMkLst>
            <pc:docMk/>
            <pc:sldMk cId="109857222" sldId="256"/>
            <ac:spMk id="70" creationId="{8C8B03D8-454D-435B-9E00-8559BC68FE25}"/>
          </ac:spMkLst>
        </pc:spChg>
        <pc:spChg chg="add mod">
          <ac:chgData name="Mathias Walzer" userId="S::walzer@ebi.ac.uk::271a734e-0aa6-4201-95cf-9636889fab29" providerId="AD" clId="Web-{BC049B62-8E60-4081-B28C-C23E2273B253}" dt="2019-11-14T17:31:15.334" v="1252" actId="1076"/>
          <ac:spMkLst>
            <pc:docMk/>
            <pc:sldMk cId="109857222" sldId="256"/>
            <ac:spMk id="71" creationId="{B38EE7FE-456A-43D3-9B05-708576FEAC3B}"/>
          </ac:spMkLst>
        </pc:spChg>
        <pc:spChg chg="add mod">
          <ac:chgData name="Mathias Walzer" userId="S::walzer@ebi.ac.uk::271a734e-0aa6-4201-95cf-9636889fab29" providerId="AD" clId="Web-{BC049B62-8E60-4081-B28C-C23E2273B253}" dt="2019-11-14T17:34:18.413" v="1277" actId="1076"/>
          <ac:spMkLst>
            <pc:docMk/>
            <pc:sldMk cId="109857222" sldId="256"/>
            <ac:spMk id="72" creationId="{4DE47EE1-50D8-4EB3-8EE3-78670A26E41C}"/>
          </ac:spMkLst>
        </pc:spChg>
        <pc:spChg chg="add mod">
          <ac:chgData name="Mathias Walzer" userId="S::walzer@ebi.ac.uk::271a734e-0aa6-4201-95cf-9636889fab29" providerId="AD" clId="Web-{BC049B62-8E60-4081-B28C-C23E2273B253}" dt="2019-11-14T17:32:30.194" v="1259" actId="1076"/>
          <ac:spMkLst>
            <pc:docMk/>
            <pc:sldMk cId="109857222" sldId="256"/>
            <ac:spMk id="73" creationId="{0DD4A654-C5EB-4A31-BDDB-E441165FBC54}"/>
          </ac:spMkLst>
        </pc:spChg>
        <pc:spChg chg="add mod">
          <ac:chgData name="Mathias Walzer" userId="S::walzer@ebi.ac.uk::271a734e-0aa6-4201-95cf-9636889fab29" providerId="AD" clId="Web-{BC049B62-8E60-4081-B28C-C23E2273B253}" dt="2019-11-14T17:33:29.553" v="1268" actId="1076"/>
          <ac:spMkLst>
            <pc:docMk/>
            <pc:sldMk cId="109857222" sldId="256"/>
            <ac:spMk id="74" creationId="{2F43ECB7-D1D6-461A-B782-0B320C4EAB0A}"/>
          </ac:spMkLst>
        </pc:spChg>
        <pc:spChg chg="add mod">
          <ac:chgData name="Mathias Walzer" userId="S::walzer@ebi.ac.uk::271a734e-0aa6-4201-95cf-9636889fab29" providerId="AD" clId="Web-{BC049B62-8E60-4081-B28C-C23E2273B253}" dt="2019-11-14T17:37:26.836" v="1304" actId="1076"/>
          <ac:spMkLst>
            <pc:docMk/>
            <pc:sldMk cId="109857222" sldId="256"/>
            <ac:spMk id="75" creationId="{2E87A2BE-3F18-4961-B9E4-167BFAB70D12}"/>
          </ac:spMkLst>
        </pc:spChg>
        <pc:spChg chg="add del mod">
          <ac:chgData name="Mathias Walzer" userId="S::walzer@ebi.ac.uk::271a734e-0aa6-4201-95cf-9636889fab29" providerId="AD" clId="Web-{BC049B62-8E60-4081-B28C-C23E2273B253}" dt="2019-11-14T17:35:21.929" v="1286"/>
          <ac:spMkLst>
            <pc:docMk/>
            <pc:sldMk cId="109857222" sldId="256"/>
            <ac:spMk id="76" creationId="{2100D06C-6287-4350-B1C2-DF56BABC1133}"/>
          </ac:spMkLst>
        </pc:spChg>
        <pc:spChg chg="add mod">
          <ac:chgData name="Mathias Walzer" userId="S::walzer@ebi.ac.uk::271a734e-0aa6-4201-95cf-9636889fab29" providerId="AD" clId="Web-{BC049B62-8E60-4081-B28C-C23E2273B253}" dt="2019-11-14T17:35:44.320" v="1290" actId="1076"/>
          <ac:spMkLst>
            <pc:docMk/>
            <pc:sldMk cId="109857222" sldId="256"/>
            <ac:spMk id="77" creationId="{4ECC9CCF-0EE7-42F8-ABAC-F9B0BEB13CDB}"/>
          </ac:spMkLst>
        </pc:spChg>
        <pc:spChg chg="add mod">
          <ac:chgData name="Mathias Walzer" userId="S::walzer@ebi.ac.uk::271a734e-0aa6-4201-95cf-9636889fab29" providerId="AD" clId="Web-{BC049B62-8E60-4081-B28C-C23E2273B253}" dt="2019-11-14T17:36:00.210" v="1292" actId="1076"/>
          <ac:spMkLst>
            <pc:docMk/>
            <pc:sldMk cId="109857222" sldId="256"/>
            <ac:spMk id="78" creationId="{65BF20B2-8125-4C70-80DC-EAFBC0B86702}"/>
          </ac:spMkLst>
        </pc:spChg>
        <pc:spChg chg="add mod">
          <ac:chgData name="Mathias Walzer" userId="S::walzer@ebi.ac.uk::271a734e-0aa6-4201-95cf-9636889fab29" providerId="AD" clId="Web-{BC049B62-8E60-4081-B28C-C23E2273B253}" dt="2019-11-14T17:37:20.398" v="1302" actId="1076"/>
          <ac:spMkLst>
            <pc:docMk/>
            <pc:sldMk cId="109857222" sldId="256"/>
            <ac:spMk id="79" creationId="{A2498FB7-FC62-4175-BD57-8B91B6353844}"/>
          </ac:spMkLst>
        </pc:spChg>
        <pc:spChg chg="add mod">
          <ac:chgData name="Mathias Walzer" userId="S::walzer@ebi.ac.uk::271a734e-0aa6-4201-95cf-9636889fab29" providerId="AD" clId="Web-{BC049B62-8E60-4081-B28C-C23E2273B253}" dt="2019-11-14T17:36:41.164" v="1298" actId="1076"/>
          <ac:spMkLst>
            <pc:docMk/>
            <pc:sldMk cId="109857222" sldId="256"/>
            <ac:spMk id="80" creationId="{81F98041-BF6F-4FD0-896E-6A19A9B76831}"/>
          </ac:spMkLst>
        </pc:spChg>
      </pc:sldChg>
      <pc:sldChg chg="addSp delSp modSp add replId">
        <pc:chgData name="Mathias Walzer" userId="S::walzer@ebi.ac.uk::271a734e-0aa6-4201-95cf-9636889fab29" providerId="AD" clId="Web-{BC049B62-8E60-4081-B28C-C23E2273B253}" dt="2019-11-14T17:55:53.153" v="1823" actId="20577"/>
        <pc:sldMkLst>
          <pc:docMk/>
          <pc:sldMk cId="367087163" sldId="257"/>
        </pc:sldMkLst>
        <pc:spChg chg="mod">
          <ac:chgData name="Mathias Walzer" userId="S::walzer@ebi.ac.uk::271a734e-0aa6-4201-95cf-9636889fab29" providerId="AD" clId="Web-{BC049B62-8E60-4081-B28C-C23E2273B253}" dt="2019-11-14T17:53:50.996" v="1756" actId="1076"/>
          <ac:spMkLst>
            <pc:docMk/>
            <pc:sldMk cId="367087163" sldId="257"/>
            <ac:spMk id="2" creationId="{F7F1BAD5-1851-445D-A5C5-C9A83ED3F521}"/>
          </ac:spMkLst>
        </pc:spChg>
        <pc:spChg chg="add mod">
          <ac:chgData name="Mathias Walzer" userId="S::walzer@ebi.ac.uk::271a734e-0aa6-4201-95cf-9636889fab29" providerId="AD" clId="Web-{BC049B62-8E60-4081-B28C-C23E2273B253}" dt="2019-11-14T17:53:51.043" v="1757" actId="1076"/>
          <ac:spMkLst>
            <pc:docMk/>
            <pc:sldMk cId="367087163" sldId="257"/>
            <ac:spMk id="3" creationId="{80C702E9-3D26-4EA2-8239-49B939228368}"/>
          </ac:spMkLst>
        </pc:spChg>
        <pc:spChg chg="mod">
          <ac:chgData name="Mathias Walzer" userId="S::walzer@ebi.ac.uk::271a734e-0aa6-4201-95cf-9636889fab29" providerId="AD" clId="Web-{BC049B62-8E60-4081-B28C-C23E2273B253}" dt="2019-11-14T17:45:10.369" v="1522" actId="1076"/>
          <ac:spMkLst>
            <pc:docMk/>
            <pc:sldMk cId="367087163" sldId="257"/>
            <ac:spMk id="4" creationId="{E248BA11-2551-4FAD-BBF6-F73C6CC93EC4}"/>
          </ac:spMkLst>
        </pc:spChg>
        <pc:spChg chg="add del">
          <ac:chgData name="Mathias Walzer" userId="S::walzer@ebi.ac.uk::271a734e-0aa6-4201-95cf-9636889fab29" providerId="AD" clId="Web-{BC049B62-8E60-4081-B28C-C23E2273B253}" dt="2019-11-14T17:53:53.184" v="1763"/>
          <ac:spMkLst>
            <pc:docMk/>
            <pc:sldMk cId="367087163" sldId="257"/>
            <ac:spMk id="5" creationId="{9827DBE0-05B8-446E-890E-BB08C2D246B4}"/>
          </ac:spMkLst>
        </pc:spChg>
        <pc:spChg chg="mod">
          <ac:chgData name="Mathias Walzer" userId="S::walzer@ebi.ac.uk::271a734e-0aa6-4201-95cf-9636889fab29" providerId="AD" clId="Web-{BC049B62-8E60-4081-B28C-C23E2273B253}" dt="2019-11-14T17:45:10.416" v="1523" actId="1076"/>
          <ac:spMkLst>
            <pc:docMk/>
            <pc:sldMk cId="367087163" sldId="257"/>
            <ac:spMk id="6" creationId="{3698CF63-DBE6-429C-8F7C-2B81EC02B530}"/>
          </ac:spMkLst>
        </pc:spChg>
        <pc:spChg chg="mod">
          <ac:chgData name="Mathias Walzer" userId="S::walzer@ebi.ac.uk::271a734e-0aa6-4201-95cf-9636889fab29" providerId="AD" clId="Web-{BC049B62-8E60-4081-B28C-C23E2273B253}" dt="2019-11-14T17:45:10.463" v="1524" actId="1076"/>
          <ac:spMkLst>
            <pc:docMk/>
            <pc:sldMk cId="367087163" sldId="257"/>
            <ac:spMk id="7" creationId="{C6A84815-9CC2-4B81-9AF0-50FC523EDD7B}"/>
          </ac:spMkLst>
        </pc:spChg>
        <pc:spChg chg="mod">
          <ac:chgData name="Mathias Walzer" userId="S::walzer@ebi.ac.uk::271a734e-0aa6-4201-95cf-9636889fab29" providerId="AD" clId="Web-{BC049B62-8E60-4081-B28C-C23E2273B253}" dt="2019-11-14T17:45:10.494" v="1525" actId="1076"/>
          <ac:spMkLst>
            <pc:docMk/>
            <pc:sldMk cId="367087163" sldId="257"/>
            <ac:spMk id="8" creationId="{9447CE4C-74A7-4655-8EBB-884A00087673}"/>
          </ac:spMkLst>
        </pc:spChg>
        <pc:spChg chg="add mod">
          <ac:chgData name="Mathias Walzer" userId="S::walzer@ebi.ac.uk::271a734e-0aa6-4201-95cf-9636889fab29" providerId="AD" clId="Web-{BC049B62-8E60-4081-B28C-C23E2273B253}" dt="2019-11-14T17:53:51.074" v="1758" actId="1076"/>
          <ac:spMkLst>
            <pc:docMk/>
            <pc:sldMk cId="367087163" sldId="257"/>
            <ac:spMk id="9" creationId="{E2577FC8-A9AA-4015-9195-804B17F1080D}"/>
          </ac:spMkLst>
        </pc:spChg>
        <pc:spChg chg="mod">
          <ac:chgData name="Mathias Walzer" userId="S::walzer@ebi.ac.uk::271a734e-0aa6-4201-95cf-9636889fab29" providerId="AD" clId="Web-{BC049B62-8E60-4081-B28C-C23E2273B253}" dt="2019-11-14T17:45:10.541" v="1526" actId="1076"/>
          <ac:spMkLst>
            <pc:docMk/>
            <pc:sldMk cId="367087163" sldId="257"/>
            <ac:spMk id="10" creationId="{18BA082D-AE68-421C-845F-AC9B4FA90AC9}"/>
          </ac:spMkLst>
        </pc:spChg>
        <pc:spChg chg="mod">
          <ac:chgData name="Mathias Walzer" userId="S::walzer@ebi.ac.uk::271a734e-0aa6-4201-95cf-9636889fab29" providerId="AD" clId="Web-{BC049B62-8E60-4081-B28C-C23E2273B253}" dt="2019-11-14T17:45:10.572" v="1527" actId="1076"/>
          <ac:spMkLst>
            <pc:docMk/>
            <pc:sldMk cId="367087163" sldId="257"/>
            <ac:spMk id="12" creationId="{F2C65B9F-31C5-4748-83A3-A6CED9F61F0A}"/>
          </ac:spMkLst>
        </pc:spChg>
        <pc:spChg chg="mod">
          <ac:chgData name="Mathias Walzer" userId="S::walzer@ebi.ac.uk::271a734e-0aa6-4201-95cf-9636889fab29" providerId="AD" clId="Web-{BC049B62-8E60-4081-B28C-C23E2273B253}" dt="2019-11-14T17:45:10.619" v="1528" actId="1076"/>
          <ac:spMkLst>
            <pc:docMk/>
            <pc:sldMk cId="367087163" sldId="257"/>
            <ac:spMk id="13" creationId="{AE4A74BB-EF4B-49F5-A0D0-BEE30FDAE2CA}"/>
          </ac:spMkLst>
        </pc:spChg>
        <pc:spChg chg="mod">
          <ac:chgData name="Mathias Walzer" userId="S::walzer@ebi.ac.uk::271a734e-0aa6-4201-95cf-9636889fab29" providerId="AD" clId="Web-{BC049B62-8E60-4081-B28C-C23E2273B253}" dt="2019-11-14T17:45:10.650" v="1529" actId="1076"/>
          <ac:spMkLst>
            <pc:docMk/>
            <pc:sldMk cId="367087163" sldId="257"/>
            <ac:spMk id="14" creationId="{266BED32-A185-4714-966D-40C9061225A0}"/>
          </ac:spMkLst>
        </pc:spChg>
        <pc:spChg chg="mod">
          <ac:chgData name="Mathias Walzer" userId="S::walzer@ebi.ac.uk::271a734e-0aa6-4201-95cf-9636889fab29" providerId="AD" clId="Web-{BC049B62-8E60-4081-B28C-C23E2273B253}" dt="2019-11-14T17:45:10.697" v="1530" actId="1076"/>
          <ac:spMkLst>
            <pc:docMk/>
            <pc:sldMk cId="367087163" sldId="257"/>
            <ac:spMk id="17" creationId="{8C8CF1FE-7D22-4430-B8F2-628FB51F3763}"/>
          </ac:spMkLst>
        </pc:spChg>
        <pc:spChg chg="mod">
          <ac:chgData name="Mathias Walzer" userId="S::walzer@ebi.ac.uk::271a734e-0aa6-4201-95cf-9636889fab29" providerId="AD" clId="Web-{BC049B62-8E60-4081-B28C-C23E2273B253}" dt="2019-11-14T17:45:10.744" v="1531" actId="1076"/>
          <ac:spMkLst>
            <pc:docMk/>
            <pc:sldMk cId="367087163" sldId="257"/>
            <ac:spMk id="18" creationId="{A50DFE5A-BC5C-46BC-8723-CEFC296FD8F1}"/>
          </ac:spMkLst>
        </pc:spChg>
        <pc:spChg chg="mod">
          <ac:chgData name="Mathias Walzer" userId="S::walzer@ebi.ac.uk::271a734e-0aa6-4201-95cf-9636889fab29" providerId="AD" clId="Web-{BC049B62-8E60-4081-B28C-C23E2273B253}" dt="2019-11-14T17:45:10.791" v="1532" actId="1076"/>
          <ac:spMkLst>
            <pc:docMk/>
            <pc:sldMk cId="367087163" sldId="257"/>
            <ac:spMk id="20" creationId="{6BC3BA9A-61C3-4A1B-8562-1DCB916FACA5}"/>
          </ac:spMkLst>
        </pc:spChg>
        <pc:spChg chg="mod">
          <ac:chgData name="Mathias Walzer" userId="S::walzer@ebi.ac.uk::271a734e-0aa6-4201-95cf-9636889fab29" providerId="AD" clId="Web-{BC049B62-8E60-4081-B28C-C23E2273B253}" dt="2019-11-14T17:45:10.822" v="1533" actId="1076"/>
          <ac:spMkLst>
            <pc:docMk/>
            <pc:sldMk cId="367087163" sldId="257"/>
            <ac:spMk id="21" creationId="{72D437A5-064E-43E3-B4E6-A9ABE143BDDB}"/>
          </ac:spMkLst>
        </pc:spChg>
        <pc:spChg chg="mod">
          <ac:chgData name="Mathias Walzer" userId="S::walzer@ebi.ac.uk::271a734e-0aa6-4201-95cf-9636889fab29" providerId="AD" clId="Web-{BC049B62-8E60-4081-B28C-C23E2273B253}" dt="2019-11-14T17:45:38.463" v="1577" actId="1076"/>
          <ac:spMkLst>
            <pc:docMk/>
            <pc:sldMk cId="367087163" sldId="257"/>
            <ac:spMk id="27" creationId="{7D1232E8-7500-40C4-A4E4-841210422D72}"/>
          </ac:spMkLst>
        </pc:spChg>
        <pc:spChg chg="mod">
          <ac:chgData name="Mathias Walzer" userId="S::walzer@ebi.ac.uk::271a734e-0aa6-4201-95cf-9636889fab29" providerId="AD" clId="Web-{BC049B62-8E60-4081-B28C-C23E2273B253}" dt="2019-11-14T17:45:38.494" v="1578" actId="1076"/>
          <ac:spMkLst>
            <pc:docMk/>
            <pc:sldMk cId="367087163" sldId="257"/>
            <ac:spMk id="28" creationId="{11B2A10D-1D35-4BE4-9CF3-377055E955AC}"/>
          </ac:spMkLst>
        </pc:spChg>
        <pc:spChg chg="mod">
          <ac:chgData name="Mathias Walzer" userId="S::walzer@ebi.ac.uk::271a734e-0aa6-4201-95cf-9636889fab29" providerId="AD" clId="Web-{BC049B62-8E60-4081-B28C-C23E2273B253}" dt="2019-11-14T17:45:38.525" v="1579" actId="1076"/>
          <ac:spMkLst>
            <pc:docMk/>
            <pc:sldMk cId="367087163" sldId="257"/>
            <ac:spMk id="29" creationId="{5533A428-6C5C-45E4-B7F3-648CF85C1D52}"/>
          </ac:spMkLst>
        </pc:spChg>
        <pc:spChg chg="mod">
          <ac:chgData name="Mathias Walzer" userId="S::walzer@ebi.ac.uk::271a734e-0aa6-4201-95cf-9636889fab29" providerId="AD" clId="Web-{BC049B62-8E60-4081-B28C-C23E2273B253}" dt="2019-11-14T17:45:10.869" v="1534" actId="1076"/>
          <ac:spMkLst>
            <pc:docMk/>
            <pc:sldMk cId="367087163" sldId="257"/>
            <ac:spMk id="30" creationId="{67BD2ECE-A648-4B24-B9AA-FC8D2F74ACF5}"/>
          </ac:spMkLst>
        </pc:spChg>
        <pc:spChg chg="mod">
          <ac:chgData name="Mathias Walzer" userId="S::walzer@ebi.ac.uk::271a734e-0aa6-4201-95cf-9636889fab29" providerId="AD" clId="Web-{BC049B62-8E60-4081-B28C-C23E2273B253}" dt="2019-11-14T17:45:38.557" v="1580" actId="1076"/>
          <ac:spMkLst>
            <pc:docMk/>
            <pc:sldMk cId="367087163" sldId="257"/>
            <ac:spMk id="31" creationId="{05F1DAF0-5710-49BE-A441-D891822D4720}"/>
          </ac:spMkLst>
        </pc:spChg>
        <pc:spChg chg="mod">
          <ac:chgData name="Mathias Walzer" userId="S::walzer@ebi.ac.uk::271a734e-0aa6-4201-95cf-9636889fab29" providerId="AD" clId="Web-{BC049B62-8E60-4081-B28C-C23E2273B253}" dt="2019-11-14T17:45:10.900" v="1535" actId="1076"/>
          <ac:spMkLst>
            <pc:docMk/>
            <pc:sldMk cId="367087163" sldId="257"/>
            <ac:spMk id="32" creationId="{452C6161-FFE6-42EE-BEAC-8CC9C6882259}"/>
          </ac:spMkLst>
        </pc:spChg>
        <pc:spChg chg="mod">
          <ac:chgData name="Mathias Walzer" userId="S::walzer@ebi.ac.uk::271a734e-0aa6-4201-95cf-9636889fab29" providerId="AD" clId="Web-{BC049B62-8E60-4081-B28C-C23E2273B253}" dt="2019-11-14T17:45:10.947" v="1536" actId="1076"/>
          <ac:spMkLst>
            <pc:docMk/>
            <pc:sldMk cId="367087163" sldId="257"/>
            <ac:spMk id="33" creationId="{C69B1361-0EF8-4E16-B701-DDD08EFC32CD}"/>
          </ac:spMkLst>
        </pc:spChg>
        <pc:spChg chg="mod">
          <ac:chgData name="Mathias Walzer" userId="S::walzer@ebi.ac.uk::271a734e-0aa6-4201-95cf-9636889fab29" providerId="AD" clId="Web-{BC049B62-8E60-4081-B28C-C23E2273B253}" dt="2019-11-14T17:45:38.416" v="1576" actId="1076"/>
          <ac:spMkLst>
            <pc:docMk/>
            <pc:sldMk cId="367087163" sldId="257"/>
            <ac:spMk id="34" creationId="{013EC78B-725C-4C11-BCCE-5D64BFF34BF7}"/>
          </ac:spMkLst>
        </pc:spChg>
        <pc:spChg chg="mod">
          <ac:chgData name="Mathias Walzer" userId="S::walzer@ebi.ac.uk::271a734e-0aa6-4201-95cf-9636889fab29" providerId="AD" clId="Web-{BC049B62-8E60-4081-B28C-C23E2273B253}" dt="2019-11-14T17:45:10.978" v="1537" actId="1076"/>
          <ac:spMkLst>
            <pc:docMk/>
            <pc:sldMk cId="367087163" sldId="257"/>
            <ac:spMk id="35" creationId="{B1F5DBC6-F6BD-4CD4-A0D3-76D98F6F655E}"/>
          </ac:spMkLst>
        </pc:spChg>
        <pc:spChg chg="mod">
          <ac:chgData name="Mathias Walzer" userId="S::walzer@ebi.ac.uk::271a734e-0aa6-4201-95cf-9636889fab29" providerId="AD" clId="Web-{BC049B62-8E60-4081-B28C-C23E2273B253}" dt="2019-11-14T17:45:11.025" v="1538" actId="1076"/>
          <ac:spMkLst>
            <pc:docMk/>
            <pc:sldMk cId="367087163" sldId="257"/>
            <ac:spMk id="36" creationId="{1535CEEF-C7B7-4460-9C0B-807FF968DDD2}"/>
          </ac:spMkLst>
        </pc:spChg>
        <pc:spChg chg="mod">
          <ac:chgData name="Mathias Walzer" userId="S::walzer@ebi.ac.uk::271a734e-0aa6-4201-95cf-9636889fab29" providerId="AD" clId="Web-{BC049B62-8E60-4081-B28C-C23E2273B253}" dt="2019-11-14T17:45:11.494" v="1550" actId="1076"/>
          <ac:spMkLst>
            <pc:docMk/>
            <pc:sldMk cId="367087163" sldId="257"/>
            <ac:spMk id="37" creationId="{07BEEC32-7E38-4DE0-9E8E-7FBE434FB102}"/>
          </ac:spMkLst>
        </pc:spChg>
        <pc:spChg chg="mod">
          <ac:chgData name="Mathias Walzer" userId="S::walzer@ebi.ac.uk::271a734e-0aa6-4201-95cf-9636889fab29" providerId="AD" clId="Web-{BC049B62-8E60-4081-B28C-C23E2273B253}" dt="2019-11-14T17:45:11.541" v="1551" actId="1076"/>
          <ac:spMkLst>
            <pc:docMk/>
            <pc:sldMk cId="367087163" sldId="257"/>
            <ac:spMk id="38" creationId="{22A5093A-78E5-4A23-8993-7037F4B04533}"/>
          </ac:spMkLst>
        </pc:spChg>
        <pc:spChg chg="mod">
          <ac:chgData name="Mathias Walzer" userId="S::walzer@ebi.ac.uk::271a734e-0aa6-4201-95cf-9636889fab29" providerId="AD" clId="Web-{BC049B62-8E60-4081-B28C-C23E2273B253}" dt="2019-11-14T17:45:11.572" v="1552" actId="1076"/>
          <ac:spMkLst>
            <pc:docMk/>
            <pc:sldMk cId="367087163" sldId="257"/>
            <ac:spMk id="39" creationId="{E947EDBD-9FE5-4660-9BCD-71FBEBC46F0B}"/>
          </ac:spMkLst>
        </pc:spChg>
        <pc:spChg chg="mod">
          <ac:chgData name="Mathias Walzer" userId="S::walzer@ebi.ac.uk::271a734e-0aa6-4201-95cf-9636889fab29" providerId="AD" clId="Web-{BC049B62-8E60-4081-B28C-C23E2273B253}" dt="2019-11-14T17:45:11.619" v="1553" actId="1076"/>
          <ac:spMkLst>
            <pc:docMk/>
            <pc:sldMk cId="367087163" sldId="257"/>
            <ac:spMk id="40" creationId="{740DA697-9B12-4333-8261-0D9005AE310E}"/>
          </ac:spMkLst>
        </pc:spChg>
        <pc:spChg chg="mod">
          <ac:chgData name="Mathias Walzer" userId="S::walzer@ebi.ac.uk::271a734e-0aa6-4201-95cf-9636889fab29" providerId="AD" clId="Web-{BC049B62-8E60-4081-B28C-C23E2273B253}" dt="2019-11-14T17:45:11.666" v="1554" actId="1076"/>
          <ac:spMkLst>
            <pc:docMk/>
            <pc:sldMk cId="367087163" sldId="257"/>
            <ac:spMk id="41" creationId="{0C18B2D2-7428-4B83-A665-2EFA1F56B3A3}"/>
          </ac:spMkLst>
        </pc:spChg>
        <pc:spChg chg="mod">
          <ac:chgData name="Mathias Walzer" userId="S::walzer@ebi.ac.uk::271a734e-0aa6-4201-95cf-9636889fab29" providerId="AD" clId="Web-{BC049B62-8E60-4081-B28C-C23E2273B253}" dt="2019-11-14T17:45:11.697" v="1555" actId="1076"/>
          <ac:spMkLst>
            <pc:docMk/>
            <pc:sldMk cId="367087163" sldId="257"/>
            <ac:spMk id="42" creationId="{B9439AF8-042B-47DE-8012-17D9605ED568}"/>
          </ac:spMkLst>
        </pc:spChg>
        <pc:spChg chg="mod">
          <ac:chgData name="Mathias Walzer" userId="S::walzer@ebi.ac.uk::271a734e-0aa6-4201-95cf-9636889fab29" providerId="AD" clId="Web-{BC049B62-8E60-4081-B28C-C23E2273B253}" dt="2019-11-14T17:45:11.760" v="1556" actId="1076"/>
          <ac:spMkLst>
            <pc:docMk/>
            <pc:sldMk cId="367087163" sldId="257"/>
            <ac:spMk id="43" creationId="{A05B9470-DD69-49C1-B95C-D34B8F134A87}"/>
          </ac:spMkLst>
        </pc:spChg>
        <pc:spChg chg="mod">
          <ac:chgData name="Mathias Walzer" userId="S::walzer@ebi.ac.uk::271a734e-0aa6-4201-95cf-9636889fab29" providerId="AD" clId="Web-{BC049B62-8E60-4081-B28C-C23E2273B253}" dt="2019-11-14T17:45:25.916" v="1570" actId="1076"/>
          <ac:spMkLst>
            <pc:docMk/>
            <pc:sldMk cId="367087163" sldId="257"/>
            <ac:spMk id="48" creationId="{0F4D2716-335D-4D18-A294-B04D1CFA0407}"/>
          </ac:spMkLst>
        </pc:spChg>
        <pc:spChg chg="mod">
          <ac:chgData name="Mathias Walzer" userId="S::walzer@ebi.ac.uk::271a734e-0aa6-4201-95cf-9636889fab29" providerId="AD" clId="Web-{BC049B62-8E60-4081-B28C-C23E2273B253}" dt="2019-11-14T17:45:25.947" v="1571" actId="1076"/>
          <ac:spMkLst>
            <pc:docMk/>
            <pc:sldMk cId="367087163" sldId="257"/>
            <ac:spMk id="49" creationId="{79250592-0155-4C42-A0F4-80C37663C1CD}"/>
          </ac:spMkLst>
        </pc:spChg>
        <pc:spChg chg="mod">
          <ac:chgData name="Mathias Walzer" userId="S::walzer@ebi.ac.uk::271a734e-0aa6-4201-95cf-9636889fab29" providerId="AD" clId="Web-{BC049B62-8E60-4081-B28C-C23E2273B253}" dt="2019-11-14T17:45:25.994" v="1572" actId="1076"/>
          <ac:spMkLst>
            <pc:docMk/>
            <pc:sldMk cId="367087163" sldId="257"/>
            <ac:spMk id="50" creationId="{F991ADBC-67BA-48B4-8DFD-8E89895B9F3C}"/>
          </ac:spMkLst>
        </pc:spChg>
        <pc:spChg chg="mod">
          <ac:chgData name="Mathias Walzer" userId="S::walzer@ebi.ac.uk::271a734e-0aa6-4201-95cf-9636889fab29" providerId="AD" clId="Web-{BC049B62-8E60-4081-B28C-C23E2273B253}" dt="2019-11-14T17:45:26.041" v="1573" actId="1076"/>
          <ac:spMkLst>
            <pc:docMk/>
            <pc:sldMk cId="367087163" sldId="257"/>
            <ac:spMk id="51" creationId="{D517A9F1-7799-4EAC-AC33-82B6C5DBDA99}"/>
          </ac:spMkLst>
        </pc:spChg>
        <pc:spChg chg="mod">
          <ac:chgData name="Mathias Walzer" userId="S::walzer@ebi.ac.uk::271a734e-0aa6-4201-95cf-9636889fab29" providerId="AD" clId="Web-{BC049B62-8E60-4081-B28C-C23E2273B253}" dt="2019-11-14T17:45:26.088" v="1574" actId="1076"/>
          <ac:spMkLst>
            <pc:docMk/>
            <pc:sldMk cId="367087163" sldId="257"/>
            <ac:spMk id="52" creationId="{FD8F7BEC-B580-4F11-BE01-1F8E639B8716}"/>
          </ac:spMkLst>
        </pc:spChg>
        <pc:spChg chg="add mod">
          <ac:chgData name="Mathias Walzer" userId="S::walzer@ebi.ac.uk::271a734e-0aa6-4201-95cf-9636889fab29" providerId="AD" clId="Web-{BC049B62-8E60-4081-B28C-C23E2273B253}" dt="2019-11-14T17:53:51.168" v="1760" actId="1076"/>
          <ac:spMkLst>
            <pc:docMk/>
            <pc:sldMk cId="367087163" sldId="257"/>
            <ac:spMk id="57" creationId="{47AB2D82-DD39-4E76-85C5-83354591CE10}"/>
          </ac:spMkLst>
        </pc:spChg>
        <pc:spChg chg="add mod">
          <ac:chgData name="Mathias Walzer" userId="S::walzer@ebi.ac.uk::271a734e-0aa6-4201-95cf-9636889fab29" providerId="AD" clId="Web-{BC049B62-8E60-4081-B28C-C23E2273B253}" dt="2019-11-14T17:53:51.121" v="1759" actId="1076"/>
          <ac:spMkLst>
            <pc:docMk/>
            <pc:sldMk cId="367087163" sldId="257"/>
            <ac:spMk id="58" creationId="{070C5F99-77F2-456B-BDEE-BA09E2B67BC4}"/>
          </ac:spMkLst>
        </pc:spChg>
        <pc:spChg chg="add mod">
          <ac:chgData name="Mathias Walzer" userId="S::walzer@ebi.ac.uk::271a734e-0aa6-4201-95cf-9636889fab29" providerId="AD" clId="Web-{BC049B62-8E60-4081-B28C-C23E2273B253}" dt="2019-11-14T17:55:53.153" v="1823" actId="20577"/>
          <ac:spMkLst>
            <pc:docMk/>
            <pc:sldMk cId="367087163" sldId="257"/>
            <ac:spMk id="59" creationId="{793A545E-C416-456A-BB05-CBFBCF166821}"/>
          </ac:spMkLst>
        </pc:spChg>
        <pc:spChg chg="mod">
          <ac:chgData name="Mathias Walzer" userId="S::walzer@ebi.ac.uk::271a734e-0aa6-4201-95cf-9636889fab29" providerId="AD" clId="Web-{BC049B62-8E60-4081-B28C-C23E2273B253}" dt="2019-11-14T17:53:51.199" v="1761" actId="1076"/>
          <ac:spMkLst>
            <pc:docMk/>
            <pc:sldMk cId="367087163" sldId="257"/>
            <ac:spMk id="63" creationId="{AD963DD5-22ED-4176-A326-484B9C6ABEC5}"/>
          </ac:spMkLst>
        </pc:spChg>
        <pc:spChg chg="mod">
          <ac:chgData name="Mathias Walzer" userId="S::walzer@ebi.ac.uk::271a734e-0aa6-4201-95cf-9636889fab29" providerId="AD" clId="Web-{BC049B62-8E60-4081-B28C-C23E2273B253}" dt="2019-11-14T17:54:44.184" v="1777" actId="20577"/>
          <ac:spMkLst>
            <pc:docMk/>
            <pc:sldMk cId="367087163" sldId="257"/>
            <ac:spMk id="64" creationId="{94C8FC9B-79C1-419E-A90F-E4F97AE1515F}"/>
          </ac:spMkLst>
        </pc:spChg>
        <pc:spChg chg="mod">
          <ac:chgData name="Mathias Walzer" userId="S::walzer@ebi.ac.uk::271a734e-0aa6-4201-95cf-9636889fab29" providerId="AD" clId="Web-{BC049B62-8E60-4081-B28C-C23E2273B253}" dt="2019-11-14T17:45:11.056" v="1539" actId="1076"/>
          <ac:spMkLst>
            <pc:docMk/>
            <pc:sldMk cId="367087163" sldId="257"/>
            <ac:spMk id="66" creationId="{D8055237-CEFB-4DDE-8D2A-6A97DFD80CC5}"/>
          </ac:spMkLst>
        </pc:spChg>
        <pc:spChg chg="mod">
          <ac:chgData name="Mathias Walzer" userId="S::walzer@ebi.ac.uk::271a734e-0aa6-4201-95cf-9636889fab29" providerId="AD" clId="Web-{BC049B62-8E60-4081-B28C-C23E2273B253}" dt="2019-11-14T17:45:11.103" v="1540" actId="1076"/>
          <ac:spMkLst>
            <pc:docMk/>
            <pc:sldMk cId="367087163" sldId="257"/>
            <ac:spMk id="67" creationId="{2A636AE6-946E-4CF3-A4E7-EA4047232A4C}"/>
          </ac:spMkLst>
        </pc:spChg>
        <pc:spChg chg="mod">
          <ac:chgData name="Mathias Walzer" userId="S::walzer@ebi.ac.uk::271a734e-0aa6-4201-95cf-9636889fab29" providerId="AD" clId="Web-{BC049B62-8E60-4081-B28C-C23E2273B253}" dt="2019-11-14T17:45:11.135" v="1541" actId="1076"/>
          <ac:spMkLst>
            <pc:docMk/>
            <pc:sldMk cId="367087163" sldId="257"/>
            <ac:spMk id="68" creationId="{CFCE9F98-EE2C-46BA-B7B9-D5F285CA0423}"/>
          </ac:spMkLst>
        </pc:spChg>
        <pc:spChg chg="mod">
          <ac:chgData name="Mathias Walzer" userId="S::walzer@ebi.ac.uk::271a734e-0aa6-4201-95cf-9636889fab29" providerId="AD" clId="Web-{BC049B62-8E60-4081-B28C-C23E2273B253}" dt="2019-11-14T17:45:38.588" v="1581" actId="1076"/>
          <ac:spMkLst>
            <pc:docMk/>
            <pc:sldMk cId="367087163" sldId="257"/>
            <ac:spMk id="69" creationId="{738C2E7B-1FA4-4BE6-9445-CFAB296E437D}"/>
          </ac:spMkLst>
        </pc:spChg>
        <pc:spChg chg="mod">
          <ac:chgData name="Mathias Walzer" userId="S::walzer@ebi.ac.uk::271a734e-0aa6-4201-95cf-9636889fab29" providerId="AD" clId="Web-{BC049B62-8E60-4081-B28C-C23E2273B253}" dt="2019-11-14T17:45:11.181" v="1542" actId="1076"/>
          <ac:spMkLst>
            <pc:docMk/>
            <pc:sldMk cId="367087163" sldId="257"/>
            <ac:spMk id="70" creationId="{8C8B03D8-454D-435B-9E00-8559BC68FE25}"/>
          </ac:spMkLst>
        </pc:spChg>
        <pc:spChg chg="mod">
          <ac:chgData name="Mathias Walzer" userId="S::walzer@ebi.ac.uk::271a734e-0aa6-4201-95cf-9636889fab29" providerId="AD" clId="Web-{BC049B62-8E60-4081-B28C-C23E2273B253}" dt="2019-11-14T17:45:11.213" v="1543" actId="1076"/>
          <ac:spMkLst>
            <pc:docMk/>
            <pc:sldMk cId="367087163" sldId="257"/>
            <ac:spMk id="71" creationId="{B38EE7FE-456A-43D3-9B05-708576FEAC3B}"/>
          </ac:spMkLst>
        </pc:spChg>
        <pc:spChg chg="mod">
          <ac:chgData name="Mathias Walzer" userId="S::walzer@ebi.ac.uk::271a734e-0aa6-4201-95cf-9636889fab29" providerId="AD" clId="Web-{BC049B62-8E60-4081-B28C-C23E2273B253}" dt="2019-11-14T17:45:26.119" v="1575" actId="1076"/>
          <ac:spMkLst>
            <pc:docMk/>
            <pc:sldMk cId="367087163" sldId="257"/>
            <ac:spMk id="72" creationId="{4DE47EE1-50D8-4EB3-8EE3-78670A26E41C}"/>
          </ac:spMkLst>
        </pc:spChg>
        <pc:spChg chg="mod">
          <ac:chgData name="Mathias Walzer" userId="S::walzer@ebi.ac.uk::271a734e-0aa6-4201-95cf-9636889fab29" providerId="AD" clId="Web-{BC049B62-8E60-4081-B28C-C23E2273B253}" dt="2019-11-14T17:45:11.791" v="1557" actId="1076"/>
          <ac:spMkLst>
            <pc:docMk/>
            <pc:sldMk cId="367087163" sldId="257"/>
            <ac:spMk id="73" creationId="{0DD4A654-C5EB-4A31-BDDB-E441165FBC54}"/>
          </ac:spMkLst>
        </pc:spChg>
        <pc:spChg chg="mod">
          <ac:chgData name="Mathias Walzer" userId="S::walzer@ebi.ac.uk::271a734e-0aa6-4201-95cf-9636889fab29" providerId="AD" clId="Web-{BC049B62-8E60-4081-B28C-C23E2273B253}" dt="2019-11-14T17:45:11.260" v="1544" actId="1076"/>
          <ac:spMkLst>
            <pc:docMk/>
            <pc:sldMk cId="367087163" sldId="257"/>
            <ac:spMk id="74" creationId="{2F43ECB7-D1D6-461A-B782-0B320C4EAB0A}"/>
          </ac:spMkLst>
        </pc:spChg>
        <pc:spChg chg="mod">
          <ac:chgData name="Mathias Walzer" userId="S::walzer@ebi.ac.uk::271a734e-0aa6-4201-95cf-9636889fab29" providerId="AD" clId="Web-{BC049B62-8E60-4081-B28C-C23E2273B253}" dt="2019-11-14T17:45:11.306" v="1545" actId="1076"/>
          <ac:spMkLst>
            <pc:docMk/>
            <pc:sldMk cId="367087163" sldId="257"/>
            <ac:spMk id="75" creationId="{2E87A2BE-3F18-4961-B9E4-167BFAB70D12}"/>
          </ac:spMkLst>
        </pc:spChg>
        <pc:spChg chg="mod">
          <ac:chgData name="Mathias Walzer" userId="S::walzer@ebi.ac.uk::271a734e-0aa6-4201-95cf-9636889fab29" providerId="AD" clId="Web-{BC049B62-8E60-4081-B28C-C23E2273B253}" dt="2019-11-14T17:45:11.338" v="1546" actId="1076"/>
          <ac:spMkLst>
            <pc:docMk/>
            <pc:sldMk cId="367087163" sldId="257"/>
            <ac:spMk id="77" creationId="{4ECC9CCF-0EE7-42F8-ABAC-F9B0BEB13CDB}"/>
          </ac:spMkLst>
        </pc:spChg>
        <pc:spChg chg="mod">
          <ac:chgData name="Mathias Walzer" userId="S::walzer@ebi.ac.uk::271a734e-0aa6-4201-95cf-9636889fab29" providerId="AD" clId="Web-{BC049B62-8E60-4081-B28C-C23E2273B253}" dt="2019-11-14T17:45:11.385" v="1547" actId="1076"/>
          <ac:spMkLst>
            <pc:docMk/>
            <pc:sldMk cId="367087163" sldId="257"/>
            <ac:spMk id="78" creationId="{65BF20B2-8125-4C70-80DC-EAFBC0B86702}"/>
          </ac:spMkLst>
        </pc:spChg>
        <pc:spChg chg="mod">
          <ac:chgData name="Mathias Walzer" userId="S::walzer@ebi.ac.uk::271a734e-0aa6-4201-95cf-9636889fab29" providerId="AD" clId="Web-{BC049B62-8E60-4081-B28C-C23E2273B253}" dt="2019-11-14T17:45:11.416" v="1548" actId="1076"/>
          <ac:spMkLst>
            <pc:docMk/>
            <pc:sldMk cId="367087163" sldId="257"/>
            <ac:spMk id="79" creationId="{A2498FB7-FC62-4175-BD57-8B91B6353844}"/>
          </ac:spMkLst>
        </pc:spChg>
        <pc:spChg chg="mod">
          <ac:chgData name="Mathias Walzer" userId="S::walzer@ebi.ac.uk::271a734e-0aa6-4201-95cf-9636889fab29" providerId="AD" clId="Web-{BC049B62-8E60-4081-B28C-C23E2273B253}" dt="2019-11-14T17:45:11.447" v="1549" actId="1076"/>
          <ac:spMkLst>
            <pc:docMk/>
            <pc:sldMk cId="367087163" sldId="257"/>
            <ac:spMk id="80" creationId="{81F98041-BF6F-4FD0-896E-6A19A9B76831}"/>
          </ac:spMkLst>
        </pc:spChg>
      </pc:sldChg>
      <pc:sldChg chg="add del replId">
        <pc:chgData name="Mathias Walzer" userId="S::walzer@ebi.ac.uk::271a734e-0aa6-4201-95cf-9636889fab29" providerId="AD" clId="Web-{BC049B62-8E60-4081-B28C-C23E2273B253}" dt="2019-11-14T17:43:39.853" v="1305"/>
        <pc:sldMkLst>
          <pc:docMk/>
          <pc:sldMk cId="2549966117" sldId="257"/>
        </pc:sldMkLst>
      </pc:sldChg>
      <pc:sldChg chg="add del replId">
        <pc:chgData name="Mathias Walzer" userId="S::walzer@ebi.ac.uk::271a734e-0aa6-4201-95cf-9636889fab29" providerId="AD" clId="Web-{BC049B62-8E60-4081-B28C-C23E2273B253}" dt="2019-11-14T17:14:53.782" v="1141"/>
        <pc:sldMkLst>
          <pc:docMk/>
          <pc:sldMk cId="297590201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13EC78B-725C-4C11-BCCE-5D64BFF34BF7}"/>
              </a:ext>
            </a:extLst>
          </p:cNvPr>
          <p:cNvSpPr txBox="1"/>
          <p:nvPr/>
        </p:nvSpPr>
        <p:spPr>
          <a:xfrm>
            <a:off x="7648575" y="409574"/>
            <a:ext cx="17526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2831620" y="54993"/>
            <a:ext cx="3455957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mzQC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3117371" y="1365849"/>
            <a:ext cx="27432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3117370" y="487212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E4C-74A7-4655-8EBB-884A00087673}"/>
              </a:ext>
            </a:extLst>
          </p:cNvPr>
          <p:cNvSpPr txBox="1"/>
          <p:nvPr/>
        </p:nvSpPr>
        <p:spPr>
          <a:xfrm>
            <a:off x="3404918" y="1643871"/>
            <a:ext cx="2362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3117371" y="5867759"/>
            <a:ext cx="274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controlledVocabularies</a:t>
            </a:r>
            <a:endParaRPr lang="en-US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3404918" y="6146320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US" dirty="0" err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3117370" y="915837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creationDate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ED32-A185-4714-966D-40C9061225A0}"/>
              </a:ext>
            </a:extLst>
          </p:cNvPr>
          <p:cNvSpPr txBox="1"/>
          <p:nvPr/>
        </p:nvSpPr>
        <p:spPr>
          <a:xfrm>
            <a:off x="3500168" y="1910570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F1FE-7D22-4430-B8F2-628FB51F3763}"/>
              </a:ext>
            </a:extLst>
          </p:cNvPr>
          <p:cNvSpPr txBox="1"/>
          <p:nvPr/>
        </p:nvSpPr>
        <p:spPr>
          <a:xfrm>
            <a:off x="3543300" y="220980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FE5A-BC5C-46BC-8723-CEFC296FD8F1}"/>
              </a:ext>
            </a:extLst>
          </p:cNvPr>
          <p:cNvSpPr txBox="1"/>
          <p:nvPr/>
        </p:nvSpPr>
        <p:spPr>
          <a:xfrm>
            <a:off x="3543300" y="3009900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3BA9A-61C3-4A1B-8562-1DCB916FACA5}"/>
              </a:ext>
            </a:extLst>
          </p:cNvPr>
          <p:cNvSpPr txBox="1"/>
          <p:nvPr/>
        </p:nvSpPr>
        <p:spPr>
          <a:xfrm>
            <a:off x="3500168" y="3853670"/>
            <a:ext cx="21717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437A5-064E-43E3-B4E6-A9ABE143BDDB}"/>
              </a:ext>
            </a:extLst>
          </p:cNvPr>
          <p:cNvSpPr txBox="1"/>
          <p:nvPr/>
        </p:nvSpPr>
        <p:spPr>
          <a:xfrm>
            <a:off x="3543300" y="413385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232E8-7500-40C4-A4E4-841210422D72}"/>
              </a:ext>
            </a:extLst>
          </p:cNvPr>
          <p:cNvSpPr txBox="1"/>
          <p:nvPr/>
        </p:nvSpPr>
        <p:spPr>
          <a:xfrm>
            <a:off x="7762875" y="6858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A10D-1D35-4BE4-9CF3-377055E955AC}"/>
              </a:ext>
            </a:extLst>
          </p:cNvPr>
          <p:cNvSpPr txBox="1"/>
          <p:nvPr/>
        </p:nvSpPr>
        <p:spPr>
          <a:xfrm>
            <a:off x="7762874" y="11525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location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A428-6C5C-45E4-B7F3-648CF85C1D52}"/>
              </a:ext>
            </a:extLst>
          </p:cNvPr>
          <p:cNvSpPr txBox="1"/>
          <p:nvPr/>
        </p:nvSpPr>
        <p:spPr>
          <a:xfrm>
            <a:off x="7762874" y="16002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fileFormat</a:t>
            </a:r>
            <a:endParaRPr lang="en-US" dirty="0" err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D2ECE-A648-4B24-B9AA-FC8D2F74ACF5}"/>
              </a:ext>
            </a:extLst>
          </p:cNvPr>
          <p:cNvSpPr txBox="1"/>
          <p:nvPr/>
        </p:nvSpPr>
        <p:spPr>
          <a:xfrm>
            <a:off x="3667124" y="33051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1DAF0-5710-49BE-A441-D891822D4720}"/>
              </a:ext>
            </a:extLst>
          </p:cNvPr>
          <p:cNvSpPr txBox="1"/>
          <p:nvPr/>
        </p:nvSpPr>
        <p:spPr>
          <a:xfrm>
            <a:off x="7762874" y="20669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fileProperties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C6161-FFE6-42EE-BEAC-8CC9C6882259}"/>
              </a:ext>
            </a:extLst>
          </p:cNvPr>
          <p:cNvSpPr txBox="1"/>
          <p:nvPr/>
        </p:nvSpPr>
        <p:spPr>
          <a:xfrm>
            <a:off x="3667124" y="44100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B1361-0EF8-4E16-B701-DDD08EFC32CD}"/>
              </a:ext>
            </a:extLst>
          </p:cNvPr>
          <p:cNvSpPr txBox="1"/>
          <p:nvPr/>
        </p:nvSpPr>
        <p:spPr>
          <a:xfrm>
            <a:off x="3667125" y="248602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5DBC6-F6BD-4CD4-A0D3-76D98F6F655E}"/>
              </a:ext>
            </a:extLst>
          </p:cNvPr>
          <p:cNvSpPr txBox="1"/>
          <p:nvPr/>
        </p:nvSpPr>
        <p:spPr>
          <a:xfrm>
            <a:off x="3117370" y="4867633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setQualities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EEF-C7B7-4460-9C0B-807FF968DDD2}"/>
              </a:ext>
            </a:extLst>
          </p:cNvPr>
          <p:cNvSpPr txBox="1"/>
          <p:nvPr/>
        </p:nvSpPr>
        <p:spPr>
          <a:xfrm>
            <a:off x="3404918" y="5149070"/>
            <a:ext cx="2362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SetQuality</a:t>
            </a:r>
            <a:r>
              <a:rPr lang="en-GB" dirty="0">
                <a:cs typeface="Calibri"/>
              </a:rPr>
              <a:t> </a:t>
            </a:r>
          </a:p>
          <a:p>
            <a:r>
              <a:rPr lang="en-GB" dirty="0">
                <a:cs typeface="Calibri"/>
              </a:rPr>
              <a:t>(analogous </a:t>
            </a:r>
            <a:r>
              <a:rPr lang="en-GB" dirty="0" err="1">
                <a:cs typeface="Calibri"/>
              </a:rPr>
              <a:t>RunQuality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EEC32-7E38-4DE0-9E8E-7FBE434FB102}"/>
              </a:ext>
            </a:extLst>
          </p:cNvPr>
          <p:cNvSpPr txBox="1"/>
          <p:nvPr/>
        </p:nvSpPr>
        <p:spPr>
          <a:xfrm>
            <a:off x="7639050" y="2724149"/>
            <a:ext cx="1752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5093A-78E5-4A23-8993-7037F4B04533}"/>
              </a:ext>
            </a:extLst>
          </p:cNvPr>
          <p:cNvSpPr txBox="1"/>
          <p:nvPr/>
        </p:nvSpPr>
        <p:spPr>
          <a:xfrm>
            <a:off x="7753350" y="300037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EDBD-9FE5-4660-9BCD-71FBEBC46F0B}"/>
              </a:ext>
            </a:extLst>
          </p:cNvPr>
          <p:cNvSpPr txBox="1"/>
          <p:nvPr/>
        </p:nvSpPr>
        <p:spPr>
          <a:xfrm>
            <a:off x="7753349" y="34385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accession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0DA697-9B12-4333-8261-0D9005AE310E}"/>
              </a:ext>
            </a:extLst>
          </p:cNvPr>
          <p:cNvSpPr txBox="1"/>
          <p:nvPr/>
        </p:nvSpPr>
        <p:spPr>
          <a:xfrm>
            <a:off x="7753349" y="38862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cvRef</a:t>
            </a:r>
            <a:endParaRPr lang="en-US" dirty="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8B2D2-7428-4B83-A665-2EFA1F56B3A3}"/>
              </a:ext>
            </a:extLst>
          </p:cNvPr>
          <p:cNvSpPr txBox="1"/>
          <p:nvPr/>
        </p:nvSpPr>
        <p:spPr>
          <a:xfrm>
            <a:off x="7753349" y="43338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39AF8-042B-47DE-8012-17D9605ED568}"/>
              </a:ext>
            </a:extLst>
          </p:cNvPr>
          <p:cNvSpPr txBox="1"/>
          <p:nvPr/>
        </p:nvSpPr>
        <p:spPr>
          <a:xfrm>
            <a:off x="7753349" y="47720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value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B9470-DD69-49C1-B95C-D34B8F134A87}"/>
              </a:ext>
            </a:extLst>
          </p:cNvPr>
          <p:cNvSpPr txBox="1"/>
          <p:nvPr/>
        </p:nvSpPr>
        <p:spPr>
          <a:xfrm>
            <a:off x="7753349" y="521969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D2716-335D-4D18-A294-B04D1CFA0407}"/>
              </a:ext>
            </a:extLst>
          </p:cNvPr>
          <p:cNvSpPr txBox="1"/>
          <p:nvPr/>
        </p:nvSpPr>
        <p:spPr>
          <a:xfrm>
            <a:off x="9601200" y="4600574"/>
            <a:ext cx="2438400" cy="2040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ControlledVocabulary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50592-0155-4C42-A0F4-80C37663C1CD}"/>
              </a:ext>
            </a:extLst>
          </p:cNvPr>
          <p:cNvSpPr txBox="1"/>
          <p:nvPr/>
        </p:nvSpPr>
        <p:spPr>
          <a:xfrm>
            <a:off x="9715500" y="48863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1ADBC-67BA-48B4-8DFD-8E89895B9F3C}"/>
              </a:ext>
            </a:extLst>
          </p:cNvPr>
          <p:cNvSpPr txBox="1"/>
          <p:nvPr/>
        </p:nvSpPr>
        <p:spPr>
          <a:xfrm>
            <a:off x="9715499" y="53530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ref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7A9F1-7799-4EAC-AC33-82B6C5DBDA99}"/>
              </a:ext>
            </a:extLst>
          </p:cNvPr>
          <p:cNvSpPr txBox="1"/>
          <p:nvPr/>
        </p:nvSpPr>
        <p:spPr>
          <a:xfrm>
            <a:off x="9715499" y="58007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uri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F7BEC-B580-4F11-BE01-1F8E639B8716}"/>
              </a:ext>
            </a:extLst>
          </p:cNvPr>
          <p:cNvSpPr txBox="1"/>
          <p:nvPr/>
        </p:nvSpPr>
        <p:spPr>
          <a:xfrm>
            <a:off x="9715499" y="62674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version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1BAD5-1851-445D-A5C5-C9A83ED3F521}"/>
              </a:ext>
            </a:extLst>
          </p:cNvPr>
          <p:cNvSpPr txBox="1"/>
          <p:nvPr/>
        </p:nvSpPr>
        <p:spPr>
          <a:xfrm>
            <a:off x="47625" y="20193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63DD5-22ED-4176-A326-484B9C6ABEC5}"/>
              </a:ext>
            </a:extLst>
          </p:cNvPr>
          <p:cNvSpPr txBox="1"/>
          <p:nvPr/>
        </p:nvSpPr>
        <p:spPr>
          <a:xfrm>
            <a:off x="47625" y="25336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8FC9B-79C1-419E-A90F-E4F97AE1515F}"/>
              </a:ext>
            </a:extLst>
          </p:cNvPr>
          <p:cNvSpPr txBox="1"/>
          <p:nvPr/>
        </p:nvSpPr>
        <p:spPr>
          <a:xfrm>
            <a:off x="47625" y="30289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5391150" y="9144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5391150" y="4857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5857875" y="381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C2E7B-1FA4-4BE6-9445-CFAB296E437D}"/>
              </a:ext>
            </a:extLst>
          </p:cNvPr>
          <p:cNvSpPr txBox="1"/>
          <p:nvPr/>
        </p:nvSpPr>
        <p:spPr>
          <a:xfrm>
            <a:off x="9020175" y="3810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5391150" y="13335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5391150" y="48387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47EE1-50D8-4EB3-8EE3-78670A26E41C}"/>
              </a:ext>
            </a:extLst>
          </p:cNvPr>
          <p:cNvSpPr txBox="1"/>
          <p:nvPr/>
        </p:nvSpPr>
        <p:spPr>
          <a:xfrm>
            <a:off x="11639550" y="4581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4A654-C5EB-4A31-BDDB-E441165FBC54}"/>
              </a:ext>
            </a:extLst>
          </p:cNvPr>
          <p:cNvSpPr txBox="1"/>
          <p:nvPr/>
        </p:nvSpPr>
        <p:spPr>
          <a:xfrm>
            <a:off x="9001125" y="26955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5391150" y="5838824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7A2BE-3F18-4961-B9E4-167BFAB70D12}"/>
              </a:ext>
            </a:extLst>
          </p:cNvPr>
          <p:cNvSpPr txBox="1"/>
          <p:nvPr/>
        </p:nvSpPr>
        <p:spPr>
          <a:xfrm>
            <a:off x="4905375" y="41148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C9CCF-0EE7-42F8-ABAC-F9B0BEB13CDB}"/>
              </a:ext>
            </a:extLst>
          </p:cNvPr>
          <p:cNvSpPr txBox="1"/>
          <p:nvPr/>
        </p:nvSpPr>
        <p:spPr>
          <a:xfrm>
            <a:off x="5276850" y="38385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F20B2-8125-4C70-80DC-EAFBC0B86702}"/>
              </a:ext>
            </a:extLst>
          </p:cNvPr>
          <p:cNvSpPr txBox="1"/>
          <p:nvPr/>
        </p:nvSpPr>
        <p:spPr>
          <a:xfrm>
            <a:off x="5248275" y="1914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98FB7-FC62-4175-BD57-8B91B6353844}"/>
              </a:ext>
            </a:extLst>
          </p:cNvPr>
          <p:cNvSpPr txBox="1"/>
          <p:nvPr/>
        </p:nvSpPr>
        <p:spPr>
          <a:xfrm>
            <a:off x="5124450" y="29908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98041-BF6F-4FD0-896E-6A19A9B76831}"/>
              </a:ext>
            </a:extLst>
          </p:cNvPr>
          <p:cNvSpPr txBox="1"/>
          <p:nvPr/>
        </p:nvSpPr>
        <p:spPr>
          <a:xfrm>
            <a:off x="4914900" y="21812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64261-85A4-4861-80F3-4E5B03473A89}"/>
              </a:ext>
            </a:extLst>
          </p:cNvPr>
          <p:cNvSpPr txBox="1"/>
          <p:nvPr/>
        </p:nvSpPr>
        <p:spPr>
          <a:xfrm>
            <a:off x="9896475" y="1438274"/>
            <a:ext cx="19526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Legend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EC78B-725C-4C11-BCCE-5D64BFF34BF7}"/>
              </a:ext>
            </a:extLst>
          </p:cNvPr>
          <p:cNvSpPr txBox="1"/>
          <p:nvPr/>
        </p:nvSpPr>
        <p:spPr>
          <a:xfrm>
            <a:off x="4610100" y="914399"/>
            <a:ext cx="17526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317020" y="207393"/>
            <a:ext cx="3455957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mzQC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602771" y="1518249"/>
            <a:ext cx="27432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602770" y="639612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E4C-74A7-4655-8EBB-884A00087673}"/>
              </a:ext>
            </a:extLst>
          </p:cNvPr>
          <p:cNvSpPr txBox="1"/>
          <p:nvPr/>
        </p:nvSpPr>
        <p:spPr>
          <a:xfrm>
            <a:off x="890318" y="1796271"/>
            <a:ext cx="2362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602771" y="6020159"/>
            <a:ext cx="274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controlledVocabularies</a:t>
            </a:r>
            <a:endParaRPr lang="en-US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890318" y="6298720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US" dirty="0" err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602770" y="1068237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creationDate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ED32-A185-4714-966D-40C9061225A0}"/>
              </a:ext>
            </a:extLst>
          </p:cNvPr>
          <p:cNvSpPr txBox="1"/>
          <p:nvPr/>
        </p:nvSpPr>
        <p:spPr>
          <a:xfrm>
            <a:off x="985568" y="2062970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F1FE-7D22-4430-B8F2-628FB51F3763}"/>
              </a:ext>
            </a:extLst>
          </p:cNvPr>
          <p:cNvSpPr txBox="1"/>
          <p:nvPr/>
        </p:nvSpPr>
        <p:spPr>
          <a:xfrm>
            <a:off x="1028700" y="236220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FE5A-BC5C-46BC-8723-CEFC296FD8F1}"/>
              </a:ext>
            </a:extLst>
          </p:cNvPr>
          <p:cNvSpPr txBox="1"/>
          <p:nvPr/>
        </p:nvSpPr>
        <p:spPr>
          <a:xfrm>
            <a:off x="1028700" y="3162300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3BA9A-61C3-4A1B-8562-1DCB916FACA5}"/>
              </a:ext>
            </a:extLst>
          </p:cNvPr>
          <p:cNvSpPr txBox="1"/>
          <p:nvPr/>
        </p:nvSpPr>
        <p:spPr>
          <a:xfrm>
            <a:off x="985568" y="4006070"/>
            <a:ext cx="21717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437A5-064E-43E3-B4E6-A9ABE143BDDB}"/>
              </a:ext>
            </a:extLst>
          </p:cNvPr>
          <p:cNvSpPr txBox="1"/>
          <p:nvPr/>
        </p:nvSpPr>
        <p:spPr>
          <a:xfrm>
            <a:off x="1028700" y="428625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232E8-7500-40C4-A4E4-841210422D72}"/>
              </a:ext>
            </a:extLst>
          </p:cNvPr>
          <p:cNvSpPr txBox="1"/>
          <p:nvPr/>
        </p:nvSpPr>
        <p:spPr>
          <a:xfrm>
            <a:off x="4724400" y="11906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A10D-1D35-4BE4-9CF3-377055E955AC}"/>
              </a:ext>
            </a:extLst>
          </p:cNvPr>
          <p:cNvSpPr txBox="1"/>
          <p:nvPr/>
        </p:nvSpPr>
        <p:spPr>
          <a:xfrm>
            <a:off x="4724399" y="16573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location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A428-6C5C-45E4-B7F3-648CF85C1D52}"/>
              </a:ext>
            </a:extLst>
          </p:cNvPr>
          <p:cNvSpPr txBox="1"/>
          <p:nvPr/>
        </p:nvSpPr>
        <p:spPr>
          <a:xfrm>
            <a:off x="4724399" y="21050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fileFormat</a:t>
            </a:r>
            <a:endParaRPr lang="en-US" dirty="0" err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D2ECE-A648-4B24-B9AA-FC8D2F74ACF5}"/>
              </a:ext>
            </a:extLst>
          </p:cNvPr>
          <p:cNvSpPr txBox="1"/>
          <p:nvPr/>
        </p:nvSpPr>
        <p:spPr>
          <a:xfrm>
            <a:off x="1152524" y="34575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1DAF0-5710-49BE-A441-D891822D4720}"/>
              </a:ext>
            </a:extLst>
          </p:cNvPr>
          <p:cNvSpPr txBox="1"/>
          <p:nvPr/>
        </p:nvSpPr>
        <p:spPr>
          <a:xfrm>
            <a:off x="4724399" y="25717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fileProperties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C6161-FFE6-42EE-BEAC-8CC9C6882259}"/>
              </a:ext>
            </a:extLst>
          </p:cNvPr>
          <p:cNvSpPr txBox="1"/>
          <p:nvPr/>
        </p:nvSpPr>
        <p:spPr>
          <a:xfrm>
            <a:off x="1152524" y="45624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B1361-0EF8-4E16-B701-DDD08EFC32CD}"/>
              </a:ext>
            </a:extLst>
          </p:cNvPr>
          <p:cNvSpPr txBox="1"/>
          <p:nvPr/>
        </p:nvSpPr>
        <p:spPr>
          <a:xfrm>
            <a:off x="1152525" y="263842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5DBC6-F6BD-4CD4-A0D3-76D98F6F655E}"/>
              </a:ext>
            </a:extLst>
          </p:cNvPr>
          <p:cNvSpPr txBox="1"/>
          <p:nvPr/>
        </p:nvSpPr>
        <p:spPr>
          <a:xfrm>
            <a:off x="602770" y="5020033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setQualities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EEF-C7B7-4460-9C0B-807FF968DDD2}"/>
              </a:ext>
            </a:extLst>
          </p:cNvPr>
          <p:cNvSpPr txBox="1"/>
          <p:nvPr/>
        </p:nvSpPr>
        <p:spPr>
          <a:xfrm>
            <a:off x="890318" y="5301470"/>
            <a:ext cx="2362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SetQuality</a:t>
            </a:r>
            <a:r>
              <a:rPr lang="en-GB" dirty="0">
                <a:cs typeface="Calibri"/>
              </a:rPr>
              <a:t> </a:t>
            </a:r>
          </a:p>
          <a:p>
            <a:r>
              <a:rPr lang="en-GB" dirty="0">
                <a:cs typeface="Calibri"/>
              </a:rPr>
              <a:t>(analogous </a:t>
            </a:r>
            <a:r>
              <a:rPr lang="en-GB" dirty="0" err="1">
                <a:cs typeface="Calibri"/>
              </a:rPr>
              <a:t>RunQuality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EEC32-7E38-4DE0-9E8E-7FBE434FB102}"/>
              </a:ext>
            </a:extLst>
          </p:cNvPr>
          <p:cNvSpPr txBox="1"/>
          <p:nvPr/>
        </p:nvSpPr>
        <p:spPr>
          <a:xfrm>
            <a:off x="7429500" y="1600199"/>
            <a:ext cx="1752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5093A-78E5-4A23-8993-7037F4B04533}"/>
              </a:ext>
            </a:extLst>
          </p:cNvPr>
          <p:cNvSpPr txBox="1"/>
          <p:nvPr/>
        </p:nvSpPr>
        <p:spPr>
          <a:xfrm>
            <a:off x="7543800" y="18764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EDBD-9FE5-4660-9BCD-71FBEBC46F0B}"/>
              </a:ext>
            </a:extLst>
          </p:cNvPr>
          <p:cNvSpPr txBox="1"/>
          <p:nvPr/>
        </p:nvSpPr>
        <p:spPr>
          <a:xfrm>
            <a:off x="7543799" y="23145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accession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0DA697-9B12-4333-8261-0D9005AE310E}"/>
              </a:ext>
            </a:extLst>
          </p:cNvPr>
          <p:cNvSpPr txBox="1"/>
          <p:nvPr/>
        </p:nvSpPr>
        <p:spPr>
          <a:xfrm>
            <a:off x="7543799" y="27622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cvRef</a:t>
            </a:r>
            <a:endParaRPr lang="en-US" dirty="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8B2D2-7428-4B83-A665-2EFA1F56B3A3}"/>
              </a:ext>
            </a:extLst>
          </p:cNvPr>
          <p:cNvSpPr txBox="1"/>
          <p:nvPr/>
        </p:nvSpPr>
        <p:spPr>
          <a:xfrm>
            <a:off x="7543799" y="32099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39AF8-042B-47DE-8012-17D9605ED568}"/>
              </a:ext>
            </a:extLst>
          </p:cNvPr>
          <p:cNvSpPr txBox="1"/>
          <p:nvPr/>
        </p:nvSpPr>
        <p:spPr>
          <a:xfrm>
            <a:off x="7543799" y="36480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value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B9470-DD69-49C1-B95C-D34B8F134A87}"/>
              </a:ext>
            </a:extLst>
          </p:cNvPr>
          <p:cNvSpPr txBox="1"/>
          <p:nvPr/>
        </p:nvSpPr>
        <p:spPr>
          <a:xfrm>
            <a:off x="7543799" y="40957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D2716-335D-4D18-A294-B04D1CFA0407}"/>
              </a:ext>
            </a:extLst>
          </p:cNvPr>
          <p:cNvSpPr txBox="1"/>
          <p:nvPr/>
        </p:nvSpPr>
        <p:spPr>
          <a:xfrm>
            <a:off x="4619625" y="4648199"/>
            <a:ext cx="2438400" cy="2040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ControlledVocabulary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50592-0155-4C42-A0F4-80C37663C1CD}"/>
              </a:ext>
            </a:extLst>
          </p:cNvPr>
          <p:cNvSpPr txBox="1"/>
          <p:nvPr/>
        </p:nvSpPr>
        <p:spPr>
          <a:xfrm>
            <a:off x="4733925" y="49339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1ADBC-67BA-48B4-8DFD-8E89895B9F3C}"/>
              </a:ext>
            </a:extLst>
          </p:cNvPr>
          <p:cNvSpPr txBox="1"/>
          <p:nvPr/>
        </p:nvSpPr>
        <p:spPr>
          <a:xfrm>
            <a:off x="4733924" y="54006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ref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7A9F1-7799-4EAC-AC33-82B6C5DBDA99}"/>
              </a:ext>
            </a:extLst>
          </p:cNvPr>
          <p:cNvSpPr txBox="1"/>
          <p:nvPr/>
        </p:nvSpPr>
        <p:spPr>
          <a:xfrm>
            <a:off x="4733924" y="58483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uri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F7BEC-B580-4F11-BE01-1F8E639B8716}"/>
              </a:ext>
            </a:extLst>
          </p:cNvPr>
          <p:cNvSpPr txBox="1"/>
          <p:nvPr/>
        </p:nvSpPr>
        <p:spPr>
          <a:xfrm>
            <a:off x="4733924" y="63150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version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1BAD5-1851-445D-A5C5-C9A83ED3F521}"/>
              </a:ext>
            </a:extLst>
          </p:cNvPr>
          <p:cNvSpPr txBox="1"/>
          <p:nvPr/>
        </p:nvSpPr>
        <p:spPr>
          <a:xfrm>
            <a:off x="10210800" y="2733675"/>
            <a:ext cx="1638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[..]  Array</a:t>
            </a:r>
            <a:endParaRPr lang="en-US">
              <a:cs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63DD5-22ED-4176-A326-484B9C6ABEC5}"/>
              </a:ext>
            </a:extLst>
          </p:cNvPr>
          <p:cNvSpPr txBox="1"/>
          <p:nvPr/>
        </p:nvSpPr>
        <p:spPr>
          <a:xfrm>
            <a:off x="10210800" y="3152775"/>
            <a:ext cx="1809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{..}  Object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8FC9B-79C1-419E-A90F-E4F97AE1515F}"/>
              </a:ext>
            </a:extLst>
          </p:cNvPr>
          <p:cNvSpPr txBox="1"/>
          <p:nvPr/>
        </p:nvSpPr>
        <p:spPr>
          <a:xfrm>
            <a:off x="10258425" y="355282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.:. </a:t>
            </a:r>
            <a:endParaRPr lang="en-GB">
              <a:cs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2876550" y="10668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2876550" y="6381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3343275" y="1905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C2E7B-1FA4-4BE6-9445-CFAB296E437D}"/>
              </a:ext>
            </a:extLst>
          </p:cNvPr>
          <p:cNvSpPr txBox="1"/>
          <p:nvPr/>
        </p:nvSpPr>
        <p:spPr>
          <a:xfrm>
            <a:off x="5981700" y="8858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2876550" y="14859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2876550" y="49911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47EE1-50D8-4EB3-8EE3-78670A26E41C}"/>
              </a:ext>
            </a:extLst>
          </p:cNvPr>
          <p:cNvSpPr txBox="1"/>
          <p:nvPr/>
        </p:nvSpPr>
        <p:spPr>
          <a:xfrm>
            <a:off x="6657975" y="46291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4A654-C5EB-4A31-BDDB-E441165FBC54}"/>
              </a:ext>
            </a:extLst>
          </p:cNvPr>
          <p:cNvSpPr txBox="1"/>
          <p:nvPr/>
        </p:nvSpPr>
        <p:spPr>
          <a:xfrm>
            <a:off x="8791575" y="15716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2876550" y="5991224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7A2BE-3F18-4961-B9E4-167BFAB70D12}"/>
              </a:ext>
            </a:extLst>
          </p:cNvPr>
          <p:cNvSpPr txBox="1"/>
          <p:nvPr/>
        </p:nvSpPr>
        <p:spPr>
          <a:xfrm>
            <a:off x="2390775" y="42672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C9CCF-0EE7-42F8-ABAC-F9B0BEB13CDB}"/>
              </a:ext>
            </a:extLst>
          </p:cNvPr>
          <p:cNvSpPr txBox="1"/>
          <p:nvPr/>
        </p:nvSpPr>
        <p:spPr>
          <a:xfrm>
            <a:off x="2762250" y="39909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F20B2-8125-4C70-80DC-EAFBC0B86702}"/>
              </a:ext>
            </a:extLst>
          </p:cNvPr>
          <p:cNvSpPr txBox="1"/>
          <p:nvPr/>
        </p:nvSpPr>
        <p:spPr>
          <a:xfrm>
            <a:off x="2733675" y="20669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98FB7-FC62-4175-BD57-8B91B6353844}"/>
              </a:ext>
            </a:extLst>
          </p:cNvPr>
          <p:cNvSpPr txBox="1"/>
          <p:nvPr/>
        </p:nvSpPr>
        <p:spPr>
          <a:xfrm>
            <a:off x="2609850" y="31432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98041-BF6F-4FD0-896E-6A19A9B76831}"/>
              </a:ext>
            </a:extLst>
          </p:cNvPr>
          <p:cNvSpPr txBox="1"/>
          <p:nvPr/>
        </p:nvSpPr>
        <p:spPr>
          <a:xfrm>
            <a:off x="2400300" y="23336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C702E9-3D26-4EA2-8239-49B939228368}"/>
              </a:ext>
            </a:extLst>
          </p:cNvPr>
          <p:cNvSpPr/>
          <p:nvPr/>
        </p:nvSpPr>
        <p:spPr>
          <a:xfrm>
            <a:off x="10315575" y="23717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77FC8-A9AA-4015-9195-804B17F1080D}"/>
              </a:ext>
            </a:extLst>
          </p:cNvPr>
          <p:cNvSpPr txBox="1"/>
          <p:nvPr/>
        </p:nvSpPr>
        <p:spPr>
          <a:xfrm>
            <a:off x="10372725" y="23145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Optional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AB2D82-DD39-4E76-85C5-83354591CE10}"/>
              </a:ext>
            </a:extLst>
          </p:cNvPr>
          <p:cNvSpPr/>
          <p:nvPr/>
        </p:nvSpPr>
        <p:spPr>
          <a:xfrm>
            <a:off x="10315574" y="19526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0C5F99-77F2-456B-BDEE-BA09E2B67BC4}"/>
              </a:ext>
            </a:extLst>
          </p:cNvPr>
          <p:cNvSpPr txBox="1"/>
          <p:nvPr/>
        </p:nvSpPr>
        <p:spPr>
          <a:xfrm>
            <a:off x="10372724" y="18954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Required</a:t>
            </a:r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3A545E-C416-456A-BB05-CBFBCF166821}"/>
              </a:ext>
            </a:extLst>
          </p:cNvPr>
          <p:cNvSpPr txBox="1"/>
          <p:nvPr/>
        </p:nvSpPr>
        <p:spPr>
          <a:xfrm>
            <a:off x="10563224" y="3552824"/>
            <a:ext cx="13620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 panose="020F0502020204030204"/>
              </a:rPr>
              <a:t>Key/Value or </a:t>
            </a:r>
            <a:r>
              <a:rPr lang="en-GB" dirty="0">
                <a:cs typeface="Calibri" panose="020F0502020204030204"/>
              </a:rPr>
              <a:t>elemental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0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64261-85A4-4861-80F3-4E5B03473A89}"/>
              </a:ext>
            </a:extLst>
          </p:cNvPr>
          <p:cNvSpPr txBox="1"/>
          <p:nvPr/>
        </p:nvSpPr>
        <p:spPr>
          <a:xfrm>
            <a:off x="9896475" y="1438274"/>
            <a:ext cx="19526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Legend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EC78B-725C-4C11-BCCE-5D64BFF34BF7}"/>
              </a:ext>
            </a:extLst>
          </p:cNvPr>
          <p:cNvSpPr txBox="1"/>
          <p:nvPr/>
        </p:nvSpPr>
        <p:spPr>
          <a:xfrm>
            <a:off x="7461178" y="220894"/>
            <a:ext cx="1752600" cy="2154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endParaRPr lang="en-GB" sz="16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317020" y="224516"/>
            <a:ext cx="6092990" cy="6186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mzQC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602771" y="1569620"/>
            <a:ext cx="274320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602770" y="631050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E4C-74A7-4655-8EBB-884A00087673}"/>
              </a:ext>
            </a:extLst>
          </p:cNvPr>
          <p:cNvSpPr txBox="1"/>
          <p:nvPr/>
        </p:nvSpPr>
        <p:spPr>
          <a:xfrm>
            <a:off x="890318" y="1847642"/>
            <a:ext cx="23622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602771" y="5652002"/>
            <a:ext cx="274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controlledVocabularies</a:t>
            </a:r>
            <a:endParaRPr lang="en-US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890318" y="5930563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US" dirty="0" err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602770" y="1093922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creationDate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ED32-A185-4714-966D-40C9061225A0}"/>
              </a:ext>
            </a:extLst>
          </p:cNvPr>
          <p:cNvSpPr txBox="1"/>
          <p:nvPr/>
        </p:nvSpPr>
        <p:spPr>
          <a:xfrm>
            <a:off x="985568" y="2114341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F1FE-7D22-4430-B8F2-628FB51F3763}"/>
              </a:ext>
            </a:extLst>
          </p:cNvPr>
          <p:cNvSpPr txBox="1"/>
          <p:nvPr/>
        </p:nvSpPr>
        <p:spPr>
          <a:xfrm>
            <a:off x="1028700" y="2413571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FE5A-BC5C-46BC-8723-CEFC296FD8F1}"/>
              </a:ext>
            </a:extLst>
          </p:cNvPr>
          <p:cNvSpPr txBox="1"/>
          <p:nvPr/>
        </p:nvSpPr>
        <p:spPr>
          <a:xfrm>
            <a:off x="1028700" y="3213671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3BA9A-61C3-4A1B-8562-1DCB916FACA5}"/>
              </a:ext>
            </a:extLst>
          </p:cNvPr>
          <p:cNvSpPr txBox="1"/>
          <p:nvPr/>
        </p:nvSpPr>
        <p:spPr>
          <a:xfrm>
            <a:off x="985568" y="4057441"/>
            <a:ext cx="21717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437A5-064E-43E3-B4E6-A9ABE143BDDB}"/>
              </a:ext>
            </a:extLst>
          </p:cNvPr>
          <p:cNvSpPr txBox="1"/>
          <p:nvPr/>
        </p:nvSpPr>
        <p:spPr>
          <a:xfrm>
            <a:off x="1028700" y="4337621"/>
            <a:ext cx="1752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232E8-7500-40C4-A4E4-841210422D72}"/>
              </a:ext>
            </a:extLst>
          </p:cNvPr>
          <p:cNvSpPr txBox="1"/>
          <p:nvPr/>
        </p:nvSpPr>
        <p:spPr>
          <a:xfrm>
            <a:off x="7575478" y="52280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A10D-1D35-4BE4-9CF3-377055E955AC}"/>
              </a:ext>
            </a:extLst>
          </p:cNvPr>
          <p:cNvSpPr txBox="1"/>
          <p:nvPr/>
        </p:nvSpPr>
        <p:spPr>
          <a:xfrm>
            <a:off x="7575477" y="98953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location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A428-6C5C-45E4-B7F3-648CF85C1D52}"/>
              </a:ext>
            </a:extLst>
          </p:cNvPr>
          <p:cNvSpPr txBox="1"/>
          <p:nvPr/>
        </p:nvSpPr>
        <p:spPr>
          <a:xfrm>
            <a:off x="7575477" y="143720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fileFormat</a:t>
            </a:r>
            <a:endParaRPr lang="en-US" dirty="0" err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D2ECE-A648-4B24-B9AA-FC8D2F74ACF5}"/>
              </a:ext>
            </a:extLst>
          </p:cNvPr>
          <p:cNvSpPr txBox="1"/>
          <p:nvPr/>
        </p:nvSpPr>
        <p:spPr>
          <a:xfrm>
            <a:off x="1152524" y="3500384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1DAF0-5710-49BE-A441-D891822D4720}"/>
              </a:ext>
            </a:extLst>
          </p:cNvPr>
          <p:cNvSpPr txBox="1"/>
          <p:nvPr/>
        </p:nvSpPr>
        <p:spPr>
          <a:xfrm>
            <a:off x="7575477" y="190393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fileProperties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C6161-FFE6-42EE-BEAC-8CC9C6882259}"/>
              </a:ext>
            </a:extLst>
          </p:cNvPr>
          <p:cNvSpPr txBox="1"/>
          <p:nvPr/>
        </p:nvSpPr>
        <p:spPr>
          <a:xfrm>
            <a:off x="1152524" y="4648093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B1361-0EF8-4E16-B701-DDD08EFC32CD}"/>
              </a:ext>
            </a:extLst>
          </p:cNvPr>
          <p:cNvSpPr txBox="1"/>
          <p:nvPr/>
        </p:nvSpPr>
        <p:spPr>
          <a:xfrm>
            <a:off x="1152525" y="2689796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5DBC6-F6BD-4CD4-A0D3-76D98F6F655E}"/>
              </a:ext>
            </a:extLst>
          </p:cNvPr>
          <p:cNvSpPr txBox="1"/>
          <p:nvPr/>
        </p:nvSpPr>
        <p:spPr>
          <a:xfrm>
            <a:off x="3505219" y="1578191"/>
            <a:ext cx="274320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setQualities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EEC32-7E38-4DE0-9E8E-7FBE434FB102}"/>
              </a:ext>
            </a:extLst>
          </p:cNvPr>
          <p:cNvSpPr txBox="1"/>
          <p:nvPr/>
        </p:nvSpPr>
        <p:spPr>
          <a:xfrm>
            <a:off x="7472309" y="2460874"/>
            <a:ext cx="1752600" cy="2092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  <a:endParaRPr lang="en-GB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  <a:p>
            <a:endParaRPr lang="en-GB" sz="1600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5093A-78E5-4A23-8993-7037F4B04533}"/>
              </a:ext>
            </a:extLst>
          </p:cNvPr>
          <p:cNvSpPr txBox="1"/>
          <p:nvPr/>
        </p:nvSpPr>
        <p:spPr>
          <a:xfrm>
            <a:off x="7586609" y="276278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EDBD-9FE5-4660-9BCD-71FBEBC46F0B}"/>
              </a:ext>
            </a:extLst>
          </p:cNvPr>
          <p:cNvSpPr txBox="1"/>
          <p:nvPr/>
        </p:nvSpPr>
        <p:spPr>
          <a:xfrm>
            <a:off x="7586608" y="320093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accession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8B2D2-7428-4B83-A665-2EFA1F56B3A3}"/>
              </a:ext>
            </a:extLst>
          </p:cNvPr>
          <p:cNvSpPr txBox="1"/>
          <p:nvPr/>
        </p:nvSpPr>
        <p:spPr>
          <a:xfrm>
            <a:off x="7586608" y="365107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39AF8-042B-47DE-8012-17D9605ED568}"/>
              </a:ext>
            </a:extLst>
          </p:cNvPr>
          <p:cNvSpPr txBox="1"/>
          <p:nvPr/>
        </p:nvSpPr>
        <p:spPr>
          <a:xfrm>
            <a:off x="7586608" y="408922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value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B9470-DD69-49C1-B95C-D34B8F134A87}"/>
              </a:ext>
            </a:extLst>
          </p:cNvPr>
          <p:cNvSpPr txBox="1"/>
          <p:nvPr/>
        </p:nvSpPr>
        <p:spPr>
          <a:xfrm>
            <a:off x="1148136" y="50848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D2716-335D-4D18-A294-B04D1CFA0407}"/>
              </a:ext>
            </a:extLst>
          </p:cNvPr>
          <p:cNvSpPr txBox="1"/>
          <p:nvPr/>
        </p:nvSpPr>
        <p:spPr>
          <a:xfrm>
            <a:off x="7102547" y="4648199"/>
            <a:ext cx="2438400" cy="16619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sz="1200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50592-0155-4C42-A0F4-80C37663C1CD}"/>
              </a:ext>
            </a:extLst>
          </p:cNvPr>
          <p:cNvSpPr txBox="1"/>
          <p:nvPr/>
        </p:nvSpPr>
        <p:spPr>
          <a:xfrm>
            <a:off x="7216847" y="4951073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7A9F1-7799-4EAC-AC33-82B6C5DBDA99}"/>
              </a:ext>
            </a:extLst>
          </p:cNvPr>
          <p:cNvSpPr txBox="1"/>
          <p:nvPr/>
        </p:nvSpPr>
        <p:spPr>
          <a:xfrm>
            <a:off x="7216846" y="5411697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uri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F7BEC-B580-4F11-BE01-1F8E639B8716}"/>
              </a:ext>
            </a:extLst>
          </p:cNvPr>
          <p:cNvSpPr txBox="1"/>
          <p:nvPr/>
        </p:nvSpPr>
        <p:spPr>
          <a:xfrm>
            <a:off x="7216846" y="586985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version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1BAD5-1851-445D-A5C5-C9A83ED3F521}"/>
              </a:ext>
            </a:extLst>
          </p:cNvPr>
          <p:cNvSpPr txBox="1"/>
          <p:nvPr/>
        </p:nvSpPr>
        <p:spPr>
          <a:xfrm>
            <a:off x="10210800" y="2733675"/>
            <a:ext cx="1638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[..]  Array</a:t>
            </a:r>
            <a:endParaRPr lang="en-US">
              <a:cs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63DD5-22ED-4176-A326-484B9C6ABEC5}"/>
              </a:ext>
            </a:extLst>
          </p:cNvPr>
          <p:cNvSpPr txBox="1"/>
          <p:nvPr/>
        </p:nvSpPr>
        <p:spPr>
          <a:xfrm>
            <a:off x="10210800" y="3152775"/>
            <a:ext cx="1809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{..}  Object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8FC9B-79C1-419E-A90F-E4F97AE1515F}"/>
              </a:ext>
            </a:extLst>
          </p:cNvPr>
          <p:cNvSpPr txBox="1"/>
          <p:nvPr/>
        </p:nvSpPr>
        <p:spPr>
          <a:xfrm>
            <a:off x="10258425" y="355282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.:. </a:t>
            </a:r>
            <a:endParaRPr lang="en-GB">
              <a:cs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2876550" y="1101047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2876550" y="629613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5963184" y="190500"/>
            <a:ext cx="449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C2E7B-1FA4-4BE6-9445-CFAB296E437D}"/>
              </a:ext>
            </a:extLst>
          </p:cNvPr>
          <p:cNvSpPr txBox="1"/>
          <p:nvPr/>
        </p:nvSpPr>
        <p:spPr>
          <a:xfrm>
            <a:off x="8832778" y="19232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2876550" y="1545833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5778999" y="154069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47EE1-50D8-4EB3-8EE3-78670A26E41C}"/>
              </a:ext>
            </a:extLst>
          </p:cNvPr>
          <p:cNvSpPr txBox="1"/>
          <p:nvPr/>
        </p:nvSpPr>
        <p:spPr>
          <a:xfrm>
            <a:off x="9140897" y="46291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4A654-C5EB-4A31-BDDB-E441165FBC54}"/>
              </a:ext>
            </a:extLst>
          </p:cNvPr>
          <p:cNvSpPr txBox="1"/>
          <p:nvPr/>
        </p:nvSpPr>
        <p:spPr>
          <a:xfrm>
            <a:off x="8834384" y="24323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2876550" y="562306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7A2BE-3F18-4961-B9E4-167BFAB70D12}"/>
              </a:ext>
            </a:extLst>
          </p:cNvPr>
          <p:cNvSpPr txBox="1"/>
          <p:nvPr/>
        </p:nvSpPr>
        <p:spPr>
          <a:xfrm>
            <a:off x="2390775" y="4318571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C9CCF-0EE7-42F8-ABAC-F9B0BEB13CDB}"/>
              </a:ext>
            </a:extLst>
          </p:cNvPr>
          <p:cNvSpPr txBox="1"/>
          <p:nvPr/>
        </p:nvSpPr>
        <p:spPr>
          <a:xfrm>
            <a:off x="2762250" y="404234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F20B2-8125-4C70-80DC-EAFBC0B86702}"/>
              </a:ext>
            </a:extLst>
          </p:cNvPr>
          <p:cNvSpPr txBox="1"/>
          <p:nvPr/>
        </p:nvSpPr>
        <p:spPr>
          <a:xfrm>
            <a:off x="2733675" y="211829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98FB7-FC62-4175-BD57-8B91B6353844}"/>
              </a:ext>
            </a:extLst>
          </p:cNvPr>
          <p:cNvSpPr txBox="1"/>
          <p:nvPr/>
        </p:nvSpPr>
        <p:spPr>
          <a:xfrm>
            <a:off x="2609850" y="3194621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98041-BF6F-4FD0-896E-6A19A9B76831}"/>
              </a:ext>
            </a:extLst>
          </p:cNvPr>
          <p:cNvSpPr txBox="1"/>
          <p:nvPr/>
        </p:nvSpPr>
        <p:spPr>
          <a:xfrm>
            <a:off x="2400300" y="238499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C702E9-3D26-4EA2-8239-49B939228368}"/>
              </a:ext>
            </a:extLst>
          </p:cNvPr>
          <p:cNvSpPr/>
          <p:nvPr/>
        </p:nvSpPr>
        <p:spPr>
          <a:xfrm>
            <a:off x="10315575" y="23717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77FC8-A9AA-4015-9195-804B17F1080D}"/>
              </a:ext>
            </a:extLst>
          </p:cNvPr>
          <p:cNvSpPr txBox="1"/>
          <p:nvPr/>
        </p:nvSpPr>
        <p:spPr>
          <a:xfrm>
            <a:off x="10372725" y="23145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Optional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AB2D82-DD39-4E76-85C5-83354591CE10}"/>
              </a:ext>
            </a:extLst>
          </p:cNvPr>
          <p:cNvSpPr/>
          <p:nvPr/>
        </p:nvSpPr>
        <p:spPr>
          <a:xfrm>
            <a:off x="10315574" y="19526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0C5F99-77F2-456B-BDEE-BA09E2B67BC4}"/>
              </a:ext>
            </a:extLst>
          </p:cNvPr>
          <p:cNvSpPr txBox="1"/>
          <p:nvPr/>
        </p:nvSpPr>
        <p:spPr>
          <a:xfrm>
            <a:off x="10372724" y="18954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Required</a:t>
            </a:r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3A545E-C416-456A-BB05-CBFBCF166821}"/>
              </a:ext>
            </a:extLst>
          </p:cNvPr>
          <p:cNvSpPr txBox="1"/>
          <p:nvPr/>
        </p:nvSpPr>
        <p:spPr>
          <a:xfrm>
            <a:off x="10563224" y="3552824"/>
            <a:ext cx="13620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 panose="020F0502020204030204"/>
              </a:rPr>
              <a:t>Key/Value or elemental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C4A287-DCA3-4DD1-9AA4-00A8CD68E295}"/>
              </a:ext>
            </a:extLst>
          </p:cNvPr>
          <p:cNvCxnSpPr/>
          <p:nvPr/>
        </p:nvCxnSpPr>
        <p:spPr>
          <a:xfrm flipH="1">
            <a:off x="2608886" y="1550113"/>
            <a:ext cx="4911262" cy="1286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587161-3ABD-4D10-A143-32E5B4B99BF7}"/>
              </a:ext>
            </a:extLst>
          </p:cNvPr>
          <p:cNvCxnSpPr>
            <a:cxnSpLocks/>
          </p:cNvCxnSpPr>
          <p:nvPr/>
        </p:nvCxnSpPr>
        <p:spPr>
          <a:xfrm flipH="1">
            <a:off x="3334286" y="5978381"/>
            <a:ext cx="3809143" cy="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C2325E-EB21-4C9F-B7FB-5F8E3EFCA7A1}"/>
              </a:ext>
            </a:extLst>
          </p:cNvPr>
          <p:cNvCxnSpPr>
            <a:cxnSpLocks/>
          </p:cNvCxnSpPr>
          <p:nvPr/>
        </p:nvCxnSpPr>
        <p:spPr>
          <a:xfrm flipH="1">
            <a:off x="2476500" y="3629025"/>
            <a:ext cx="50387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359D48-3E54-4C66-9902-EA36E28C4BFA}"/>
              </a:ext>
            </a:extLst>
          </p:cNvPr>
          <p:cNvSpPr txBox="1"/>
          <p:nvPr/>
        </p:nvSpPr>
        <p:spPr>
          <a:xfrm>
            <a:off x="3767082" y="1847642"/>
            <a:ext cx="23622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setQuality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59C1E4-E3DA-406E-A0B0-92AEC543E70A}"/>
              </a:ext>
            </a:extLst>
          </p:cNvPr>
          <p:cNvSpPr txBox="1"/>
          <p:nvPr/>
        </p:nvSpPr>
        <p:spPr>
          <a:xfrm>
            <a:off x="3862332" y="2114341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7FA320-D9D8-4A1B-9A62-139497CBBF05}"/>
              </a:ext>
            </a:extLst>
          </p:cNvPr>
          <p:cNvSpPr txBox="1"/>
          <p:nvPr/>
        </p:nvSpPr>
        <p:spPr>
          <a:xfrm>
            <a:off x="3905464" y="2413571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FF7965-C95D-4F1F-8054-F8D1DBD5C995}"/>
              </a:ext>
            </a:extLst>
          </p:cNvPr>
          <p:cNvSpPr txBox="1"/>
          <p:nvPr/>
        </p:nvSpPr>
        <p:spPr>
          <a:xfrm>
            <a:off x="3905464" y="3213671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BAD851-F2ED-4B45-8CC9-4AF60FE8444F}"/>
              </a:ext>
            </a:extLst>
          </p:cNvPr>
          <p:cNvSpPr txBox="1"/>
          <p:nvPr/>
        </p:nvSpPr>
        <p:spPr>
          <a:xfrm>
            <a:off x="3862332" y="4057441"/>
            <a:ext cx="21717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29245E-1F0A-44D4-8F85-E59FAF12C12A}"/>
              </a:ext>
            </a:extLst>
          </p:cNvPr>
          <p:cNvSpPr txBox="1"/>
          <p:nvPr/>
        </p:nvSpPr>
        <p:spPr>
          <a:xfrm>
            <a:off x="3905464" y="4337621"/>
            <a:ext cx="1752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ABF8EB-4C07-4204-9535-9FBBA9B3F6AD}"/>
              </a:ext>
            </a:extLst>
          </p:cNvPr>
          <p:cNvSpPr txBox="1"/>
          <p:nvPr/>
        </p:nvSpPr>
        <p:spPr>
          <a:xfrm>
            <a:off x="4029288" y="3500384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65B803-364A-458D-A0A3-317B32DB339D}"/>
              </a:ext>
            </a:extLst>
          </p:cNvPr>
          <p:cNvSpPr txBox="1"/>
          <p:nvPr/>
        </p:nvSpPr>
        <p:spPr>
          <a:xfrm>
            <a:off x="4029288" y="4648093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9B7316-F4B1-45E9-8108-E17A9BF8E3BA}"/>
              </a:ext>
            </a:extLst>
          </p:cNvPr>
          <p:cNvSpPr txBox="1"/>
          <p:nvPr/>
        </p:nvSpPr>
        <p:spPr>
          <a:xfrm>
            <a:off x="4029289" y="2689796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5EF780-D38A-45EB-B7FF-C32C04426822}"/>
              </a:ext>
            </a:extLst>
          </p:cNvPr>
          <p:cNvSpPr txBox="1"/>
          <p:nvPr/>
        </p:nvSpPr>
        <p:spPr>
          <a:xfrm>
            <a:off x="4024900" y="50848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F7F186-99C0-41F2-8CB2-7F90371796D9}"/>
              </a:ext>
            </a:extLst>
          </p:cNvPr>
          <p:cNvSpPr txBox="1"/>
          <p:nvPr/>
        </p:nvSpPr>
        <p:spPr>
          <a:xfrm>
            <a:off x="5267539" y="4318571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71CFEC-A54C-4E10-BED2-7A7D86E0E0F8}"/>
              </a:ext>
            </a:extLst>
          </p:cNvPr>
          <p:cNvSpPr txBox="1"/>
          <p:nvPr/>
        </p:nvSpPr>
        <p:spPr>
          <a:xfrm>
            <a:off x="5639014" y="404234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53033E-66A7-438F-9E30-14341689353E}"/>
              </a:ext>
            </a:extLst>
          </p:cNvPr>
          <p:cNvSpPr txBox="1"/>
          <p:nvPr/>
        </p:nvSpPr>
        <p:spPr>
          <a:xfrm>
            <a:off x="5610439" y="211829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6B3BB8-3F8F-491A-91C7-B09D4C9F6257}"/>
              </a:ext>
            </a:extLst>
          </p:cNvPr>
          <p:cNvSpPr txBox="1"/>
          <p:nvPr/>
        </p:nvSpPr>
        <p:spPr>
          <a:xfrm>
            <a:off x="5486614" y="3194621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5A33A7-A46E-4D49-8436-287275C6D29C}"/>
              </a:ext>
            </a:extLst>
          </p:cNvPr>
          <p:cNvSpPr txBox="1"/>
          <p:nvPr/>
        </p:nvSpPr>
        <p:spPr>
          <a:xfrm>
            <a:off x="5277064" y="2384996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BE976A-2D9E-4E6F-8E70-3E024B827DF7}"/>
              </a:ext>
            </a:extLst>
          </p:cNvPr>
          <p:cNvCxnSpPr>
            <a:cxnSpLocks/>
          </p:cNvCxnSpPr>
          <p:nvPr/>
        </p:nvCxnSpPr>
        <p:spPr>
          <a:xfrm flipH="1" flipV="1">
            <a:off x="5344701" y="3629989"/>
            <a:ext cx="2110590" cy="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222D69D-9707-49BB-B8AD-B511826CEE0B}"/>
              </a:ext>
            </a:extLst>
          </p:cNvPr>
          <p:cNvCxnSpPr>
            <a:cxnSpLocks/>
          </p:cNvCxnSpPr>
          <p:nvPr/>
        </p:nvCxnSpPr>
        <p:spPr>
          <a:xfrm flipH="1">
            <a:off x="5451402" y="2235057"/>
            <a:ext cx="2085869" cy="601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1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895</cp:revision>
  <dcterms:created xsi:type="dcterms:W3CDTF">2019-11-14T14:50:00Z</dcterms:created>
  <dcterms:modified xsi:type="dcterms:W3CDTF">2020-11-19T11:12:55Z</dcterms:modified>
</cp:coreProperties>
</file>