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60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B332016-0EFB-738E-843D-8205795879E6}" v="45" dt="2022-07-27T12:39:30.2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57028-5071-41B3-A1E8-1F8B62F0BB59}" type="datetimeFigureOut">
              <a:t>27/07/2022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AE52E-EF22-4648-8DBB-8A4F4EA9320E}" type="slidenum"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8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And that is, in a nutshell: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that </a:t>
            </a:r>
            <a:r>
              <a:rPr lang="en-GB" err="1"/>
              <a:t>mzqc</a:t>
            </a:r>
            <a:r>
              <a:rPr lang="en-GB"/>
              <a:t> is small and fast via a lightweight specification, in uncomplicated and almost ubiquitously supported JSON, and advanced control via ontologies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The schema is easy to grasp, we record metrics for runs and sets of runs, and the references to used vocabularies.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to each of runs and sets we also store helpful metadata, and at the core of each  metric are the values which can take the form of a single, a tuple, a matrix, or a table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/>
              <a:t>And finally </a:t>
            </a:r>
            <a:r>
              <a:rPr lang="en-GB" err="1"/>
              <a:t>mzqc</a:t>
            </a:r>
            <a:r>
              <a:rPr lang="en-GB"/>
              <a:t> is concise thanks to the focus on metric definitions in the CV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4908B-C521-4C67-AB95-D740118CEB9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860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07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762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63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919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21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06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6914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5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13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302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03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942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27/07/2022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24B5-6456-7EA5-3737-E8CC5324F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5400" b="1" dirty="0" err="1">
                <a:ea typeface="Calibri Light"/>
                <a:cs typeface="Calibri Light"/>
              </a:rPr>
              <a:t>mzQC</a:t>
            </a:r>
            <a:r>
              <a:rPr lang="en-GB" sz="5400" b="1" dirty="0">
                <a:ea typeface="Calibri Light"/>
                <a:cs typeface="Calibri Light"/>
              </a:rPr>
              <a:t> </a:t>
            </a:r>
            <a:r>
              <a:rPr lang="en-GB" sz="5400" dirty="0">
                <a:ea typeface="Calibri Light"/>
                <a:cs typeface="Calibri Light"/>
              </a:rPr>
              <a:t>in a nutshell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BDC87-AEF7-95E2-66FA-B936348E9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51435" tIns="25718" rIns="51435" bIns="25718" rtlCol="0" anchor="t">
            <a:noAutofit/>
          </a:bodyPr>
          <a:lstStyle/>
          <a:p>
            <a:endParaRPr lang="en-GB" sz="4000" dirty="0">
              <a:ea typeface="Calibri"/>
              <a:cs typeface="Calibri"/>
            </a:endParaRPr>
          </a:p>
          <a:p>
            <a:r>
              <a:rPr lang="en-GB" sz="4000" dirty="0">
                <a:ea typeface="Calibri"/>
                <a:cs typeface="Calibri"/>
              </a:rPr>
              <a:t>Small and fast</a:t>
            </a:r>
          </a:p>
          <a:p>
            <a:endParaRPr lang="en-GB" sz="4000" dirty="0">
              <a:ea typeface="Calibri"/>
              <a:cs typeface="Calibri"/>
            </a:endParaRPr>
          </a:p>
          <a:p>
            <a:r>
              <a:rPr lang="en-GB" sz="4000" dirty="0">
                <a:ea typeface="Calibri"/>
                <a:cs typeface="Calibri"/>
              </a:rPr>
              <a:t>Easy to grasp</a:t>
            </a:r>
          </a:p>
          <a:p>
            <a:endParaRPr lang="en-GB" sz="4000" dirty="0">
              <a:ea typeface="Calibri"/>
              <a:cs typeface="Calibri"/>
            </a:endParaRPr>
          </a:p>
          <a:p>
            <a:r>
              <a:rPr lang="en-GB" sz="4000" dirty="0">
                <a:ea typeface="Calibri"/>
                <a:cs typeface="Calibri"/>
              </a:rPr>
              <a:t>Concise (focus on metric definitions)</a:t>
            </a:r>
          </a:p>
          <a:p>
            <a:endParaRPr lang="en-GB" sz="4000" dirty="0">
              <a:ea typeface="Calibri"/>
              <a:cs typeface="Calibri"/>
            </a:endParaRPr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21C534CF-4530-BEEF-F5B7-F22B2CFF18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240" y="-54724"/>
            <a:ext cx="423267" cy="423267"/>
          </a:xfrm>
          <a:prstGeom prst="rect">
            <a:avLst/>
          </a:prstGeom>
        </p:spPr>
      </p:pic>
      <p:pic>
        <p:nvPicPr>
          <p:cNvPr id="10" name="Picture 9" descr="A picture containing text, pool ball&#10;&#10;Description automatically generated">
            <a:extLst>
              <a:ext uri="{FF2B5EF4-FFF2-40B4-BE49-F238E27FC236}">
                <a16:creationId xmlns:a16="http://schemas.microsoft.com/office/drawing/2014/main" id="{6F98FDC3-0CD0-A53E-A54E-7135225EA3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344" t="26178" r="27749" b="8900"/>
          <a:stretch/>
        </p:blipFill>
        <p:spPr>
          <a:xfrm>
            <a:off x="5601783" y="1902534"/>
            <a:ext cx="1340627" cy="1450154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668B1233-7C72-C28F-7F83-BAA46A3964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8559" t="25263" r="26178" b="7249"/>
          <a:stretch/>
        </p:blipFill>
        <p:spPr>
          <a:xfrm>
            <a:off x="4869265" y="1862606"/>
            <a:ext cx="1341047" cy="1510527"/>
          </a:xfrm>
          <a:prstGeom prst="rect">
            <a:avLst/>
          </a:prstGeom>
        </p:spPr>
      </p:pic>
      <p:pic>
        <p:nvPicPr>
          <p:cNvPr id="12" name="Picture 11" descr="A picture containing text&#10;&#10;Description automatically generated">
            <a:extLst>
              <a:ext uri="{FF2B5EF4-FFF2-40B4-BE49-F238E27FC236}">
                <a16:creationId xmlns:a16="http://schemas.microsoft.com/office/drawing/2014/main" id="{5F8D809C-797B-5A27-47F9-9AC9F4D5B4FA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7749" t="23560" r="27225" b="9068"/>
          <a:stretch/>
        </p:blipFill>
        <p:spPr>
          <a:xfrm>
            <a:off x="6301145" y="1861698"/>
            <a:ext cx="1336165" cy="1508130"/>
          </a:xfrm>
          <a:prstGeom prst="rect">
            <a:avLst/>
          </a:prstGeom>
        </p:spPr>
      </p:pic>
      <p:pic>
        <p:nvPicPr>
          <p:cNvPr id="5" name="Picture 8" descr="Diagram&#10;&#10;Description automatically generated">
            <a:extLst>
              <a:ext uri="{FF2B5EF4-FFF2-40B4-BE49-F238E27FC236}">
                <a16:creationId xmlns:a16="http://schemas.microsoft.com/office/drawing/2014/main" id="{F55861BA-1592-C8D3-D3E1-244E6E578A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80722" y="3732089"/>
            <a:ext cx="3214171" cy="1427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085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On-screen Show (4:3)</PresentationFormat>
  <Paragraphs>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office theme</vt:lpstr>
      <vt:lpstr>mzQC in a nutshell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25</cp:revision>
  <dcterms:created xsi:type="dcterms:W3CDTF">2022-07-27T12:34:37Z</dcterms:created>
  <dcterms:modified xsi:type="dcterms:W3CDTF">2022-07-27T12:40:39Z</dcterms:modified>
</cp:coreProperties>
</file>