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3679488" cy="12239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D798E-3F78-BFE5-17ED-CAF0490D6935}" v="21" dt="2020-12-08T17:29:50.317"/>
    <p1510:client id="{1FD5A6B1-2C9F-4C71-CB5E-5210ACEED0F7}" v="44" dt="2020-12-13T20:42:54.205"/>
    <p1510:client id="{A83ED1F8-6397-4B98-8C2F-A94DA2146586}" v="54" dt="2020-12-06T14:48:30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2003106"/>
            <a:ext cx="11627565" cy="4261203"/>
          </a:xfrm>
        </p:spPr>
        <p:txBody>
          <a:bodyPr anchor="b"/>
          <a:lstStyle>
            <a:lvl1pPr algn="ctr">
              <a:defRPr sz="8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6428637"/>
            <a:ext cx="10259616" cy="2955075"/>
          </a:xfrm>
        </p:spPr>
        <p:txBody>
          <a:bodyPr/>
          <a:lstStyle>
            <a:lvl1pPr marL="0" indent="0" algn="ctr">
              <a:buNone/>
              <a:defRPr sz="3590"/>
            </a:lvl1pPr>
            <a:lvl2pPr marL="683971" indent="0" algn="ctr">
              <a:buNone/>
              <a:defRPr sz="2992"/>
            </a:lvl2pPr>
            <a:lvl3pPr marL="1367942" indent="0" algn="ctr">
              <a:buNone/>
              <a:defRPr sz="2693"/>
            </a:lvl3pPr>
            <a:lvl4pPr marL="2051914" indent="0" algn="ctr">
              <a:buNone/>
              <a:defRPr sz="2394"/>
            </a:lvl4pPr>
            <a:lvl5pPr marL="2735885" indent="0" algn="ctr">
              <a:buNone/>
              <a:defRPr sz="2394"/>
            </a:lvl5pPr>
            <a:lvl6pPr marL="3419856" indent="0" algn="ctr">
              <a:buNone/>
              <a:defRPr sz="2394"/>
            </a:lvl6pPr>
            <a:lvl7pPr marL="4103827" indent="0" algn="ctr">
              <a:buNone/>
              <a:defRPr sz="2394"/>
            </a:lvl7pPr>
            <a:lvl8pPr marL="4787798" indent="0" algn="ctr">
              <a:buNone/>
              <a:defRPr sz="2394"/>
            </a:lvl8pPr>
            <a:lvl9pPr marL="5471770" indent="0" algn="ctr">
              <a:buNone/>
              <a:defRPr sz="23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2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651647"/>
            <a:ext cx="2949640" cy="103725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651647"/>
            <a:ext cx="8677925" cy="103725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20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0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3051410"/>
            <a:ext cx="11798558" cy="5091343"/>
          </a:xfrm>
        </p:spPr>
        <p:txBody>
          <a:bodyPr anchor="b"/>
          <a:lstStyle>
            <a:lvl1pPr>
              <a:defRPr sz="8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8190919"/>
            <a:ext cx="11798558" cy="2677417"/>
          </a:xfrm>
        </p:spPr>
        <p:txBody>
          <a:bodyPr/>
          <a:lstStyle>
            <a:lvl1pPr marL="0" indent="0">
              <a:buNone/>
              <a:defRPr sz="3590">
                <a:solidFill>
                  <a:schemeClr val="tx1"/>
                </a:solidFill>
              </a:defRPr>
            </a:lvl1pPr>
            <a:lvl2pPr marL="683971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2pPr>
            <a:lvl3pPr marL="1367942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191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58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19856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3827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779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177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54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3258233"/>
            <a:ext cx="5813782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3258233"/>
            <a:ext cx="5813782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51649"/>
            <a:ext cx="11798558" cy="2365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3000409"/>
            <a:ext cx="5787064" cy="1470454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4470863"/>
            <a:ext cx="5787064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3000409"/>
            <a:ext cx="5815564" cy="1470454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4470863"/>
            <a:ext cx="5815564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26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9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815975"/>
            <a:ext cx="4411991" cy="2855913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762282"/>
            <a:ext cx="6925241" cy="8698067"/>
          </a:xfrm>
        </p:spPr>
        <p:txBody>
          <a:bodyPr/>
          <a:lstStyle>
            <a:lvl1pPr>
              <a:defRPr sz="4787"/>
            </a:lvl1pPr>
            <a:lvl2pPr>
              <a:defRPr sz="4189"/>
            </a:lvl2pPr>
            <a:lvl3pPr>
              <a:defRPr sz="3590"/>
            </a:lvl3pPr>
            <a:lvl4pPr>
              <a:defRPr sz="2992"/>
            </a:lvl4pPr>
            <a:lvl5pPr>
              <a:defRPr sz="2992"/>
            </a:lvl5pPr>
            <a:lvl6pPr>
              <a:defRPr sz="2992"/>
            </a:lvl6pPr>
            <a:lvl7pPr>
              <a:defRPr sz="2992"/>
            </a:lvl7pPr>
            <a:lvl8pPr>
              <a:defRPr sz="2992"/>
            </a:lvl8pPr>
            <a:lvl9pPr>
              <a:defRPr sz="2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671887"/>
            <a:ext cx="4411991" cy="6802626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815975"/>
            <a:ext cx="4411991" cy="2855913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762282"/>
            <a:ext cx="6925241" cy="8698067"/>
          </a:xfrm>
        </p:spPr>
        <p:txBody>
          <a:bodyPr anchor="t"/>
          <a:lstStyle>
            <a:lvl1pPr marL="0" indent="0">
              <a:buNone/>
              <a:defRPr sz="4787"/>
            </a:lvl1pPr>
            <a:lvl2pPr marL="683971" indent="0">
              <a:buNone/>
              <a:defRPr sz="4189"/>
            </a:lvl2pPr>
            <a:lvl3pPr marL="1367942" indent="0">
              <a:buNone/>
              <a:defRPr sz="3590"/>
            </a:lvl3pPr>
            <a:lvl4pPr marL="2051914" indent="0">
              <a:buNone/>
              <a:defRPr sz="2992"/>
            </a:lvl4pPr>
            <a:lvl5pPr marL="2735885" indent="0">
              <a:buNone/>
              <a:defRPr sz="2992"/>
            </a:lvl5pPr>
            <a:lvl6pPr marL="3419856" indent="0">
              <a:buNone/>
              <a:defRPr sz="2992"/>
            </a:lvl6pPr>
            <a:lvl7pPr marL="4103827" indent="0">
              <a:buNone/>
              <a:defRPr sz="2992"/>
            </a:lvl7pPr>
            <a:lvl8pPr marL="4787798" indent="0">
              <a:buNone/>
              <a:defRPr sz="2992"/>
            </a:lvl8pPr>
            <a:lvl9pPr marL="5471770" indent="0">
              <a:buNone/>
              <a:defRPr sz="2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671887"/>
            <a:ext cx="4411991" cy="6802626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8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651649"/>
            <a:ext cx="11798558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3258233"/>
            <a:ext cx="11798558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11344322"/>
            <a:ext cx="3077885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11344322"/>
            <a:ext cx="4616827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11344322"/>
            <a:ext cx="3077885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1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67942" rtl="0" eaLnBrk="1" latinLnBrk="0" hangingPunct="1">
        <a:lnSpc>
          <a:spcPct val="90000"/>
        </a:lnSpc>
        <a:spcBef>
          <a:spcPct val="0"/>
        </a:spcBef>
        <a:buNone/>
        <a:defRPr sz="65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986" indent="-341986" algn="l" defTabSz="1367942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1025957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709928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3pPr>
      <a:lvl4pPr marL="2393899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3077870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761842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445813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5129784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813755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3971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1914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5885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19856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3827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7798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177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48BA11-2551-4FAD-BBF6-F73C6CC93EC4}"/>
              </a:ext>
            </a:extLst>
          </p:cNvPr>
          <p:cNvSpPr txBox="1"/>
          <p:nvPr/>
        </p:nvSpPr>
        <p:spPr>
          <a:xfrm>
            <a:off x="190545" y="234501"/>
            <a:ext cx="8327934" cy="118179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dirty="0" err="1"/>
              <a:t>mzQC</a:t>
            </a:r>
            <a:endParaRPr lang="en-GB" sz="2583" dirty="0" err="1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CF63-DBE6-429C-8F7C-2B81EC02B530}"/>
              </a:ext>
            </a:extLst>
          </p:cNvPr>
          <p:cNvSpPr txBox="1"/>
          <p:nvPr/>
        </p:nvSpPr>
        <p:spPr>
          <a:xfrm>
            <a:off x="502077" y="2450870"/>
            <a:ext cx="3577803" cy="8452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dirty="0" err="1"/>
              <a:t>runQualities</a:t>
            </a:r>
            <a:endParaRPr lang="en-US" sz="2583" dirty="0" err="1"/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1952" dirty="0">
              <a:cs typeface="Calibri"/>
            </a:endParaRPr>
          </a:p>
          <a:p>
            <a:endParaRPr lang="en-GB" sz="2583" dirty="0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CE9F98-EE2C-46BA-B7B9-D5F285CA0423}"/>
              </a:ext>
            </a:extLst>
          </p:cNvPr>
          <p:cNvSpPr txBox="1"/>
          <p:nvPr/>
        </p:nvSpPr>
        <p:spPr>
          <a:xfrm>
            <a:off x="7848204" y="187156"/>
            <a:ext cx="766951" cy="6108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83" dirty="0"/>
              <a:t>{..}</a:t>
            </a:r>
            <a:endParaRPr lang="en-US" sz="2583" dirty="0">
              <a:cs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801D3C-3467-4A03-9B2E-575811480060}"/>
              </a:ext>
            </a:extLst>
          </p:cNvPr>
          <p:cNvGrpSpPr/>
          <p:nvPr/>
        </p:nvGrpSpPr>
        <p:grpSpPr>
          <a:xfrm>
            <a:off x="8650361" y="1844616"/>
            <a:ext cx="2473860" cy="2904895"/>
            <a:chOff x="7622716" y="1273334"/>
            <a:chExt cx="2129215" cy="250020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3EC78B-725C-4C11-BCCE-5D64BFF34BF7}"/>
                </a:ext>
              </a:extLst>
            </p:cNvPr>
            <p:cNvSpPr txBox="1"/>
            <p:nvPr/>
          </p:nvSpPr>
          <p:spPr>
            <a:xfrm>
              <a:off x="7622716" y="1303336"/>
              <a:ext cx="2050255" cy="24701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dirty="0" err="1"/>
                <a:t>inputFile</a:t>
              </a:r>
              <a:endParaRPr lang="en-US" sz="2583" dirty="0" err="1">
                <a:cs typeface="Calibri"/>
              </a:endParaRPr>
            </a:p>
            <a:p>
              <a:endParaRPr lang="en-GB" sz="1952" dirty="0">
                <a:cs typeface="Calibri"/>
              </a:endParaRPr>
            </a:p>
            <a:p>
              <a:endParaRPr lang="en-GB" sz="1952" dirty="0">
                <a:cs typeface="Calibri"/>
              </a:endParaRPr>
            </a:p>
            <a:p>
              <a:endParaRPr lang="en-GB" sz="1952" dirty="0">
                <a:cs typeface="Calibri"/>
              </a:endParaRPr>
            </a:p>
            <a:p>
              <a:endParaRPr lang="en-GB" sz="1952" dirty="0">
                <a:cs typeface="Calibri"/>
              </a:endParaRPr>
            </a:p>
            <a:p>
              <a:endParaRPr lang="en-GB" sz="1952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1232E8-7500-40C4-A4E4-841210422D72}"/>
                </a:ext>
              </a:extLst>
            </p:cNvPr>
            <p:cNvSpPr txBox="1"/>
            <p:nvPr/>
          </p:nvSpPr>
          <p:spPr>
            <a:xfrm>
              <a:off x="7742732" y="1706972"/>
              <a:ext cx="1810228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/>
                <a:t>name</a:t>
              </a:r>
              <a:endParaRPr lang="en-US" sz="2583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B2A10D-1D35-4BE4-9CF3-377055E955AC}"/>
                </a:ext>
              </a:extLst>
            </p:cNvPr>
            <p:cNvSpPr txBox="1"/>
            <p:nvPr/>
          </p:nvSpPr>
          <p:spPr>
            <a:xfrm>
              <a:off x="7742730" y="2216283"/>
              <a:ext cx="1810228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/>
                <a:t>location</a:t>
              </a:r>
              <a:endParaRPr lang="en-US" sz="2583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33A428-6C5C-45E4-B7F3-648CF85C1D52}"/>
                </a:ext>
              </a:extLst>
            </p:cNvPr>
            <p:cNvSpPr txBox="1"/>
            <p:nvPr/>
          </p:nvSpPr>
          <p:spPr>
            <a:xfrm>
              <a:off x="7742730" y="2734467"/>
              <a:ext cx="1810228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 err="1"/>
                <a:t>fileFormat</a:t>
              </a:r>
              <a:endParaRPr lang="en-US" sz="2583" dirty="0" err="1">
                <a:cs typeface="Calibri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F1DAF0-5710-49BE-A441-D891822D4720}"/>
                </a:ext>
              </a:extLst>
            </p:cNvPr>
            <p:cNvSpPr txBox="1"/>
            <p:nvPr/>
          </p:nvSpPr>
          <p:spPr>
            <a:xfrm>
              <a:off x="7752355" y="3243779"/>
              <a:ext cx="1810228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 err="1"/>
                <a:t>fileProperties</a:t>
              </a:r>
              <a:endParaRPr lang="en-US" sz="2583" dirty="0" err="1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38C2E7B-1FA4-4BE6-9445-CFAB296E437D}"/>
                </a:ext>
              </a:extLst>
            </p:cNvPr>
            <p:cNvSpPr txBox="1"/>
            <p:nvPr/>
          </p:nvSpPr>
          <p:spPr>
            <a:xfrm>
              <a:off x="9197647" y="1273334"/>
              <a:ext cx="554284" cy="439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 dirty="0"/>
                <a:t>{..}</a:t>
              </a:r>
              <a:endParaRPr lang="en-US" sz="2583" dirty="0">
                <a:cs typeface="Calibri" panose="020F0502020204030204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8B03D8-454D-435B-9E00-8559BC68FE25}"/>
              </a:ext>
            </a:extLst>
          </p:cNvPr>
          <p:cNvSpPr txBox="1"/>
          <p:nvPr/>
        </p:nvSpPr>
        <p:spPr>
          <a:xfrm>
            <a:off x="3484310" y="2401479"/>
            <a:ext cx="715586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 dirty="0"/>
              <a:t>[..]</a:t>
            </a:r>
            <a:endParaRPr lang="en-US" sz="2583" dirty="0">
              <a:cs typeface="Calibri" panose="020F050202020403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8EE7FE-456A-43D3-9B05-708576FEAC3B}"/>
              </a:ext>
            </a:extLst>
          </p:cNvPr>
          <p:cNvSpPr txBox="1"/>
          <p:nvPr/>
        </p:nvSpPr>
        <p:spPr>
          <a:xfrm>
            <a:off x="6207259" y="3051503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[..]</a:t>
            </a:r>
            <a:endParaRPr lang="en-US" sz="2583">
              <a:cs typeface="Calibri" panose="020F050202020403020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054A29-F6CC-4C96-8208-844CEE4725A2}"/>
              </a:ext>
            </a:extLst>
          </p:cNvPr>
          <p:cNvGrpSpPr/>
          <p:nvPr/>
        </p:nvGrpSpPr>
        <p:grpSpPr>
          <a:xfrm>
            <a:off x="8645681" y="7925841"/>
            <a:ext cx="3754075" cy="2312770"/>
            <a:chOff x="7325665" y="7006417"/>
            <a:chExt cx="3231078" cy="199056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4D2716-335D-4D18-A294-B04D1CFA0407}"/>
                </a:ext>
              </a:extLst>
            </p:cNvPr>
            <p:cNvSpPr txBox="1"/>
            <p:nvPr/>
          </p:nvSpPr>
          <p:spPr>
            <a:xfrm>
              <a:off x="7325665" y="7035373"/>
              <a:ext cx="3120360" cy="19616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dirty="0" err="1"/>
                <a:t>controlledVocabulary</a:t>
              </a:r>
              <a:endParaRPr lang="en-GB" sz="2583" dirty="0" err="1">
                <a:cs typeface="Calibri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1464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9250592-0155-4C42-A0F4-80C37663C1CD}"/>
                </a:ext>
              </a:extLst>
            </p:cNvPr>
            <p:cNvSpPr txBox="1"/>
            <p:nvPr/>
          </p:nvSpPr>
          <p:spPr>
            <a:xfrm>
              <a:off x="7445681" y="7455609"/>
              <a:ext cx="1559171" cy="4390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/>
                <a:t>name</a:t>
              </a:r>
              <a:endParaRPr lang="en-US" sz="2583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17A9F1-7799-4EAC-AC33-82B6C5DBDA99}"/>
                </a:ext>
              </a:extLst>
            </p:cNvPr>
            <p:cNvSpPr txBox="1"/>
            <p:nvPr/>
          </p:nvSpPr>
          <p:spPr>
            <a:xfrm>
              <a:off x="7445680" y="7958515"/>
              <a:ext cx="1559171" cy="4390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uri</a:t>
              </a:r>
              <a:endParaRPr lang="en-US" sz="2583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D8F7BEC-B580-4F11-BE01-1F8E639B8716}"/>
                </a:ext>
              </a:extLst>
            </p:cNvPr>
            <p:cNvSpPr txBox="1"/>
            <p:nvPr/>
          </p:nvSpPr>
          <p:spPr>
            <a:xfrm>
              <a:off x="7445680" y="8468460"/>
              <a:ext cx="1559171" cy="4390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version</a:t>
              </a:r>
              <a:endParaRPr lang="en-US" sz="2583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DE47EE1-50D8-4EB3-8EE3-78670A26E41C}"/>
                </a:ext>
              </a:extLst>
            </p:cNvPr>
            <p:cNvSpPr txBox="1"/>
            <p:nvPr/>
          </p:nvSpPr>
          <p:spPr>
            <a:xfrm>
              <a:off x="9943411" y="7006417"/>
              <a:ext cx="613332" cy="439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 dirty="0"/>
                <a:t>{..}</a:t>
              </a:r>
              <a:endParaRPr lang="en-US" sz="2583" dirty="0">
                <a:cs typeface="Calibri" panose="020F0502020204030204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3883371-C8AD-47DE-AC3C-7490841D68B5}"/>
              </a:ext>
            </a:extLst>
          </p:cNvPr>
          <p:cNvSpPr txBox="1"/>
          <p:nvPr/>
        </p:nvSpPr>
        <p:spPr>
          <a:xfrm>
            <a:off x="4550303" y="2450870"/>
            <a:ext cx="3577802" cy="8452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dirty="0" err="1"/>
              <a:t>setQualities</a:t>
            </a:r>
            <a:endParaRPr lang="en-US" sz="2583" dirty="0" err="1"/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1952" dirty="0">
              <a:cs typeface="Calibri"/>
            </a:endParaRPr>
          </a:p>
          <a:p>
            <a:endParaRPr lang="en-GB" sz="2583" dirty="0">
              <a:cs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255B06-E18C-4BB9-99C2-4DF8A8818FF8}"/>
              </a:ext>
            </a:extLst>
          </p:cNvPr>
          <p:cNvGrpSpPr/>
          <p:nvPr/>
        </p:nvGrpSpPr>
        <p:grpSpPr>
          <a:xfrm>
            <a:off x="8645318" y="4919555"/>
            <a:ext cx="2414571" cy="2869884"/>
            <a:chOff x="7740278" y="4461772"/>
            <a:chExt cx="2078186" cy="247006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BEEC32-7E38-4DE0-9E8E-7FBE434FB102}"/>
                </a:ext>
              </a:extLst>
            </p:cNvPr>
            <p:cNvSpPr txBox="1"/>
            <p:nvPr/>
          </p:nvSpPr>
          <p:spPr>
            <a:xfrm>
              <a:off x="7740278" y="4491775"/>
              <a:ext cx="1978169" cy="2440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dirty="0" err="1">
                  <a:ea typeface="+mn-lt"/>
                  <a:cs typeface="+mn-lt"/>
                </a:rPr>
                <a:t>cvParameter</a:t>
              </a:r>
              <a:endParaRPr lang="en-GB" sz="2583" dirty="0">
                <a:ea typeface="+mn-lt"/>
                <a:cs typeface="+mn-lt"/>
              </a:endParaRPr>
            </a:p>
            <a:p>
              <a:endParaRPr lang="en-GB" sz="1952" dirty="0">
                <a:ea typeface="+mn-lt"/>
                <a:cs typeface="+mn-lt"/>
              </a:endParaRPr>
            </a:p>
            <a:p>
              <a:endParaRPr lang="en-GB" sz="1952" dirty="0">
                <a:ea typeface="+mn-lt"/>
                <a:cs typeface="+mn-lt"/>
              </a:endParaRPr>
            </a:p>
            <a:p>
              <a:endParaRPr lang="en-GB" sz="1952" dirty="0">
                <a:ea typeface="+mn-lt"/>
                <a:cs typeface="+mn-lt"/>
              </a:endParaRPr>
            </a:p>
            <a:p>
              <a:endParaRPr lang="en-GB" sz="1952" dirty="0">
                <a:ea typeface="+mn-lt"/>
                <a:cs typeface="+mn-lt"/>
              </a:endParaRPr>
            </a:p>
            <a:p>
              <a:endParaRPr lang="en-GB" sz="1952" dirty="0">
                <a:ea typeface="+mn-lt"/>
                <a:cs typeface="+mn-lt"/>
              </a:endParaRPr>
            </a:p>
            <a:p>
              <a:endParaRPr lang="en-GB" sz="1952" dirty="0">
                <a:ea typeface="+mn-lt"/>
                <a:cs typeface="+mn-lt"/>
              </a:endParaRPr>
            </a:p>
            <a:p>
              <a:endParaRPr lang="en-GB" sz="1952" dirty="0">
                <a:ea typeface="+mn-lt"/>
                <a:cs typeface="+mn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A5093A-78E5-4A23-8993-7037F4B04533}"/>
                </a:ext>
              </a:extLst>
            </p:cNvPr>
            <p:cNvSpPr txBox="1"/>
            <p:nvPr/>
          </p:nvSpPr>
          <p:spPr>
            <a:xfrm>
              <a:off x="7860294" y="4885781"/>
              <a:ext cx="1560195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/>
                <a:t>name</a:t>
              </a:r>
              <a:endParaRPr lang="en-US" sz="2583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47EDBD-9FE5-4660-9BCD-71FBEBC46F0B}"/>
                </a:ext>
              </a:extLst>
            </p:cNvPr>
            <p:cNvSpPr txBox="1"/>
            <p:nvPr/>
          </p:nvSpPr>
          <p:spPr>
            <a:xfrm>
              <a:off x="7860293" y="5384338"/>
              <a:ext cx="1560195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/>
                <a:t>accession</a:t>
              </a:r>
              <a:endParaRPr lang="en-US" sz="2583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18B2D2-7428-4B83-A665-2EFA1F56B3A3}"/>
                </a:ext>
              </a:extLst>
            </p:cNvPr>
            <p:cNvSpPr txBox="1"/>
            <p:nvPr/>
          </p:nvSpPr>
          <p:spPr>
            <a:xfrm>
              <a:off x="7860293" y="5885855"/>
              <a:ext cx="1560195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/>
                <a:t>description</a:t>
              </a:r>
              <a:endParaRPr lang="en-US" sz="2583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9439AF8-042B-47DE-8012-17D9605ED568}"/>
                </a:ext>
              </a:extLst>
            </p:cNvPr>
            <p:cNvSpPr txBox="1"/>
            <p:nvPr/>
          </p:nvSpPr>
          <p:spPr>
            <a:xfrm>
              <a:off x="7860293" y="6403663"/>
              <a:ext cx="1560195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/>
                <a:t>value</a:t>
              </a:r>
              <a:endParaRPr lang="en-US" sz="2583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DD4A654-C5EB-4A31-BDDB-E441165FBC54}"/>
                </a:ext>
              </a:extLst>
            </p:cNvPr>
            <p:cNvSpPr txBox="1"/>
            <p:nvPr/>
          </p:nvSpPr>
          <p:spPr>
            <a:xfrm>
              <a:off x="9220467" y="4461772"/>
              <a:ext cx="597997" cy="439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 dirty="0"/>
                <a:t>{..}</a:t>
              </a:r>
              <a:endParaRPr lang="en-US" sz="2583" dirty="0">
                <a:cs typeface="Calibri" panose="020F050202020403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8BA082D-AE68-421C-845F-AC9B4FA90AC9}"/>
              </a:ext>
            </a:extLst>
          </p:cNvPr>
          <p:cNvSpPr txBox="1"/>
          <p:nvPr/>
        </p:nvSpPr>
        <p:spPr>
          <a:xfrm>
            <a:off x="496530" y="10964871"/>
            <a:ext cx="7626403" cy="1045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dirty="0" err="1">
                <a:ea typeface="+mn-lt"/>
                <a:cs typeface="+mn-lt"/>
              </a:rPr>
              <a:t>controlledVocabularies</a:t>
            </a:r>
            <a:endParaRPr lang="en-US" sz="2583" dirty="0">
              <a:ea typeface="+mn-lt"/>
              <a:cs typeface="+mn-lt"/>
            </a:endParaRPr>
          </a:p>
          <a:p>
            <a:endParaRPr lang="en-GB" sz="2583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65B9F-31C5-4748-83A3-A6CED9F61F0A}"/>
              </a:ext>
            </a:extLst>
          </p:cNvPr>
          <p:cNvSpPr txBox="1"/>
          <p:nvPr/>
        </p:nvSpPr>
        <p:spPr>
          <a:xfrm>
            <a:off x="789867" y="11442425"/>
            <a:ext cx="3290013" cy="510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83" dirty="0" err="1"/>
              <a:t>controlledVocabulary</a:t>
            </a:r>
            <a:endParaRPr lang="en-US" sz="2583" dirty="0" err="1">
              <a:cs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3ECB7-D1D6-461A-B782-0B320C4EAB0A}"/>
              </a:ext>
            </a:extLst>
          </p:cNvPr>
          <p:cNvSpPr txBox="1"/>
          <p:nvPr/>
        </p:nvSpPr>
        <p:spPr>
          <a:xfrm>
            <a:off x="6999124" y="10929571"/>
            <a:ext cx="1362997" cy="5101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 dirty="0"/>
              <a:t>[..]</a:t>
            </a:r>
            <a:endParaRPr lang="en-US" sz="2583" dirty="0">
              <a:cs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658CD7-6EC5-4246-ABE9-37C669C90D2C}"/>
              </a:ext>
            </a:extLst>
          </p:cNvPr>
          <p:cNvGrpSpPr/>
          <p:nvPr/>
        </p:nvGrpSpPr>
        <p:grpSpPr>
          <a:xfrm>
            <a:off x="11191308" y="348672"/>
            <a:ext cx="2406225" cy="4087447"/>
            <a:chOff x="10556743" y="2502459"/>
            <a:chExt cx="2071002" cy="35180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564261-85A4-4861-80F3-4E5B03473A89}"/>
                </a:ext>
              </a:extLst>
            </p:cNvPr>
            <p:cNvSpPr txBox="1"/>
            <p:nvPr/>
          </p:nvSpPr>
          <p:spPr>
            <a:xfrm>
              <a:off x="10556743" y="2502459"/>
              <a:ext cx="2050255" cy="3518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sz="2583" dirty="0"/>
                <a:t>Legend</a:t>
              </a: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cs typeface="Calibri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F1BAD5-1851-445D-A5C5-C9A83ED3F521}"/>
                </a:ext>
              </a:extLst>
            </p:cNvPr>
            <p:cNvSpPr txBox="1"/>
            <p:nvPr/>
          </p:nvSpPr>
          <p:spPr>
            <a:xfrm>
              <a:off x="10738620" y="3862630"/>
              <a:ext cx="1720215" cy="439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/>
                <a:t>[..]  Array</a:t>
              </a:r>
              <a:endParaRPr lang="en-US" sz="2583" dirty="0">
                <a:cs typeface="Calibri" panose="020F0502020204030204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963DD5-22ED-4176-A326-484B9C6ABEC5}"/>
                </a:ext>
              </a:extLst>
            </p:cNvPr>
            <p:cNvSpPr txBox="1"/>
            <p:nvPr/>
          </p:nvSpPr>
          <p:spPr>
            <a:xfrm>
              <a:off x="10721689" y="4302685"/>
              <a:ext cx="1900238" cy="439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/>
                <a:t>{..}  Object</a:t>
              </a:r>
              <a:endParaRPr lang="en-US" sz="2583" dirty="0">
                <a:cs typeface="Calibri" panose="020F0502020204030204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4C8FC9B-79C1-419E-A90F-E4F97AE1515F}"/>
                </a:ext>
              </a:extLst>
            </p:cNvPr>
            <p:cNvSpPr txBox="1"/>
            <p:nvPr/>
          </p:nvSpPr>
          <p:spPr>
            <a:xfrm>
              <a:off x="10775922" y="4722738"/>
              <a:ext cx="450056" cy="781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/>
                <a:t>.:. </a:t>
              </a:r>
              <a:endParaRPr lang="en-GB" sz="2583" dirty="0">
                <a:cs typeface="Calibri" panose="020F0502020204030204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0C702E9-3D26-4EA2-8239-49B939228368}"/>
                </a:ext>
              </a:extLst>
            </p:cNvPr>
            <p:cNvSpPr/>
            <p:nvPr/>
          </p:nvSpPr>
          <p:spPr>
            <a:xfrm>
              <a:off x="10878265" y="3537611"/>
              <a:ext cx="220028" cy="240030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83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77FC8-A9AA-4015-9195-804B17F1080D}"/>
                </a:ext>
              </a:extLst>
            </p:cNvPr>
            <p:cNvSpPr txBox="1"/>
            <p:nvPr/>
          </p:nvSpPr>
          <p:spPr>
            <a:xfrm>
              <a:off x="11056806" y="3422575"/>
              <a:ext cx="1430179" cy="439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>
                  <a:cs typeface="Calibri" panose="020F0502020204030204"/>
                </a:rPr>
                <a:t>Optional</a:t>
              </a:r>
              <a:endParaRPr lang="en-GB" sz="2583" dirty="0">
                <a:cs typeface="Calibri" panose="020F0502020204030204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7AB2D82-DD39-4E76-85C5-83354591CE10}"/>
                </a:ext>
              </a:extLst>
            </p:cNvPr>
            <p:cNvSpPr/>
            <p:nvPr/>
          </p:nvSpPr>
          <p:spPr>
            <a:xfrm>
              <a:off x="10878264" y="3097556"/>
              <a:ext cx="220028" cy="240030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83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0C5F99-77F2-456B-BDEE-BA09E2B67BC4}"/>
                </a:ext>
              </a:extLst>
            </p:cNvPr>
            <p:cNvSpPr txBox="1"/>
            <p:nvPr/>
          </p:nvSpPr>
          <p:spPr>
            <a:xfrm>
              <a:off x="11056805" y="2982520"/>
              <a:ext cx="1430179" cy="439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>
                  <a:cs typeface="Calibri" panose="020F0502020204030204"/>
                </a:rPr>
                <a:t>Required</a:t>
              </a:r>
              <a:endParaRPr lang="en-US" sz="2583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3A545E-C416-456A-BB05-CBFBCF166821}"/>
                </a:ext>
              </a:extLst>
            </p:cNvPr>
            <p:cNvSpPr txBox="1"/>
            <p:nvPr/>
          </p:nvSpPr>
          <p:spPr>
            <a:xfrm>
              <a:off x="11197566" y="4722736"/>
              <a:ext cx="1430179" cy="11232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dirty="0">
                  <a:cs typeface="Calibri" panose="020F0502020204030204"/>
                </a:rPr>
                <a:t>Key/Value or elemental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F359D48-3E54-4C66-9902-EA36E28C4BFA}"/>
              </a:ext>
            </a:extLst>
          </p:cNvPr>
          <p:cNvSpPr txBox="1"/>
          <p:nvPr/>
        </p:nvSpPr>
        <p:spPr>
          <a:xfrm>
            <a:off x="4708461" y="2911450"/>
            <a:ext cx="3269443" cy="79345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dirty="0" err="1"/>
              <a:t>setQuality</a:t>
            </a:r>
            <a:endParaRPr lang="en-US" sz="2583" dirty="0" err="1">
              <a:cs typeface="Calibri" panose="020F0502020204030204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1464" dirty="0">
              <a:cs typeface="Calibri"/>
            </a:endParaRPr>
          </a:p>
          <a:p>
            <a:endParaRPr lang="en-GB" sz="1464" dirty="0">
              <a:cs typeface="Calibri"/>
            </a:endParaRPr>
          </a:p>
          <a:p>
            <a:endParaRPr lang="en-GB" sz="1464" dirty="0">
              <a:cs typeface="Calibri"/>
            </a:endParaRPr>
          </a:p>
          <a:p>
            <a:endParaRPr lang="en-GB" sz="2583" dirty="0">
              <a:cs typeface="Calibr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2B7936-818E-454E-A504-5EBF47E7A180}"/>
              </a:ext>
            </a:extLst>
          </p:cNvPr>
          <p:cNvGrpSpPr/>
          <p:nvPr/>
        </p:nvGrpSpPr>
        <p:grpSpPr>
          <a:xfrm>
            <a:off x="4825284" y="8675852"/>
            <a:ext cx="3060624" cy="2083832"/>
            <a:chOff x="4142310" y="7633267"/>
            <a:chExt cx="2634234" cy="179352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5BAD851-F2ED-4B45-8CC9-4AF60FE8444F}"/>
                </a:ext>
              </a:extLst>
            </p:cNvPr>
            <p:cNvSpPr txBox="1"/>
            <p:nvPr/>
          </p:nvSpPr>
          <p:spPr>
            <a:xfrm>
              <a:off x="4142310" y="7633267"/>
              <a:ext cx="2634234" cy="17935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  <a:prstDash val="solid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dirty="0" err="1">
                  <a:ea typeface="+mn-lt"/>
                  <a:cs typeface="+mn-lt"/>
                </a:rPr>
                <a:t>qualityMetrics</a:t>
              </a:r>
              <a:endParaRPr lang="en-US" sz="2583" dirty="0" err="1">
                <a:ea typeface="+mn-lt"/>
                <a:cs typeface="+mn-lt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ea typeface="+mn-lt"/>
                <a:cs typeface="+mn-lt"/>
              </a:endParaRPr>
            </a:p>
            <a:p>
              <a:endParaRPr lang="en-GB" sz="2583" dirty="0">
                <a:ea typeface="+mn-lt"/>
                <a:cs typeface="+mn-lt"/>
              </a:endParaRPr>
            </a:p>
            <a:p>
              <a:endParaRPr lang="en-GB" sz="2583" dirty="0">
                <a:ea typeface="+mn-lt"/>
                <a:cs typeface="+mn-lt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37BE1F5-0A4A-43CE-BB41-777542B24864}"/>
                </a:ext>
              </a:extLst>
            </p:cNvPr>
            <p:cNvGrpSpPr/>
            <p:nvPr/>
          </p:nvGrpSpPr>
          <p:grpSpPr>
            <a:xfrm>
              <a:off x="4284779" y="7995799"/>
              <a:ext cx="2211138" cy="1383933"/>
              <a:chOff x="4284779" y="5714815"/>
              <a:chExt cx="2211138" cy="1383933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D29245E-1F0A-44D4-8F85-E59FAF12C12A}"/>
                  </a:ext>
                </a:extLst>
              </p:cNvPr>
              <p:cNvSpPr txBox="1"/>
              <p:nvPr/>
            </p:nvSpPr>
            <p:spPr>
              <a:xfrm>
                <a:off x="4284779" y="5734817"/>
                <a:ext cx="2061740" cy="1363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dirty="0" err="1"/>
                  <a:t>qualityMetric</a:t>
                </a:r>
                <a:endParaRPr lang="en-US" sz="2583" dirty="0" err="1"/>
              </a:p>
              <a:p>
                <a:endParaRPr lang="en-GB" sz="2583" dirty="0">
                  <a:cs typeface="Calibri"/>
                </a:endParaRPr>
              </a:p>
              <a:p>
                <a:endParaRPr lang="en-GB" sz="2583" dirty="0">
                  <a:cs typeface="Calibri"/>
                </a:endParaRPr>
              </a:p>
              <a:p>
                <a:endParaRPr lang="en-GB" sz="2583" dirty="0">
                  <a:cs typeface="Calibri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C65B803-364A-458D-A0A3-317B32DB339D}"/>
                  </a:ext>
                </a:extLst>
              </p:cNvPr>
              <p:cNvSpPr txBox="1"/>
              <p:nvPr/>
            </p:nvSpPr>
            <p:spPr>
              <a:xfrm>
                <a:off x="4414794" y="6127074"/>
                <a:ext cx="1747997" cy="439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dirty="0" err="1"/>
                  <a:t>cvParameter</a:t>
                </a:r>
                <a:endParaRPr lang="en-US" sz="2583" dirty="0" err="1">
                  <a:cs typeface="Calibri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75EF780-D38A-45EB-B7FF-C32C04426822}"/>
                  </a:ext>
                </a:extLst>
              </p:cNvPr>
              <p:cNvSpPr txBox="1"/>
              <p:nvPr/>
            </p:nvSpPr>
            <p:spPr>
              <a:xfrm>
                <a:off x="4410187" y="6607615"/>
                <a:ext cx="1747997" cy="4561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dirty="0"/>
                  <a:t>unit</a:t>
                </a:r>
                <a:endParaRPr lang="en-US" sz="2583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F7F186-99C0-41F2-8CB2-7F90371796D9}"/>
                  </a:ext>
                </a:extLst>
              </p:cNvPr>
              <p:cNvSpPr txBox="1"/>
              <p:nvPr/>
            </p:nvSpPr>
            <p:spPr>
              <a:xfrm>
                <a:off x="5801587" y="5714815"/>
                <a:ext cx="694330" cy="4390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83" dirty="0"/>
                  <a:t>{..}</a:t>
                </a:r>
                <a:endParaRPr lang="en-US" sz="2583" dirty="0">
                  <a:cs typeface="Calibri" panose="020F0502020204030204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371CFEC-A54C-4E10-BED2-7A7D86E0E0F8}"/>
              </a:ext>
            </a:extLst>
          </p:cNvPr>
          <p:cNvSpPr txBox="1"/>
          <p:nvPr/>
        </p:nvSpPr>
        <p:spPr>
          <a:xfrm>
            <a:off x="7284207" y="8649198"/>
            <a:ext cx="749261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 dirty="0"/>
              <a:t>[..]</a:t>
            </a:r>
            <a:endParaRPr lang="en-US" sz="2583" dirty="0">
              <a:cs typeface="Calibri" panose="020F0502020204030204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02FBA2-7F6A-4A31-B7D7-C4F031F9F5C0}"/>
              </a:ext>
            </a:extLst>
          </p:cNvPr>
          <p:cNvSpPr txBox="1"/>
          <p:nvPr/>
        </p:nvSpPr>
        <p:spPr>
          <a:xfrm>
            <a:off x="7545383" y="2401328"/>
            <a:ext cx="69720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 dirty="0"/>
              <a:t>[..]</a:t>
            </a:r>
            <a:endParaRPr lang="en-US" sz="2583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84815-9CC2-4B81-9AF0-50FC523EDD7B}"/>
              </a:ext>
            </a:extLst>
          </p:cNvPr>
          <p:cNvSpPr txBox="1"/>
          <p:nvPr/>
        </p:nvSpPr>
        <p:spPr>
          <a:xfrm>
            <a:off x="502076" y="665587"/>
            <a:ext cx="3566416" cy="510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83" dirty="0"/>
              <a:t>version</a:t>
            </a:r>
            <a:endParaRPr lang="en-US" sz="258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A74BB-EF4B-49F5-A0D0-BEE30FDAE2CA}"/>
              </a:ext>
            </a:extLst>
          </p:cNvPr>
          <p:cNvSpPr txBox="1"/>
          <p:nvPr/>
        </p:nvSpPr>
        <p:spPr>
          <a:xfrm>
            <a:off x="502076" y="1840170"/>
            <a:ext cx="3566416" cy="510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83" dirty="0" err="1"/>
              <a:t>contactName</a:t>
            </a:r>
            <a:endParaRPr lang="en-US" sz="2583" dirty="0" err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055237-CEFB-4DDE-8D2A-6A97DFD80CC5}"/>
              </a:ext>
            </a:extLst>
          </p:cNvPr>
          <p:cNvSpPr txBox="1"/>
          <p:nvPr/>
        </p:nvSpPr>
        <p:spPr>
          <a:xfrm>
            <a:off x="3567726" y="1848862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 dirty="0"/>
              <a:t>.:.</a:t>
            </a:r>
            <a:endParaRPr lang="en-US" sz="2583" dirty="0">
              <a:cs typeface="Calibri" panose="020F050202020403020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636AE6-946E-4CF3-A4E7-EA4047232A4C}"/>
              </a:ext>
            </a:extLst>
          </p:cNvPr>
          <p:cNvSpPr txBox="1"/>
          <p:nvPr/>
        </p:nvSpPr>
        <p:spPr>
          <a:xfrm>
            <a:off x="3536139" y="663587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 dirty="0"/>
              <a:t>.:.</a:t>
            </a:r>
            <a:endParaRPr lang="en-US" sz="2583" dirty="0">
              <a:cs typeface="Calibri" panose="020F050202020403020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6C7F01E-F98A-4620-8B79-8D89E504ABD5}"/>
              </a:ext>
            </a:extLst>
          </p:cNvPr>
          <p:cNvSpPr txBox="1"/>
          <p:nvPr/>
        </p:nvSpPr>
        <p:spPr>
          <a:xfrm>
            <a:off x="4542500" y="1840169"/>
            <a:ext cx="3585607" cy="510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83" dirty="0" err="1">
                <a:cs typeface="Calibri"/>
              </a:rPr>
              <a:t>contactAddress</a:t>
            </a:r>
            <a:endParaRPr lang="en-GB" sz="2583" dirty="0">
              <a:cs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CF0CD3-B777-4434-9698-80252F96B586}"/>
              </a:ext>
            </a:extLst>
          </p:cNvPr>
          <p:cNvSpPr txBox="1"/>
          <p:nvPr/>
        </p:nvSpPr>
        <p:spPr>
          <a:xfrm>
            <a:off x="7612142" y="1848862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 dirty="0"/>
              <a:t>.:.</a:t>
            </a:r>
            <a:endParaRPr lang="en-US" sz="2583" dirty="0">
              <a:cs typeface="Calibri" panose="020F0502020204030204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4D70F0-6765-456C-9242-1B258F6BCC04}"/>
              </a:ext>
            </a:extLst>
          </p:cNvPr>
          <p:cNvSpPr txBox="1"/>
          <p:nvPr/>
        </p:nvSpPr>
        <p:spPr>
          <a:xfrm>
            <a:off x="502075" y="1249949"/>
            <a:ext cx="3566416" cy="510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83" dirty="0" err="1"/>
              <a:t>creationDate</a:t>
            </a:r>
            <a:endParaRPr lang="en-US" sz="2583" dirty="0" err="1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509C6A-90AD-47E9-8D1D-E7E69AF8E5CD}"/>
              </a:ext>
            </a:extLst>
          </p:cNvPr>
          <p:cNvSpPr txBox="1"/>
          <p:nvPr/>
        </p:nvSpPr>
        <p:spPr>
          <a:xfrm>
            <a:off x="3567725" y="1258640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 dirty="0"/>
              <a:t>.:.</a:t>
            </a:r>
            <a:endParaRPr lang="en-US" sz="2583" dirty="0">
              <a:cs typeface="Calibri" panose="020F0502020204030204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A6D4F-761A-4468-8FAD-462CD744A7EE}"/>
              </a:ext>
            </a:extLst>
          </p:cNvPr>
          <p:cNvSpPr txBox="1"/>
          <p:nvPr/>
        </p:nvSpPr>
        <p:spPr>
          <a:xfrm>
            <a:off x="4542499" y="1249947"/>
            <a:ext cx="3585607" cy="510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50" dirty="0">
                <a:cs typeface="Calibri"/>
              </a:rPr>
              <a:t>description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CF1F6A0-DF44-4111-A0CE-4A3B6FCE0533}"/>
              </a:ext>
            </a:extLst>
          </p:cNvPr>
          <p:cNvSpPr txBox="1"/>
          <p:nvPr/>
        </p:nvSpPr>
        <p:spPr>
          <a:xfrm>
            <a:off x="7612141" y="1258640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 dirty="0"/>
              <a:t>.:.</a:t>
            </a:r>
            <a:endParaRPr lang="en-US" sz="2583" dirty="0">
              <a:cs typeface="Calibri" panose="020F0502020204030204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E457E00-3B7B-4B6F-9EB4-3B28D6FBD888}"/>
              </a:ext>
            </a:extLst>
          </p:cNvPr>
          <p:cNvSpPr txBox="1"/>
          <p:nvPr/>
        </p:nvSpPr>
        <p:spPr>
          <a:xfrm>
            <a:off x="654667" y="2897693"/>
            <a:ext cx="3269443" cy="79345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dirty="0" err="1"/>
              <a:t>runQuality</a:t>
            </a:r>
            <a:endParaRPr lang="en-US" sz="2583" dirty="0" err="1">
              <a:cs typeface="Calibri" panose="020F0502020204030204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2583" dirty="0">
              <a:cs typeface="Calibri"/>
            </a:endParaRPr>
          </a:p>
          <a:p>
            <a:endParaRPr lang="en-GB" sz="1464" dirty="0">
              <a:cs typeface="Calibri"/>
            </a:endParaRPr>
          </a:p>
          <a:p>
            <a:endParaRPr lang="en-GB" sz="1464" dirty="0">
              <a:cs typeface="Calibri"/>
            </a:endParaRPr>
          </a:p>
          <a:p>
            <a:endParaRPr lang="en-GB" sz="1464" dirty="0">
              <a:cs typeface="Calibri"/>
            </a:endParaRPr>
          </a:p>
          <a:p>
            <a:endParaRPr lang="en-GB" sz="2583" dirty="0">
              <a:cs typeface="Calibri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9DB1FC2-B301-4620-AB41-6AA502ABC111}"/>
              </a:ext>
            </a:extLst>
          </p:cNvPr>
          <p:cNvGrpSpPr/>
          <p:nvPr/>
        </p:nvGrpSpPr>
        <p:grpSpPr>
          <a:xfrm>
            <a:off x="770868" y="8681420"/>
            <a:ext cx="3060624" cy="2083832"/>
            <a:chOff x="4142310" y="7633267"/>
            <a:chExt cx="2634234" cy="179352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0528EE-59D2-49EB-893A-D5B90CDBC856}"/>
                </a:ext>
              </a:extLst>
            </p:cNvPr>
            <p:cNvSpPr txBox="1"/>
            <p:nvPr/>
          </p:nvSpPr>
          <p:spPr>
            <a:xfrm>
              <a:off x="4142310" y="7633267"/>
              <a:ext cx="2634234" cy="17935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  <a:prstDash val="solid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dirty="0" err="1">
                  <a:ea typeface="+mn-lt"/>
                  <a:cs typeface="+mn-lt"/>
                </a:rPr>
                <a:t>qualityMetrics</a:t>
              </a:r>
              <a:endParaRPr lang="en-US" sz="2583" dirty="0" err="1">
                <a:ea typeface="+mn-lt"/>
                <a:cs typeface="+mn-lt"/>
              </a:endParaRPr>
            </a:p>
            <a:p>
              <a:endParaRPr lang="en-GB" sz="2583" dirty="0">
                <a:cs typeface="Calibri"/>
              </a:endParaRPr>
            </a:p>
            <a:p>
              <a:endParaRPr lang="en-GB" sz="2583" dirty="0">
                <a:ea typeface="+mn-lt"/>
                <a:cs typeface="+mn-lt"/>
              </a:endParaRPr>
            </a:p>
            <a:p>
              <a:endParaRPr lang="en-GB" sz="2583" dirty="0">
                <a:ea typeface="+mn-lt"/>
                <a:cs typeface="+mn-lt"/>
              </a:endParaRPr>
            </a:p>
            <a:p>
              <a:endParaRPr lang="en-GB" sz="2583" dirty="0">
                <a:ea typeface="+mn-lt"/>
                <a:cs typeface="+mn-lt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8E2FF76-CEF2-4E1D-88E3-6116B9801545}"/>
                </a:ext>
              </a:extLst>
            </p:cNvPr>
            <p:cNvGrpSpPr/>
            <p:nvPr/>
          </p:nvGrpSpPr>
          <p:grpSpPr>
            <a:xfrm>
              <a:off x="4284779" y="7995799"/>
              <a:ext cx="2211138" cy="1383933"/>
              <a:chOff x="4284779" y="5714815"/>
              <a:chExt cx="2211138" cy="1383933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D62867C-ABDA-4DA7-A5D7-2F12698C1455}"/>
                  </a:ext>
                </a:extLst>
              </p:cNvPr>
              <p:cNvSpPr txBox="1"/>
              <p:nvPr/>
            </p:nvSpPr>
            <p:spPr>
              <a:xfrm>
                <a:off x="4284779" y="5734817"/>
                <a:ext cx="2061740" cy="1363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dirty="0" err="1"/>
                  <a:t>qualityMetric</a:t>
                </a:r>
                <a:endParaRPr lang="en-US" sz="2583" dirty="0" err="1"/>
              </a:p>
              <a:p>
                <a:endParaRPr lang="en-GB" sz="2583" dirty="0">
                  <a:cs typeface="Calibri"/>
                </a:endParaRPr>
              </a:p>
              <a:p>
                <a:endParaRPr lang="en-GB" sz="2583" dirty="0">
                  <a:cs typeface="Calibri"/>
                </a:endParaRPr>
              </a:p>
              <a:p>
                <a:endParaRPr lang="en-GB" sz="2583" dirty="0">
                  <a:cs typeface="Calibri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FD8DB7E-CC54-4EC2-BDC4-892761F0A0D5}"/>
                  </a:ext>
                </a:extLst>
              </p:cNvPr>
              <p:cNvSpPr txBox="1"/>
              <p:nvPr/>
            </p:nvSpPr>
            <p:spPr>
              <a:xfrm>
                <a:off x="4414794" y="6127074"/>
                <a:ext cx="1747997" cy="439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dirty="0" err="1"/>
                  <a:t>cvParameter</a:t>
                </a:r>
                <a:endParaRPr lang="en-US" sz="2583" dirty="0" err="1">
                  <a:cs typeface="Calibri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B3D457B-2DB5-4AC1-B532-DD61C02E2E30}"/>
                  </a:ext>
                </a:extLst>
              </p:cNvPr>
              <p:cNvSpPr txBox="1"/>
              <p:nvPr/>
            </p:nvSpPr>
            <p:spPr>
              <a:xfrm>
                <a:off x="4410187" y="6607615"/>
                <a:ext cx="1747997" cy="4561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dirty="0"/>
                  <a:t>unit</a:t>
                </a:r>
                <a:endParaRPr lang="en-US" sz="2583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9F45E92-3D96-4F0F-A899-1509FAA9062A}"/>
                  </a:ext>
                </a:extLst>
              </p:cNvPr>
              <p:cNvSpPr txBox="1"/>
              <p:nvPr/>
            </p:nvSpPr>
            <p:spPr>
              <a:xfrm>
                <a:off x="5801587" y="5714815"/>
                <a:ext cx="694330" cy="4390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83" dirty="0"/>
                  <a:t>{..}</a:t>
                </a:r>
                <a:endParaRPr lang="en-US" sz="2583" dirty="0">
                  <a:cs typeface="Calibri" panose="020F0502020204030204"/>
                </a:endParaRPr>
              </a:p>
            </p:txBody>
          </p: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B01DA8C-5905-401D-85E7-3C52A23A49DA}"/>
              </a:ext>
            </a:extLst>
          </p:cNvPr>
          <p:cNvSpPr txBox="1"/>
          <p:nvPr/>
        </p:nvSpPr>
        <p:spPr>
          <a:xfrm>
            <a:off x="3229790" y="8654766"/>
            <a:ext cx="749261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 dirty="0"/>
              <a:t>[..]</a:t>
            </a:r>
            <a:endParaRPr lang="en-US" sz="2583" dirty="0">
              <a:cs typeface="Calibri" panose="020F0502020204030204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3F8BB41-2E63-4600-BF79-EEC38F316936}"/>
              </a:ext>
            </a:extLst>
          </p:cNvPr>
          <p:cNvGrpSpPr/>
          <p:nvPr/>
        </p:nvGrpSpPr>
        <p:grpSpPr>
          <a:xfrm>
            <a:off x="770868" y="3334370"/>
            <a:ext cx="3153242" cy="5295736"/>
            <a:chOff x="4142310" y="2726339"/>
            <a:chExt cx="2713949" cy="4557963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9C281AD-74A0-4AA0-A70C-50C77EC8DBF4}"/>
                </a:ext>
              </a:extLst>
            </p:cNvPr>
            <p:cNvGrpSpPr/>
            <p:nvPr/>
          </p:nvGrpSpPr>
          <p:grpSpPr>
            <a:xfrm>
              <a:off x="4142310" y="2726339"/>
              <a:ext cx="2713949" cy="4557963"/>
              <a:chOff x="4142310" y="3005745"/>
              <a:chExt cx="2713949" cy="4557963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7892C90-712C-405C-B88F-8BE1959D9644}"/>
                  </a:ext>
                </a:extLst>
              </p:cNvPr>
              <p:cNvSpPr txBox="1"/>
              <p:nvPr/>
            </p:nvSpPr>
            <p:spPr>
              <a:xfrm>
                <a:off x="4142310" y="3019985"/>
                <a:ext cx="2634234" cy="45437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dirty="0">
                    <a:ea typeface="+mn-lt"/>
                    <a:cs typeface="+mn-lt"/>
                  </a:rPr>
                  <a:t>metadata</a:t>
                </a:r>
                <a:endParaRPr lang="en-US" sz="2583" dirty="0">
                  <a:ea typeface="+mn-lt"/>
                  <a:cs typeface="+mn-lt"/>
                </a:endParaRPr>
              </a:p>
              <a:p>
                <a:endParaRPr lang="en-GB" sz="2583" dirty="0">
                  <a:ea typeface="+mn-lt"/>
                  <a:cs typeface="+mn-lt"/>
                </a:endParaRPr>
              </a:p>
              <a:p>
                <a:endParaRPr lang="en-GB" sz="2583" dirty="0">
                  <a:cs typeface="Calibri"/>
                </a:endParaRPr>
              </a:p>
              <a:p>
                <a:endParaRPr lang="en-GB" sz="2583" dirty="0">
                  <a:cs typeface="Calibri"/>
                </a:endParaRPr>
              </a:p>
              <a:p>
                <a:endParaRPr lang="en-GB" sz="1952" dirty="0">
                  <a:cs typeface="Calibri"/>
                </a:endParaRPr>
              </a:p>
              <a:p>
                <a:endParaRPr lang="en-GB" sz="1952" dirty="0">
                  <a:cs typeface="Calibri"/>
                </a:endParaRPr>
              </a:p>
              <a:p>
                <a:endParaRPr lang="en-GB" sz="1952" dirty="0">
                  <a:cs typeface="Calibri"/>
                </a:endParaRPr>
              </a:p>
              <a:p>
                <a:endParaRPr lang="en-GB" sz="2583" dirty="0">
                  <a:cs typeface="Calibri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F04E6AE-9A27-4998-8065-CB7BBA15F426}"/>
                  </a:ext>
                </a:extLst>
              </p:cNvPr>
              <p:cNvSpPr txBox="1"/>
              <p:nvPr/>
            </p:nvSpPr>
            <p:spPr>
              <a:xfrm>
                <a:off x="6262002" y="3005745"/>
                <a:ext cx="594257" cy="4390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83" dirty="0"/>
                  <a:t>{..}</a:t>
                </a:r>
                <a:endParaRPr lang="en-US" sz="2583" dirty="0">
                  <a:cs typeface="Calibri" panose="020F0502020204030204"/>
                </a:endParaRPr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DFC6368B-3BF4-40D7-8A47-8ACE213AAB44}"/>
                  </a:ext>
                </a:extLst>
              </p:cNvPr>
              <p:cNvGrpSpPr/>
              <p:nvPr/>
            </p:nvGrpSpPr>
            <p:grpSpPr>
              <a:xfrm>
                <a:off x="4249436" y="3847085"/>
                <a:ext cx="2138448" cy="892422"/>
                <a:chOff x="4249436" y="3780826"/>
                <a:chExt cx="2138448" cy="892422"/>
              </a:xfrm>
            </p:grpSpPr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7D76B79E-394C-4D0A-8BE9-FBE9C72135F8}"/>
                    </a:ext>
                  </a:extLst>
                </p:cNvPr>
                <p:cNvSpPr txBox="1"/>
                <p:nvPr/>
              </p:nvSpPr>
              <p:spPr>
                <a:xfrm>
                  <a:off x="4249436" y="3810831"/>
                  <a:ext cx="2061740" cy="86241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 err="1"/>
                    <a:t>inputFiles</a:t>
                  </a:r>
                  <a:endParaRPr lang="en-US" sz="2583" dirty="0" err="1"/>
                </a:p>
                <a:p>
                  <a:endParaRPr lang="en-GB" sz="2583" dirty="0">
                    <a:cs typeface="Calibri"/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5F540869-CE97-472E-AFE9-7EBAB2EAAE1B}"/>
                    </a:ext>
                  </a:extLst>
                </p:cNvPr>
                <p:cNvSpPr txBox="1"/>
                <p:nvPr/>
              </p:nvSpPr>
              <p:spPr>
                <a:xfrm>
                  <a:off x="4340448" y="4195054"/>
                  <a:ext cx="1747997" cy="44521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/>
                  </a:solidFill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 err="1"/>
                    <a:t>inputFile</a:t>
                  </a:r>
                  <a:endParaRPr lang="en-US" sz="2583" dirty="0" err="1"/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7FAAEED-CC49-499E-8097-0D518D497282}"/>
                    </a:ext>
                  </a:extLst>
                </p:cNvPr>
                <p:cNvSpPr txBox="1"/>
                <p:nvPr/>
              </p:nvSpPr>
              <p:spPr>
                <a:xfrm>
                  <a:off x="5857479" y="3780826"/>
                  <a:ext cx="530405" cy="4390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583" dirty="0"/>
                    <a:t>[..]</a:t>
                  </a:r>
                  <a:endParaRPr lang="en-US" sz="2583" dirty="0">
                    <a:cs typeface="Calibri" panose="020F0502020204030204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82F30B3-4193-482C-B6AA-9D264C804A4B}"/>
                  </a:ext>
                </a:extLst>
              </p:cNvPr>
              <p:cNvGrpSpPr/>
              <p:nvPr/>
            </p:nvGrpSpPr>
            <p:grpSpPr>
              <a:xfrm>
                <a:off x="4250428" y="4730376"/>
                <a:ext cx="2541206" cy="1896760"/>
                <a:chOff x="4250428" y="4730376"/>
                <a:chExt cx="2541206" cy="1896760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D0133EF-E845-467D-97E5-45B3F4DACB0C}"/>
                    </a:ext>
                  </a:extLst>
                </p:cNvPr>
                <p:cNvSpPr txBox="1"/>
                <p:nvPr/>
              </p:nvSpPr>
              <p:spPr>
                <a:xfrm>
                  <a:off x="4250428" y="4774624"/>
                  <a:ext cx="2418232" cy="185251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 err="1"/>
                    <a:t>analysisSoftware</a:t>
                  </a:r>
                  <a:endParaRPr lang="en-GB" sz="2583" dirty="0" err="1">
                    <a:cs typeface="Calibri"/>
                  </a:endParaRPr>
                </a:p>
                <a:p>
                  <a:endParaRPr lang="en-GB" sz="2583" dirty="0">
                    <a:cs typeface="Calibri"/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81308DC5-042B-452B-A7C2-9989546EE8E0}"/>
                    </a:ext>
                  </a:extLst>
                </p:cNvPr>
                <p:cNvSpPr txBox="1"/>
                <p:nvPr/>
              </p:nvSpPr>
              <p:spPr>
                <a:xfrm>
                  <a:off x="4346299" y="5162781"/>
                  <a:ext cx="1736489" cy="438251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/>
                  </a:solidFill>
                  <a:prstDash val="solid"/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>
                      <a:ea typeface="+mn-lt"/>
                      <a:cs typeface="+mn-lt"/>
                    </a:rPr>
                    <a:t>version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AB9AE242-B05D-4691-9E4F-59FE5F2E460C}"/>
                    </a:ext>
                  </a:extLst>
                </p:cNvPr>
                <p:cNvSpPr txBox="1"/>
                <p:nvPr/>
              </p:nvSpPr>
              <p:spPr>
                <a:xfrm>
                  <a:off x="6150674" y="4730376"/>
                  <a:ext cx="640960" cy="4390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583" dirty="0"/>
                    <a:t>{..}</a:t>
                  </a:r>
                  <a:endParaRPr lang="en-US" sz="2583" dirty="0">
                    <a:cs typeface="Calibri" panose="020F0502020204030204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B7828689-C5B1-47CE-9324-4891C381F26B}"/>
                    </a:ext>
                  </a:extLst>
                </p:cNvPr>
                <p:cNvSpPr txBox="1"/>
                <p:nvPr/>
              </p:nvSpPr>
              <p:spPr>
                <a:xfrm>
                  <a:off x="4346298" y="5650869"/>
                  <a:ext cx="1736489" cy="43905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/>
                  </a:solidFill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GB" sz="2583" dirty="0" err="1">
                      <a:ea typeface="+mn-lt"/>
                      <a:cs typeface="+mn-lt"/>
                    </a:rPr>
                    <a:t>uri</a:t>
                  </a:r>
                  <a:endParaRPr lang="en-GB" sz="2583" dirty="0">
                    <a:ea typeface="+mn-lt"/>
                    <a:cs typeface="+mn-lt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23E5C75-2E44-47FA-921F-2233C9E7CFEC}"/>
                    </a:ext>
                  </a:extLst>
                </p:cNvPr>
                <p:cNvSpPr txBox="1"/>
                <p:nvPr/>
              </p:nvSpPr>
              <p:spPr>
                <a:xfrm>
                  <a:off x="4346297" y="6136618"/>
                  <a:ext cx="1736489" cy="43905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/>
                  </a:solidFill>
                  <a:prstDash val="dash"/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GB" sz="2583" dirty="0" err="1">
                      <a:ea typeface="+mn-lt"/>
                      <a:cs typeface="+mn-lt"/>
                    </a:rPr>
                    <a:t>cvParameter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97327B6-E3EF-4C6B-A245-A55847A2C9ED}"/>
                  </a:ext>
                </a:extLst>
              </p:cNvPr>
              <p:cNvGrpSpPr/>
              <p:nvPr/>
            </p:nvGrpSpPr>
            <p:grpSpPr>
              <a:xfrm>
                <a:off x="4250428" y="6617740"/>
                <a:ext cx="2535302" cy="913820"/>
                <a:chOff x="4250428" y="6617740"/>
                <a:chExt cx="2535302" cy="913820"/>
              </a:xfrm>
            </p:grpSpPr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51D94995-94C5-49DD-A138-5F877DDC31D5}"/>
                    </a:ext>
                  </a:extLst>
                </p:cNvPr>
                <p:cNvSpPr txBox="1"/>
                <p:nvPr/>
              </p:nvSpPr>
              <p:spPr>
                <a:xfrm>
                  <a:off x="4250428" y="6661725"/>
                  <a:ext cx="2418232" cy="8698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  <a:prstDash val="dash"/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 err="1"/>
                    <a:t>cvParameters</a:t>
                  </a:r>
                  <a:endParaRPr lang="en-GB" sz="2583" dirty="0">
                    <a:cs typeface="Calibri"/>
                  </a:endParaRPr>
                </a:p>
                <a:p>
                  <a:endParaRPr lang="en-GB" sz="2583" dirty="0">
                    <a:cs typeface="Calibri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1B1D5AF-7B1E-44FE-BD62-48F4BB0964F0}"/>
                    </a:ext>
                  </a:extLst>
                </p:cNvPr>
                <p:cNvSpPr txBox="1"/>
                <p:nvPr/>
              </p:nvSpPr>
              <p:spPr>
                <a:xfrm>
                  <a:off x="4340983" y="7024114"/>
                  <a:ext cx="1736489" cy="46549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  <a:prstDash val="dash"/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 err="1">
                      <a:ea typeface="+mn-lt"/>
                      <a:cs typeface="+mn-lt"/>
                    </a:rPr>
                    <a:t>cvParameter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90EEB63-3845-49F4-BE3F-0FEA8FB2CCA5}"/>
                    </a:ext>
                  </a:extLst>
                </p:cNvPr>
                <p:cNvSpPr txBox="1"/>
                <p:nvPr/>
              </p:nvSpPr>
              <p:spPr>
                <a:xfrm>
                  <a:off x="6144770" y="6617740"/>
                  <a:ext cx="640960" cy="4390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583" dirty="0"/>
                    <a:t>[..]</a:t>
                  </a:r>
                  <a:endParaRPr lang="en-US" sz="2583" dirty="0">
                    <a:cs typeface="Calibri" panose="020F0502020204030204"/>
                  </a:endParaRPr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09E372F-1CFA-4C0B-ADCB-D2D0E98088E8}"/>
                  </a:ext>
                </a:extLst>
              </p:cNvPr>
              <p:cNvSpPr txBox="1"/>
              <p:nvPr/>
            </p:nvSpPr>
            <p:spPr>
              <a:xfrm>
                <a:off x="4249437" y="3392040"/>
                <a:ext cx="1826902" cy="4390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 sz="2550" dirty="0">
                    <a:ea typeface="+mn-lt"/>
                    <a:cs typeface="+mn-lt"/>
                  </a:rPr>
                  <a:t>label</a:t>
                </a:r>
                <a:endParaRPr lang="en-GB" sz="2583" dirty="0">
                  <a:ea typeface="+mn-lt"/>
                  <a:cs typeface="+mn-lt"/>
                </a:endParaRP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E1A4336-67F7-4CE9-AC16-21B78BC9BE1C}"/>
                </a:ext>
              </a:extLst>
            </p:cNvPr>
            <p:cNvSpPr txBox="1"/>
            <p:nvPr/>
          </p:nvSpPr>
          <p:spPr>
            <a:xfrm>
              <a:off x="5634416" y="3091635"/>
              <a:ext cx="549050" cy="439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 dirty="0"/>
                <a:t>.:.</a:t>
              </a:r>
              <a:endParaRPr lang="en-US" sz="2583" dirty="0">
                <a:cs typeface="Calibri" panose="020F0502020204030204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021315B-8EFC-47A2-AB98-CB062DE8AEB7}"/>
              </a:ext>
            </a:extLst>
          </p:cNvPr>
          <p:cNvGrpSpPr/>
          <p:nvPr/>
        </p:nvGrpSpPr>
        <p:grpSpPr>
          <a:xfrm>
            <a:off x="4827570" y="3334370"/>
            <a:ext cx="3153242" cy="5295736"/>
            <a:chOff x="4142310" y="2726339"/>
            <a:chExt cx="2713949" cy="4557963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68CCC1A-B341-43D0-82F2-54B21F4E8EE7}"/>
                </a:ext>
              </a:extLst>
            </p:cNvPr>
            <p:cNvGrpSpPr/>
            <p:nvPr/>
          </p:nvGrpSpPr>
          <p:grpSpPr>
            <a:xfrm>
              <a:off x="4142310" y="2726339"/>
              <a:ext cx="2713949" cy="4557963"/>
              <a:chOff x="4142310" y="3005745"/>
              <a:chExt cx="2713949" cy="4557963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FF8537C-7749-4920-9BB1-C02482DD4F76}"/>
                  </a:ext>
                </a:extLst>
              </p:cNvPr>
              <p:cNvSpPr txBox="1"/>
              <p:nvPr/>
            </p:nvSpPr>
            <p:spPr>
              <a:xfrm>
                <a:off x="4142310" y="3019985"/>
                <a:ext cx="2634234" cy="45437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dirty="0">
                    <a:ea typeface="+mn-lt"/>
                    <a:cs typeface="+mn-lt"/>
                  </a:rPr>
                  <a:t>metadata</a:t>
                </a:r>
                <a:endParaRPr lang="en-US" sz="2583" dirty="0">
                  <a:ea typeface="+mn-lt"/>
                  <a:cs typeface="+mn-lt"/>
                </a:endParaRPr>
              </a:p>
              <a:p>
                <a:endParaRPr lang="en-GB" sz="2583" dirty="0">
                  <a:ea typeface="+mn-lt"/>
                  <a:cs typeface="+mn-lt"/>
                </a:endParaRPr>
              </a:p>
              <a:p>
                <a:endParaRPr lang="en-GB" sz="2583" dirty="0">
                  <a:cs typeface="Calibri"/>
                </a:endParaRPr>
              </a:p>
              <a:p>
                <a:endParaRPr lang="en-GB" sz="2583" dirty="0">
                  <a:cs typeface="Calibri"/>
                </a:endParaRPr>
              </a:p>
              <a:p>
                <a:endParaRPr lang="en-GB" sz="1952" dirty="0">
                  <a:cs typeface="Calibri"/>
                </a:endParaRPr>
              </a:p>
              <a:p>
                <a:endParaRPr lang="en-GB" sz="1952" dirty="0">
                  <a:cs typeface="Calibri"/>
                </a:endParaRPr>
              </a:p>
              <a:p>
                <a:endParaRPr lang="en-GB" sz="1952" dirty="0">
                  <a:cs typeface="Calibri"/>
                </a:endParaRPr>
              </a:p>
              <a:p>
                <a:endParaRPr lang="en-GB" sz="2583" dirty="0">
                  <a:cs typeface="Calibri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1FB2CA9-C8B7-4010-BBD8-9C8DD037A581}"/>
                  </a:ext>
                </a:extLst>
              </p:cNvPr>
              <p:cNvSpPr txBox="1"/>
              <p:nvPr/>
            </p:nvSpPr>
            <p:spPr>
              <a:xfrm>
                <a:off x="6262002" y="3005745"/>
                <a:ext cx="594257" cy="4390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83" dirty="0"/>
                  <a:t>{..}</a:t>
                </a:r>
                <a:endParaRPr lang="en-US" sz="2583" dirty="0">
                  <a:cs typeface="Calibri" panose="020F0502020204030204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655F2A2-42B4-4259-BD7B-8FC48482ED21}"/>
                  </a:ext>
                </a:extLst>
              </p:cNvPr>
              <p:cNvGrpSpPr/>
              <p:nvPr/>
            </p:nvGrpSpPr>
            <p:grpSpPr>
              <a:xfrm>
                <a:off x="4249436" y="3847085"/>
                <a:ext cx="2138448" cy="892422"/>
                <a:chOff x="4249436" y="3780826"/>
                <a:chExt cx="2138448" cy="892422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0EC6116-603F-407A-A1CB-7FC7CB0CB9BC}"/>
                    </a:ext>
                  </a:extLst>
                </p:cNvPr>
                <p:cNvSpPr txBox="1"/>
                <p:nvPr/>
              </p:nvSpPr>
              <p:spPr>
                <a:xfrm>
                  <a:off x="4249436" y="3810831"/>
                  <a:ext cx="2061740" cy="86241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 err="1"/>
                    <a:t>inputFiles</a:t>
                  </a:r>
                  <a:endParaRPr lang="en-US" sz="2583" dirty="0" err="1"/>
                </a:p>
                <a:p>
                  <a:endParaRPr lang="en-GB" sz="2583" dirty="0">
                    <a:cs typeface="Calibri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0D74ED33-9F1F-4EBA-9714-3DEB8758E34C}"/>
                    </a:ext>
                  </a:extLst>
                </p:cNvPr>
                <p:cNvSpPr txBox="1"/>
                <p:nvPr/>
              </p:nvSpPr>
              <p:spPr>
                <a:xfrm>
                  <a:off x="4340448" y="4195054"/>
                  <a:ext cx="1747997" cy="44521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/>
                  </a:solidFill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 err="1"/>
                    <a:t>inputFile</a:t>
                  </a:r>
                  <a:endParaRPr lang="en-US" sz="2583" dirty="0" err="1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9C0D7EA-D9A5-4E22-99BF-ED5B67942ED6}"/>
                    </a:ext>
                  </a:extLst>
                </p:cNvPr>
                <p:cNvSpPr txBox="1"/>
                <p:nvPr/>
              </p:nvSpPr>
              <p:spPr>
                <a:xfrm>
                  <a:off x="5857479" y="3780826"/>
                  <a:ext cx="530405" cy="4390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583" dirty="0"/>
                    <a:t>[..]</a:t>
                  </a:r>
                  <a:endParaRPr lang="en-US" sz="2583" dirty="0">
                    <a:cs typeface="Calibri" panose="020F0502020204030204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8541179-3211-4E06-8FC7-5627DB1D50FD}"/>
                  </a:ext>
                </a:extLst>
              </p:cNvPr>
              <p:cNvGrpSpPr/>
              <p:nvPr/>
            </p:nvGrpSpPr>
            <p:grpSpPr>
              <a:xfrm>
                <a:off x="4250428" y="4730376"/>
                <a:ext cx="2541206" cy="1896760"/>
                <a:chOff x="4250428" y="4730376"/>
                <a:chExt cx="2541206" cy="1896760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B24F4-7795-4021-8C7C-5D0110F2C97F}"/>
                    </a:ext>
                  </a:extLst>
                </p:cNvPr>
                <p:cNvSpPr txBox="1"/>
                <p:nvPr/>
              </p:nvSpPr>
              <p:spPr>
                <a:xfrm>
                  <a:off x="4250428" y="4774624"/>
                  <a:ext cx="2418232" cy="185251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 err="1"/>
                    <a:t>analysisSoftware</a:t>
                  </a:r>
                  <a:endParaRPr lang="en-GB" sz="2583" dirty="0" err="1">
                    <a:cs typeface="Calibri"/>
                  </a:endParaRPr>
                </a:p>
                <a:p>
                  <a:endParaRPr lang="en-GB" sz="2583" dirty="0">
                    <a:cs typeface="Calibri"/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521BEA6-BB19-47D2-9BF2-8FDD41DEE0D9}"/>
                    </a:ext>
                  </a:extLst>
                </p:cNvPr>
                <p:cNvSpPr txBox="1"/>
                <p:nvPr/>
              </p:nvSpPr>
              <p:spPr>
                <a:xfrm>
                  <a:off x="4346299" y="5162781"/>
                  <a:ext cx="1736489" cy="438251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/>
                  </a:solidFill>
                  <a:prstDash val="solid"/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>
                      <a:ea typeface="+mn-lt"/>
                      <a:cs typeface="+mn-lt"/>
                    </a:rPr>
                    <a:t>version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2E05290-98D0-4FFC-B9B9-D8E3AD135B4D}"/>
                    </a:ext>
                  </a:extLst>
                </p:cNvPr>
                <p:cNvSpPr txBox="1"/>
                <p:nvPr/>
              </p:nvSpPr>
              <p:spPr>
                <a:xfrm>
                  <a:off x="6150674" y="4730376"/>
                  <a:ext cx="640960" cy="4390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583" dirty="0"/>
                    <a:t>{..}</a:t>
                  </a:r>
                  <a:endParaRPr lang="en-US" sz="2583" dirty="0">
                    <a:cs typeface="Calibri" panose="020F0502020204030204"/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85F3C87-5BAD-40CA-A9BC-95E9B1258DBA}"/>
                    </a:ext>
                  </a:extLst>
                </p:cNvPr>
                <p:cNvSpPr txBox="1"/>
                <p:nvPr/>
              </p:nvSpPr>
              <p:spPr>
                <a:xfrm>
                  <a:off x="4346298" y="5650869"/>
                  <a:ext cx="1736489" cy="43905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/>
                  </a:solidFill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GB" sz="2583" dirty="0" err="1">
                      <a:ea typeface="+mn-lt"/>
                      <a:cs typeface="+mn-lt"/>
                    </a:rPr>
                    <a:t>uri</a:t>
                  </a:r>
                  <a:endParaRPr lang="en-GB" sz="2583" dirty="0">
                    <a:ea typeface="+mn-lt"/>
                    <a:cs typeface="+mn-lt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AA3E40B9-CDD0-4CE2-AAFD-E361143610E6}"/>
                    </a:ext>
                  </a:extLst>
                </p:cNvPr>
                <p:cNvSpPr txBox="1"/>
                <p:nvPr/>
              </p:nvSpPr>
              <p:spPr>
                <a:xfrm>
                  <a:off x="4346297" y="6136618"/>
                  <a:ext cx="1736489" cy="43905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/>
                  </a:solidFill>
                  <a:prstDash val="dash"/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GB" sz="2583" dirty="0" err="1">
                      <a:ea typeface="+mn-lt"/>
                      <a:cs typeface="+mn-lt"/>
                    </a:rPr>
                    <a:t>cvParameter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39AF623-926B-4AAE-80A9-4A486D5A2B17}"/>
                  </a:ext>
                </a:extLst>
              </p:cNvPr>
              <p:cNvGrpSpPr/>
              <p:nvPr/>
            </p:nvGrpSpPr>
            <p:grpSpPr>
              <a:xfrm>
                <a:off x="4250428" y="6617740"/>
                <a:ext cx="2535302" cy="913820"/>
                <a:chOff x="4250428" y="6617740"/>
                <a:chExt cx="2535302" cy="913820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8EFAFC64-E3AB-48A2-86CC-370ABDA804F3}"/>
                    </a:ext>
                  </a:extLst>
                </p:cNvPr>
                <p:cNvSpPr txBox="1"/>
                <p:nvPr/>
              </p:nvSpPr>
              <p:spPr>
                <a:xfrm>
                  <a:off x="4250428" y="6661725"/>
                  <a:ext cx="2418232" cy="8698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  <a:prstDash val="dash"/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 err="1"/>
                    <a:t>cvParameters</a:t>
                  </a:r>
                  <a:endParaRPr lang="en-GB" sz="2583" dirty="0">
                    <a:cs typeface="Calibri"/>
                  </a:endParaRPr>
                </a:p>
                <a:p>
                  <a:endParaRPr lang="en-GB" sz="2583" dirty="0">
                    <a:cs typeface="Calibri"/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D8018936-FA2B-4FF6-B207-ED1F93141D5D}"/>
                    </a:ext>
                  </a:extLst>
                </p:cNvPr>
                <p:cNvSpPr txBox="1"/>
                <p:nvPr/>
              </p:nvSpPr>
              <p:spPr>
                <a:xfrm>
                  <a:off x="4340983" y="7024114"/>
                  <a:ext cx="1736489" cy="46549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  <a:prstDash val="dash"/>
                </a:ln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GB" sz="2583" dirty="0" err="1">
                      <a:ea typeface="+mn-lt"/>
                      <a:cs typeface="+mn-lt"/>
                    </a:rPr>
                    <a:t>cvParameter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B45E571-5C41-487F-8C82-7444608ED5DA}"/>
                    </a:ext>
                  </a:extLst>
                </p:cNvPr>
                <p:cNvSpPr txBox="1"/>
                <p:nvPr/>
              </p:nvSpPr>
              <p:spPr>
                <a:xfrm>
                  <a:off x="6144770" y="6617740"/>
                  <a:ext cx="640960" cy="439031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583" dirty="0"/>
                    <a:t>[..]</a:t>
                  </a:r>
                  <a:endParaRPr lang="en-US" sz="2583" dirty="0">
                    <a:cs typeface="Calibri" panose="020F0502020204030204"/>
                  </a:endParaRP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8DDAD13-550A-48A7-96C6-5A10A0B2D979}"/>
                  </a:ext>
                </a:extLst>
              </p:cNvPr>
              <p:cNvSpPr txBox="1"/>
              <p:nvPr/>
            </p:nvSpPr>
            <p:spPr>
              <a:xfrm>
                <a:off x="4249437" y="3392040"/>
                <a:ext cx="1826902" cy="4390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 sz="2550" dirty="0">
                    <a:ea typeface="+mn-lt"/>
                    <a:cs typeface="+mn-lt"/>
                  </a:rPr>
                  <a:t>label</a:t>
                </a:r>
                <a:endParaRPr lang="en-GB" sz="2583" dirty="0">
                  <a:ea typeface="+mn-lt"/>
                  <a:cs typeface="+mn-lt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1D250D8-A417-4C29-92FE-9DF77E3C76B8}"/>
                </a:ext>
              </a:extLst>
            </p:cNvPr>
            <p:cNvSpPr txBox="1"/>
            <p:nvPr/>
          </p:nvSpPr>
          <p:spPr>
            <a:xfrm>
              <a:off x="5634416" y="3091635"/>
              <a:ext cx="549050" cy="439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 dirty="0"/>
                <a:t>.:.</a:t>
              </a:r>
              <a:endParaRPr lang="en-US" sz="2583" dirty="0">
                <a:cs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61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94</Words>
  <Application>Microsoft Office PowerPoint</Application>
  <PresentationFormat>Custom</PresentationFormat>
  <Paragraphs>192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Mathias</cp:lastModifiedBy>
  <cp:revision>1121</cp:revision>
  <dcterms:created xsi:type="dcterms:W3CDTF">2019-11-14T14:50:00Z</dcterms:created>
  <dcterms:modified xsi:type="dcterms:W3CDTF">2020-12-13T20:43:55Z</dcterms:modified>
</cp:coreProperties>
</file>