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4"/>
  </p:sldMasterIdLst>
  <p:notesMasterIdLst>
    <p:notesMasterId r:id="rId7"/>
  </p:notesMasterIdLst>
  <p:handoutMasterIdLst>
    <p:handoutMasterId r:id="rId8"/>
  </p:handoutMasterIdLst>
  <p:sldIdLst>
    <p:sldId id="258" r:id="rId5"/>
    <p:sldId id="259" r:id="rId6"/>
  </p:sldIdLst>
  <p:sldSz cx="9144000" cy="6858000" type="screen4x3"/>
  <p:notesSz cx="7099300" cy="10234613"/>
  <p:custDataLst>
    <p:tags r:id="rId9"/>
  </p:custDataLst>
  <p:defaultTextStyle>
    <a:defPPr>
      <a:defRPr lang="en-Z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8DF"/>
    <a:srgbClr val="6666FF"/>
    <a:srgbClr val="60223C"/>
    <a:srgbClr val="60223B"/>
    <a:srgbClr val="602240"/>
    <a:srgbClr val="004086"/>
    <a:srgbClr val="DD3F32"/>
    <a:srgbClr val="FFFFFF"/>
    <a:srgbClr val="006666"/>
    <a:srgbClr val="9671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/>
  </p:normalViewPr>
  <p:slideViewPr>
    <p:cSldViewPr>
      <p:cViewPr varScale="1">
        <p:scale>
          <a:sx n="119" d="100"/>
          <a:sy n="119" d="100"/>
        </p:scale>
        <p:origin x="1218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1627" cy="496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7045" tIns="48523" rIns="97045" bIns="48523" numCol="1" anchor="t" anchorCtr="0" compatLnSpc="1">
            <a:prstTxWarp prst="textNoShape">
              <a:avLst/>
            </a:prstTxWarp>
          </a:bodyPr>
          <a:lstStyle>
            <a:lvl1pPr defTabSz="971405" eaLnBrk="0" hangingPunct="0">
              <a:defRPr sz="1300"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57673" y="0"/>
            <a:ext cx="3041627" cy="496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7045" tIns="48523" rIns="97045" bIns="48523" numCol="1" anchor="t" anchorCtr="0" compatLnSpc="1">
            <a:prstTxWarp prst="textNoShape">
              <a:avLst/>
            </a:prstTxWarp>
          </a:bodyPr>
          <a:lstStyle>
            <a:lvl1pPr algn="r" defTabSz="971405" eaLnBrk="0" hangingPunct="0">
              <a:defRPr sz="1300"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08745"/>
            <a:ext cx="3041627" cy="498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7045" tIns="48523" rIns="97045" bIns="48523" numCol="1" anchor="b" anchorCtr="0" compatLnSpc="1">
            <a:prstTxWarp prst="textNoShape">
              <a:avLst/>
            </a:prstTxWarp>
          </a:bodyPr>
          <a:lstStyle>
            <a:lvl1pPr defTabSz="971405" eaLnBrk="0" hangingPunct="0">
              <a:defRPr sz="1300"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57673" y="9708745"/>
            <a:ext cx="3041627" cy="498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7045" tIns="48523" rIns="97045" bIns="48523" numCol="1" anchor="b" anchorCtr="0" compatLnSpc="1">
            <a:prstTxWarp prst="textNoShape">
              <a:avLst/>
            </a:prstTxWarp>
          </a:bodyPr>
          <a:lstStyle>
            <a:lvl1pPr algn="r" defTabSz="971405" eaLnBrk="0" hangingPunct="0">
              <a:defRPr sz="1300"/>
            </a:lvl1pPr>
          </a:lstStyle>
          <a:p>
            <a:pPr>
              <a:defRPr/>
            </a:pPr>
            <a:fld id="{10061313-B5DD-45AF-BEB7-436A314D7E65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99446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5821" cy="510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825" tIns="49412" rIns="98825" bIns="49412" numCol="1" anchor="t" anchorCtr="0" compatLnSpc="1">
            <a:prstTxWarp prst="textNoShape">
              <a:avLst/>
            </a:prstTxWarp>
          </a:bodyPr>
          <a:lstStyle>
            <a:lvl1pPr defTabSz="988241" eaLnBrk="0" hangingPunct="0">
              <a:defRPr sz="1300"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29699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480" y="0"/>
            <a:ext cx="3075820" cy="510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825" tIns="49412" rIns="98825" bIns="49412" numCol="1" anchor="t" anchorCtr="0" compatLnSpc="1">
            <a:prstTxWarp prst="textNoShape">
              <a:avLst/>
            </a:prstTxWarp>
          </a:bodyPr>
          <a:lstStyle>
            <a:lvl1pPr algn="r" defTabSz="988241" eaLnBrk="0" hangingPunct="0">
              <a:defRPr sz="1300"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11268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0125" y="763588"/>
            <a:ext cx="5099050" cy="38242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701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032" y="4841441"/>
            <a:ext cx="5207239" cy="4587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825" tIns="49412" rIns="98825" bIns="494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ZA" noProof="0"/>
              <a:t>Click to edit Master text styles</a:t>
            </a:r>
          </a:p>
          <a:p>
            <a:pPr lvl="1"/>
            <a:r>
              <a:rPr lang="en-ZA" noProof="0"/>
              <a:t>Second level</a:t>
            </a:r>
          </a:p>
          <a:p>
            <a:pPr lvl="2"/>
            <a:r>
              <a:rPr lang="en-ZA" noProof="0"/>
              <a:t>Third level</a:t>
            </a:r>
          </a:p>
          <a:p>
            <a:pPr lvl="3"/>
            <a:r>
              <a:rPr lang="en-ZA" noProof="0"/>
              <a:t>Fourth level</a:t>
            </a:r>
          </a:p>
          <a:p>
            <a:pPr lvl="4"/>
            <a:r>
              <a:rPr lang="en-ZA" noProof="0"/>
              <a:t>Fifth level</a:t>
            </a:r>
          </a:p>
        </p:txBody>
      </p:sp>
      <p:sp>
        <p:nvSpPr>
          <p:cNvPr id="29702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84606"/>
            <a:ext cx="3075821" cy="508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825" tIns="49412" rIns="98825" bIns="49412" numCol="1" anchor="b" anchorCtr="0" compatLnSpc="1">
            <a:prstTxWarp prst="textNoShape">
              <a:avLst/>
            </a:prstTxWarp>
          </a:bodyPr>
          <a:lstStyle>
            <a:lvl1pPr defTabSz="988241" eaLnBrk="0" hangingPunct="0">
              <a:defRPr sz="1300"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29703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480" y="9684606"/>
            <a:ext cx="3075820" cy="508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825" tIns="49412" rIns="98825" bIns="49412" numCol="1" anchor="b" anchorCtr="0" compatLnSpc="1">
            <a:prstTxWarp prst="textNoShape">
              <a:avLst/>
            </a:prstTxWarp>
          </a:bodyPr>
          <a:lstStyle>
            <a:lvl1pPr algn="r" defTabSz="988241" eaLnBrk="0" hangingPunct="0">
              <a:defRPr sz="1300"/>
            </a:lvl1pPr>
          </a:lstStyle>
          <a:p>
            <a:pPr>
              <a:defRPr/>
            </a:pPr>
            <a:fld id="{0EC8CD59-D76F-4FF3-AB77-A1AA7723B3A9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634612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61963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23925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87475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49438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4AAD347D-5ACD-4C99-B74B-A9C85AD731AF}" type="datetimeFigureOut">
              <a:rPr lang="en-US" smtClean="0"/>
              <a:pPr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84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smtClean="0"/>
              <a:pPr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64E4C9-2318-4CD7-B806-95DFF6900069}" type="slidenum">
              <a:rPr lang="en-ZA" smtClean="0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08087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smtClean="0"/>
              <a:pPr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B5AF02-0F03-4051-90D5-14D5FAD7E47C}" type="slidenum">
              <a:rPr lang="en-ZA" smtClean="0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43233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smtClean="0"/>
              <a:pPr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7B9544-0E69-4C14-BF35-403AE82CDD41}" type="slidenum">
              <a:rPr lang="en-ZA" smtClean="0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79033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9796027F-7875-4030-9381-8BD8C4F21935}" type="datetimeFigureOut">
              <a:rPr lang="en-US" smtClean="0"/>
              <a:pPr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4FC1AE-E80E-40B3-B2BA-7A6209CFEEE7}" type="slidenum">
              <a:rPr lang="en-ZA" smtClean="0"/>
              <a:pPr>
                <a:defRPr/>
              </a:pPr>
              <a:t>‹#›</a:t>
            </a:fld>
            <a:endParaRPr lang="en-ZA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838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9796027F-7875-4030-9381-8BD8C4F21935}" type="datetimeFigureOut">
              <a:rPr lang="en-US" smtClean="0"/>
              <a:pPr/>
              <a:t>3/26/2020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A3C5DF-899F-475C-B3D9-E185CE53CBC8}" type="slidenum">
              <a:rPr lang="en-ZA" smtClean="0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0183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9796027F-7875-4030-9381-8BD8C4F21935}" type="datetimeFigureOut">
              <a:rPr lang="en-US" smtClean="0"/>
              <a:pPr/>
              <a:t>3/26/2020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F77574-4E30-4500-85A7-A08EC48D56BE}" type="slidenum">
              <a:rPr lang="en-ZA" smtClean="0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0772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smtClean="0"/>
              <a:pPr/>
              <a:t>3/26/2020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29F3F3-918E-4247-90C5-2B4D15E62726}" type="slidenum">
              <a:rPr lang="en-ZA" smtClean="0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25074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smtClean="0"/>
              <a:pPr/>
              <a:t>3/26/2020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46BCFA-1FEE-46AF-B0AE-C42F6CB6E9CB}" type="slidenum">
              <a:rPr lang="en-ZA" smtClean="0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06035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4509A250-FF31-4206-8172-F9D3106AACB1}" type="datetimeFigureOut">
              <a:rPr lang="en-US" smtClean="0"/>
              <a:pPr/>
              <a:t>3/26/2020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F33B069-CFDC-4A94-8BA4-4DDC5B15B10B}" type="slidenum">
              <a:rPr lang="en-ZA" smtClean="0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82450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 cstate="print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smtClean="0"/>
              <a:pPr/>
              <a:t>3/26/2020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24AD71-EF0A-42BC-A53E-CDAE3CE83835}" type="slidenum">
              <a:rPr lang="en-ZA" smtClean="0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773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446837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501E201-A06D-4C44-A239-A37341068DDF}" type="slidenum">
              <a:rPr lang="en-ZA" smtClean="0"/>
              <a:pPr>
                <a:defRPr/>
              </a:pPr>
              <a:t>‹#›</a:t>
            </a:fld>
            <a:endParaRPr lang="en-ZA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us logo master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092280" y="35471"/>
            <a:ext cx="1981200" cy="6572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49893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Tx/>
        <a:buSzPct val="100000"/>
        <a:buFont typeface="Wingdings" pitchFamily="2" charset="2"/>
        <a:buChar char="§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Wingdings" pitchFamily="2" charset="2"/>
        <a:buChar char="§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Wingdings" pitchFamily="2" charset="2"/>
        <a:buChar char="§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Wingdings" pitchFamily="2" charset="2"/>
        <a:buChar char="§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Wingdings" pitchFamily="2" charset="2"/>
        <a:buChar char="§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mzQC</a:t>
            </a:r>
            <a:r>
              <a:rPr lang="en-US" dirty="0"/>
              <a:t> specification nearly</a:t>
            </a:r>
            <a:br>
              <a:rPr lang="en-US" dirty="0"/>
            </a:br>
            <a:r>
              <a:rPr lang="en-US" dirty="0"/>
              <a:t>ready for “the process”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9550A-6EAA-4568-AEB8-6785E07C3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9795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Use cases and examples emphasized in course of HUPO-PSI workshop</a:t>
            </a:r>
          </a:p>
          <a:p>
            <a:pPr>
              <a:lnSpc>
                <a:spcPct val="100000"/>
              </a:lnSpc>
            </a:pPr>
            <a:r>
              <a:rPr lang="en-US" dirty="0"/>
              <a:t>Provenance of metric generation recommended; reference ranges await 1.1</a:t>
            </a:r>
          </a:p>
          <a:p>
            <a:pPr>
              <a:lnSpc>
                <a:spcPct val="100000"/>
              </a:lnSpc>
            </a:pPr>
            <a:r>
              <a:rPr lang="en-US" dirty="0"/>
              <a:t>Many input file properties are possible, but which should be required?</a:t>
            </a:r>
          </a:p>
          <a:p>
            <a:pPr>
              <a:lnSpc>
                <a:spcPct val="100000"/>
              </a:lnSpc>
            </a:pPr>
            <a:r>
              <a:rPr lang="en-US" dirty="0"/>
              <a:t>A variety of CV terms are to be added when bandwidth becomes available.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237D2576-4607-4FBC-AC15-CC94919F00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32757"/>
            <a:ext cx="1863282" cy="198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740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 will be</a:t>
            </a:r>
            <a:br>
              <a:rPr lang="en-US" dirty="0"/>
            </a:br>
            <a:r>
              <a:rPr lang="en-US" dirty="0"/>
              <a:t>in good company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9550A-6EAA-4568-AEB8-6785E07C3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72566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New companion documents: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5-minute guide to </a:t>
            </a:r>
            <a:r>
              <a:rPr lang="en-US" dirty="0" err="1"/>
              <a:t>mzQC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err="1"/>
              <a:t>mzQC</a:t>
            </a:r>
            <a:r>
              <a:rPr lang="en-US" dirty="0"/>
              <a:t> for analytical chemists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Multi-experiment analysis in </a:t>
            </a:r>
            <a:r>
              <a:rPr lang="en-US" dirty="0" err="1"/>
              <a:t>mzQC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Priority manuscripts to pen: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20-minute developers’ guide to </a:t>
            </a:r>
            <a:r>
              <a:rPr lang="en-US" dirty="0" err="1"/>
              <a:t>mzQC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err="1"/>
              <a:t>mzQC</a:t>
            </a:r>
            <a:r>
              <a:rPr lang="en-US" dirty="0"/>
              <a:t>: JSON to convey quality metrics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MIAPE-QC manuscript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237D2576-4607-4FBC-AC15-CC94919F00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32757"/>
            <a:ext cx="1863282" cy="198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7678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False"/>
  <p:tag name="HOTSPOTTYPE" val="None"/>
  <p:tag name="BRANCHTO" val="264"/>
</p:tagLst>
</file>

<file path=ppt/theme/theme1.xml><?xml version="1.0" encoding="utf-8"?>
<a:theme xmlns:a="http://schemas.openxmlformats.org/drawingml/2006/main" name="Retrospec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60907-Sol-Plaatje-Bioinfo-Intro.pptx" id="{360400D3-F8E3-4ED0-8366-08F3179B3794}" vid="{CF0F6BBA-DFD7-4D5E-8D68-3EE7E7D27EC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87482067833B48B6D998945E30988C" ma:contentTypeVersion="1" ma:contentTypeDescription="Create a new document." ma:contentTypeScope="" ma:versionID="6183944f84f562298e48e489766c84e0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18eccab7e06c40e5fe83bf06182e4b5b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F1BCD466-D352-4302-8094-679B3FB6E8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6E941F3-6DA3-44E4-8467-CA18C8CA57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13C10E-ED65-47F9-A45E-6BEF16A0B7D1}">
  <ds:schemaRefs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2825</TotalTime>
  <Words>101</Words>
  <Application>Microsoft Office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Times New Roman</vt:lpstr>
      <vt:lpstr>Wingdings</vt:lpstr>
      <vt:lpstr>Retrospect</vt:lpstr>
      <vt:lpstr>mzQC specification nearly ready for “the process”</vt:lpstr>
      <vt:lpstr>Specification will be in good company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  Suggested Usages</dc:title>
  <dc:creator>hadi</dc:creator>
  <cp:lastModifiedBy>David Tabb</cp:lastModifiedBy>
  <cp:revision>325</cp:revision>
  <cp:lastPrinted>2016-08-01T10:30:37Z</cp:lastPrinted>
  <dcterms:created xsi:type="dcterms:W3CDTF">2014-01-10T09:59:36Z</dcterms:created>
  <dcterms:modified xsi:type="dcterms:W3CDTF">2020-03-26T11:59:23Z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ingExpirationDate">
    <vt:lpwstr/>
  </property>
  <property fmtid="{D5CDD505-2E9C-101B-9397-08002B2CF9AE}" pid="3" name="PublishingStartDate">
    <vt:lpwstr/>
  </property>
  <property fmtid="{D5CDD505-2E9C-101B-9397-08002B2CF9AE}" pid="4" name="ContentTypeId">
    <vt:lpwstr>0x010100C887482067833B48B6D998945E30988C</vt:lpwstr>
  </property>
</Properties>
</file>