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3679488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9A133-A782-4D30-BF96-F2C1732C6480}" v="4" dt="2021-03-23T14:39:46.057"/>
    <p1510:client id="{11640E1F-0256-A68C-1B74-39CE4160BB1A}" v="538" dt="2021-06-30T15:41:51.848"/>
    <p1510:client id="{29B72627-F045-E45D-D60F-1F3327548DC2}" v="256" dt="2021-03-23T14:44:1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003106"/>
            <a:ext cx="11627565" cy="4261203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6428637"/>
            <a:ext cx="10259616" cy="2955075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651647"/>
            <a:ext cx="2949640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651647"/>
            <a:ext cx="8677925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20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0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051410"/>
            <a:ext cx="11798558" cy="5091343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8190919"/>
            <a:ext cx="11798558" cy="2677417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4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258233"/>
            <a:ext cx="5813782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258233"/>
            <a:ext cx="5813782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51649"/>
            <a:ext cx="11798558" cy="2365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000409"/>
            <a:ext cx="5787064" cy="147045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4470863"/>
            <a:ext cx="5787064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000409"/>
            <a:ext cx="5815564" cy="147045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4470863"/>
            <a:ext cx="5815564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6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15975"/>
            <a:ext cx="4411991" cy="2855913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762282"/>
            <a:ext cx="6925241" cy="8698067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671887"/>
            <a:ext cx="4411991" cy="680262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2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815975"/>
            <a:ext cx="4411991" cy="2855913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762282"/>
            <a:ext cx="6925241" cy="8698067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671887"/>
            <a:ext cx="4411991" cy="680262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8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651649"/>
            <a:ext cx="11798558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258233"/>
            <a:ext cx="11798558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1344322"/>
            <a:ext cx="307788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1344322"/>
            <a:ext cx="461682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1344322"/>
            <a:ext cx="307788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190545" y="120201"/>
            <a:ext cx="8327934" cy="12011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/>
              <a:t>mzQC</a:t>
            </a:r>
            <a:endParaRPr lang="en-GB" sz="2583" err="1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502077" y="2336570"/>
            <a:ext cx="3561672" cy="8581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/>
              <a:t>runQualities</a:t>
            </a:r>
            <a:endParaRPr lang="en-US" sz="2583" err="1"/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1952">
              <a:cs typeface="Calibri"/>
            </a:endParaRPr>
          </a:p>
          <a:p>
            <a:endParaRPr lang="en-GB" sz="2583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7848204" y="72856"/>
            <a:ext cx="766951" cy="610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583"/>
              <a:t>{..}</a:t>
            </a:r>
            <a:endParaRPr lang="en-US" sz="2583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801D3C-3467-4A03-9B2E-575811480060}"/>
              </a:ext>
            </a:extLst>
          </p:cNvPr>
          <p:cNvGrpSpPr/>
          <p:nvPr/>
        </p:nvGrpSpPr>
        <p:grpSpPr>
          <a:xfrm>
            <a:off x="8650361" y="1844616"/>
            <a:ext cx="2473860" cy="2904895"/>
            <a:chOff x="7622716" y="1273334"/>
            <a:chExt cx="2129215" cy="250020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3EC78B-725C-4C11-BCCE-5D64BFF34BF7}"/>
                </a:ext>
              </a:extLst>
            </p:cNvPr>
            <p:cNvSpPr txBox="1"/>
            <p:nvPr/>
          </p:nvSpPr>
          <p:spPr>
            <a:xfrm>
              <a:off x="7622716" y="1303336"/>
              <a:ext cx="2050255" cy="24701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/>
                <a:t>inputFile</a:t>
              </a:r>
              <a:endParaRPr lang="en-US" sz="2583" err="1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1232E8-7500-40C4-A4E4-841210422D72}"/>
                </a:ext>
              </a:extLst>
            </p:cNvPr>
            <p:cNvSpPr txBox="1"/>
            <p:nvPr/>
          </p:nvSpPr>
          <p:spPr>
            <a:xfrm>
              <a:off x="7742732" y="1706972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name</a:t>
              </a:r>
              <a:endParaRPr lang="en-US" sz="2583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2A10D-1D35-4BE4-9CF3-377055E955AC}"/>
                </a:ext>
              </a:extLst>
            </p:cNvPr>
            <p:cNvSpPr txBox="1"/>
            <p:nvPr/>
          </p:nvSpPr>
          <p:spPr>
            <a:xfrm>
              <a:off x="7742730" y="2216283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location</a:t>
              </a:r>
              <a:endParaRPr lang="en-US" sz="258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33A428-6C5C-45E4-B7F3-648CF85C1D52}"/>
                </a:ext>
              </a:extLst>
            </p:cNvPr>
            <p:cNvSpPr txBox="1"/>
            <p:nvPr/>
          </p:nvSpPr>
          <p:spPr>
            <a:xfrm>
              <a:off x="7742730" y="2734467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/>
                <a:t>fileFormat</a:t>
              </a:r>
              <a:endParaRPr lang="en-US" sz="2583" err="1">
                <a:cs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F1DAF0-5710-49BE-A441-D891822D4720}"/>
                </a:ext>
              </a:extLst>
            </p:cNvPr>
            <p:cNvSpPr txBox="1"/>
            <p:nvPr/>
          </p:nvSpPr>
          <p:spPr>
            <a:xfrm>
              <a:off x="7752355" y="3243779"/>
              <a:ext cx="1810228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/>
                <a:t>fileProperties</a:t>
              </a:r>
              <a:endParaRPr lang="en-US" sz="2583" err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8C2E7B-1FA4-4BE6-9445-CFAB296E437D}"/>
                </a:ext>
              </a:extLst>
            </p:cNvPr>
            <p:cNvSpPr txBox="1"/>
            <p:nvPr/>
          </p:nvSpPr>
          <p:spPr>
            <a:xfrm>
              <a:off x="9197647" y="1273334"/>
              <a:ext cx="554284" cy="43905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/>
                <a:t>{..}</a:t>
              </a:r>
              <a:endParaRPr lang="en-US" sz="2583">
                <a:cs typeface="Calibri" panose="020F0502020204030204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3484310" y="2287179"/>
            <a:ext cx="715586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6207259" y="2937203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054A29-F6CC-4C96-8208-844CEE4725A2}"/>
              </a:ext>
            </a:extLst>
          </p:cNvPr>
          <p:cNvGrpSpPr/>
          <p:nvPr/>
        </p:nvGrpSpPr>
        <p:grpSpPr>
          <a:xfrm>
            <a:off x="8645681" y="7925841"/>
            <a:ext cx="3754075" cy="2312770"/>
            <a:chOff x="7325665" y="7006417"/>
            <a:chExt cx="3231078" cy="19905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4D2716-335D-4D18-A294-B04D1CFA0407}"/>
                </a:ext>
              </a:extLst>
            </p:cNvPr>
            <p:cNvSpPr txBox="1"/>
            <p:nvPr/>
          </p:nvSpPr>
          <p:spPr>
            <a:xfrm>
              <a:off x="7325665" y="7035373"/>
              <a:ext cx="3120360" cy="19616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/>
                <a:t>controlledVocabulary</a:t>
              </a:r>
              <a:endParaRPr lang="en-GB" sz="2583" err="1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1464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250592-0155-4C42-A0F4-80C37663C1CD}"/>
                </a:ext>
              </a:extLst>
            </p:cNvPr>
            <p:cNvSpPr txBox="1"/>
            <p:nvPr/>
          </p:nvSpPr>
          <p:spPr>
            <a:xfrm>
              <a:off x="7445681" y="7455609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name</a:t>
              </a:r>
              <a:endParaRPr lang="en-US" sz="2583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517A9F1-7799-4EAC-AC33-82B6C5DBDA99}"/>
                </a:ext>
              </a:extLst>
            </p:cNvPr>
            <p:cNvSpPr txBox="1"/>
            <p:nvPr/>
          </p:nvSpPr>
          <p:spPr>
            <a:xfrm>
              <a:off x="7445680" y="7958515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uri</a:t>
              </a:r>
              <a:endParaRPr lang="en-US" sz="2583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D8F7BEC-B580-4F11-BE01-1F8E639B8716}"/>
                </a:ext>
              </a:extLst>
            </p:cNvPr>
            <p:cNvSpPr txBox="1"/>
            <p:nvPr/>
          </p:nvSpPr>
          <p:spPr>
            <a:xfrm>
              <a:off x="7445680" y="8468460"/>
              <a:ext cx="1559171" cy="439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version</a:t>
              </a:r>
              <a:endParaRPr lang="en-US" sz="2583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E47EE1-50D8-4EB3-8EE3-78670A26E41C}"/>
                </a:ext>
              </a:extLst>
            </p:cNvPr>
            <p:cNvSpPr txBox="1"/>
            <p:nvPr/>
          </p:nvSpPr>
          <p:spPr>
            <a:xfrm>
              <a:off x="9943411" y="7006417"/>
              <a:ext cx="613332" cy="439054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/>
                <a:t>{..}</a:t>
              </a:r>
              <a:endParaRPr lang="en-US" sz="2583">
                <a:cs typeface="Calibri" panose="020F0502020204030204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3883371-C8AD-47DE-AC3C-7490841D68B5}"/>
              </a:ext>
            </a:extLst>
          </p:cNvPr>
          <p:cNvSpPr txBox="1"/>
          <p:nvPr/>
        </p:nvSpPr>
        <p:spPr>
          <a:xfrm>
            <a:off x="4550303" y="2336570"/>
            <a:ext cx="3577802" cy="8581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/>
              <a:t>setQualities</a:t>
            </a:r>
            <a:endParaRPr lang="en-US" sz="2583" err="1"/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1952">
              <a:cs typeface="Calibri"/>
            </a:endParaRPr>
          </a:p>
          <a:p>
            <a:endParaRPr lang="en-GB" sz="2583"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255B06-E18C-4BB9-99C2-4DF8A8818FF8}"/>
              </a:ext>
            </a:extLst>
          </p:cNvPr>
          <p:cNvGrpSpPr/>
          <p:nvPr/>
        </p:nvGrpSpPr>
        <p:grpSpPr>
          <a:xfrm>
            <a:off x="8645318" y="4919555"/>
            <a:ext cx="2414571" cy="2869884"/>
            <a:chOff x="7740278" y="4461772"/>
            <a:chExt cx="2078186" cy="247006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BEEC32-7E38-4DE0-9E8E-7FBE434FB102}"/>
                </a:ext>
              </a:extLst>
            </p:cNvPr>
            <p:cNvSpPr txBox="1"/>
            <p:nvPr/>
          </p:nvSpPr>
          <p:spPr>
            <a:xfrm>
              <a:off x="7740278" y="4491775"/>
              <a:ext cx="1978169" cy="24400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cvParameter</a:t>
              </a:r>
              <a:endParaRPr lang="en-GB" sz="2583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  <a:p>
              <a:endParaRPr lang="en-GB" sz="1952">
                <a:ea typeface="+mn-lt"/>
                <a:cs typeface="+mn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A5093A-78E5-4A23-8993-7037F4B04533}"/>
                </a:ext>
              </a:extLst>
            </p:cNvPr>
            <p:cNvSpPr txBox="1"/>
            <p:nvPr/>
          </p:nvSpPr>
          <p:spPr>
            <a:xfrm>
              <a:off x="7860294" y="4885781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name</a:t>
              </a:r>
              <a:endParaRPr lang="en-US" sz="2583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47EDBD-9FE5-4660-9BCD-71FBEBC46F0B}"/>
                </a:ext>
              </a:extLst>
            </p:cNvPr>
            <p:cNvSpPr txBox="1"/>
            <p:nvPr/>
          </p:nvSpPr>
          <p:spPr>
            <a:xfrm>
              <a:off x="7860293" y="5384338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accession</a:t>
              </a:r>
              <a:endParaRPr lang="en-US" sz="2583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8B2D2-7428-4B83-A665-2EFA1F56B3A3}"/>
                </a:ext>
              </a:extLst>
            </p:cNvPr>
            <p:cNvSpPr txBox="1"/>
            <p:nvPr/>
          </p:nvSpPr>
          <p:spPr>
            <a:xfrm>
              <a:off x="7860293" y="5885855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description</a:t>
              </a:r>
              <a:endParaRPr lang="en-US" sz="2583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439AF8-042B-47DE-8012-17D9605ED568}"/>
                </a:ext>
              </a:extLst>
            </p:cNvPr>
            <p:cNvSpPr txBox="1"/>
            <p:nvPr/>
          </p:nvSpPr>
          <p:spPr>
            <a:xfrm>
              <a:off x="7860293" y="6403663"/>
              <a:ext cx="1560195" cy="439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value</a:t>
              </a:r>
              <a:endParaRPr lang="en-US" sz="2583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DD4A654-C5EB-4A31-BDDB-E441165FBC54}"/>
                </a:ext>
              </a:extLst>
            </p:cNvPr>
            <p:cNvSpPr txBox="1"/>
            <p:nvPr/>
          </p:nvSpPr>
          <p:spPr>
            <a:xfrm>
              <a:off x="9220467" y="4461772"/>
              <a:ext cx="597997" cy="43905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/>
                <a:t>{..}</a:t>
              </a:r>
              <a:endParaRPr lang="en-US" sz="2583">
                <a:cs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496530" y="11016864"/>
            <a:ext cx="7626403" cy="104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>
                <a:ea typeface="+mn-lt"/>
                <a:cs typeface="+mn-lt"/>
              </a:rPr>
              <a:t>controlledVocabularies</a:t>
            </a:r>
            <a:endParaRPr lang="en-US" sz="2583">
              <a:ea typeface="+mn-lt"/>
              <a:cs typeface="+mn-lt"/>
            </a:endParaRPr>
          </a:p>
          <a:p>
            <a:endParaRPr lang="en-GB" sz="2583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789867" y="11494418"/>
            <a:ext cx="3290013" cy="510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err="1"/>
              <a:t>controlledVocabulary</a:t>
            </a:r>
            <a:endParaRPr lang="en-US" sz="2583" err="1">
              <a:cs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6999124" y="10981564"/>
            <a:ext cx="1362997" cy="510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658CD7-6EC5-4246-ABE9-37C669C90D2C}"/>
              </a:ext>
            </a:extLst>
          </p:cNvPr>
          <p:cNvGrpSpPr/>
          <p:nvPr/>
        </p:nvGrpSpPr>
        <p:grpSpPr>
          <a:xfrm>
            <a:off x="11191308" y="348672"/>
            <a:ext cx="2406225" cy="4087447"/>
            <a:chOff x="10556743" y="2502459"/>
            <a:chExt cx="2071002" cy="35180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64261-85A4-4861-80F3-4E5B03473A89}"/>
                </a:ext>
              </a:extLst>
            </p:cNvPr>
            <p:cNvSpPr txBox="1"/>
            <p:nvPr/>
          </p:nvSpPr>
          <p:spPr>
            <a:xfrm>
              <a:off x="10556743" y="2502459"/>
              <a:ext cx="2050255" cy="35180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sz="2583"/>
                <a:t>Legend</a:t>
              </a: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F1BAD5-1851-445D-A5C5-C9A83ED3F521}"/>
                </a:ext>
              </a:extLst>
            </p:cNvPr>
            <p:cNvSpPr txBox="1"/>
            <p:nvPr/>
          </p:nvSpPr>
          <p:spPr>
            <a:xfrm>
              <a:off x="10738620" y="3862630"/>
              <a:ext cx="1720215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[..]  Array</a:t>
              </a:r>
              <a:endParaRPr lang="en-US" sz="2583">
                <a:cs typeface="Calibri" panose="020F050202020403020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963DD5-22ED-4176-A326-484B9C6ABEC5}"/>
                </a:ext>
              </a:extLst>
            </p:cNvPr>
            <p:cNvSpPr txBox="1"/>
            <p:nvPr/>
          </p:nvSpPr>
          <p:spPr>
            <a:xfrm>
              <a:off x="10721689" y="4302685"/>
              <a:ext cx="1900238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{..}  Object</a:t>
              </a:r>
              <a:endParaRPr lang="en-US" sz="2583">
                <a:cs typeface="Calibri" panose="020F0502020204030204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4C8FC9B-79C1-419E-A90F-E4F97AE1515F}"/>
                </a:ext>
              </a:extLst>
            </p:cNvPr>
            <p:cNvSpPr txBox="1"/>
            <p:nvPr/>
          </p:nvSpPr>
          <p:spPr>
            <a:xfrm>
              <a:off x="10775922" y="4722738"/>
              <a:ext cx="450056" cy="781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/>
                <a:t>.:. </a:t>
              </a:r>
              <a:endParaRPr lang="en-GB" sz="2583">
                <a:cs typeface="Calibri" panose="020F0502020204030204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0C702E9-3D26-4EA2-8239-49B939228368}"/>
                </a:ext>
              </a:extLst>
            </p:cNvPr>
            <p:cNvSpPr/>
            <p:nvPr/>
          </p:nvSpPr>
          <p:spPr>
            <a:xfrm>
              <a:off x="10878265" y="3537611"/>
              <a:ext cx="220028" cy="24003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8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77FC8-A9AA-4015-9195-804B17F1080D}"/>
                </a:ext>
              </a:extLst>
            </p:cNvPr>
            <p:cNvSpPr txBox="1"/>
            <p:nvPr/>
          </p:nvSpPr>
          <p:spPr>
            <a:xfrm>
              <a:off x="11056806" y="3422575"/>
              <a:ext cx="1430179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>
                  <a:cs typeface="Calibri" panose="020F0502020204030204"/>
                </a:rPr>
                <a:t>Optional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7AB2D82-DD39-4E76-85C5-83354591CE10}"/>
                </a:ext>
              </a:extLst>
            </p:cNvPr>
            <p:cNvSpPr/>
            <p:nvPr/>
          </p:nvSpPr>
          <p:spPr>
            <a:xfrm>
              <a:off x="10878264" y="3097556"/>
              <a:ext cx="220028" cy="24003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583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0C5F99-77F2-456B-BDEE-BA09E2B67BC4}"/>
                </a:ext>
              </a:extLst>
            </p:cNvPr>
            <p:cNvSpPr txBox="1"/>
            <p:nvPr/>
          </p:nvSpPr>
          <p:spPr>
            <a:xfrm>
              <a:off x="11056805" y="2982520"/>
              <a:ext cx="1430179" cy="439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>
                  <a:cs typeface="Calibri" panose="020F0502020204030204"/>
                </a:rPr>
                <a:t>Required</a:t>
              </a:r>
              <a:endParaRPr lang="en-US" sz="2583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3A545E-C416-456A-BB05-CBFBCF166821}"/>
                </a:ext>
              </a:extLst>
            </p:cNvPr>
            <p:cNvSpPr txBox="1"/>
            <p:nvPr/>
          </p:nvSpPr>
          <p:spPr>
            <a:xfrm>
              <a:off x="11197566" y="4722736"/>
              <a:ext cx="1430179" cy="11232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>
                  <a:cs typeface="Calibri" panose="020F0502020204030204"/>
                </a:rPr>
                <a:t>Key/Value or elemental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F359D48-3E54-4C66-9902-EA36E28C4BFA}"/>
              </a:ext>
            </a:extLst>
          </p:cNvPr>
          <p:cNvSpPr txBox="1"/>
          <p:nvPr/>
        </p:nvSpPr>
        <p:spPr>
          <a:xfrm>
            <a:off x="4708461" y="2797150"/>
            <a:ext cx="3269443" cy="8079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/>
              <a:t>setQuality</a:t>
            </a:r>
            <a:endParaRPr lang="en-US" sz="2583" err="1">
              <a:cs typeface="Calibri" panose="020F0502020204030204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2583">
              <a:cs typeface="Calibri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2B7936-818E-454E-A504-5EBF47E7A180}"/>
              </a:ext>
            </a:extLst>
          </p:cNvPr>
          <p:cNvGrpSpPr/>
          <p:nvPr/>
        </p:nvGrpSpPr>
        <p:grpSpPr>
          <a:xfrm>
            <a:off x="4844349" y="8760072"/>
            <a:ext cx="3051091" cy="2055235"/>
            <a:chOff x="4142310" y="7633267"/>
            <a:chExt cx="2634234" cy="17935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BAD851-F2ED-4B45-8CC9-4AF60FE8444F}"/>
                </a:ext>
              </a:extLst>
            </p:cNvPr>
            <p:cNvSpPr txBox="1"/>
            <p:nvPr/>
          </p:nvSpPr>
          <p:spPr>
            <a:xfrm>
              <a:off x="4142310" y="7633267"/>
              <a:ext cx="2634234" cy="1793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qualityMetrics</a:t>
              </a:r>
              <a:endParaRPr lang="en-US" sz="2583" err="1">
                <a:ea typeface="+mn-lt"/>
                <a:cs typeface="+mn-lt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37BE1F5-0A4A-43CE-BB41-777542B24864}"/>
                </a:ext>
              </a:extLst>
            </p:cNvPr>
            <p:cNvGrpSpPr/>
            <p:nvPr/>
          </p:nvGrpSpPr>
          <p:grpSpPr>
            <a:xfrm>
              <a:off x="4284779" y="7995799"/>
              <a:ext cx="2211138" cy="1383933"/>
              <a:chOff x="4284779" y="5714815"/>
              <a:chExt cx="2211138" cy="1383933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D29245E-1F0A-44D4-8F85-E59FAF12C12A}"/>
                  </a:ext>
                </a:extLst>
              </p:cNvPr>
              <p:cNvSpPr txBox="1"/>
              <p:nvPr/>
            </p:nvSpPr>
            <p:spPr>
              <a:xfrm>
                <a:off x="4284779" y="5734817"/>
                <a:ext cx="2061740" cy="1363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qualityMetric</a:t>
                </a:r>
                <a:endParaRPr lang="en-US" sz="2583" err="1"/>
              </a:p>
              <a:p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C65B803-364A-458D-A0A3-317B32DB339D}"/>
                  </a:ext>
                </a:extLst>
              </p:cNvPr>
              <p:cNvSpPr txBox="1"/>
              <p:nvPr/>
            </p:nvSpPr>
            <p:spPr>
              <a:xfrm>
                <a:off x="4414794" y="6127074"/>
                <a:ext cx="1747997" cy="439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cvParameter</a:t>
                </a:r>
                <a:endParaRPr lang="en-US" sz="2583" err="1">
                  <a:cs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75EF780-D38A-45EB-B7FF-C32C04426822}"/>
                  </a:ext>
                </a:extLst>
              </p:cNvPr>
              <p:cNvSpPr txBox="1"/>
              <p:nvPr/>
            </p:nvSpPr>
            <p:spPr>
              <a:xfrm>
                <a:off x="4410187" y="6607615"/>
                <a:ext cx="1747997" cy="456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/>
                  <a:t>unit</a:t>
                </a:r>
                <a:endParaRPr lang="en-US" sz="2583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F7F186-99C0-41F2-8CB2-7F90371796D9}"/>
                  </a:ext>
                </a:extLst>
              </p:cNvPr>
              <p:cNvSpPr txBox="1"/>
              <p:nvPr/>
            </p:nvSpPr>
            <p:spPr>
              <a:xfrm>
                <a:off x="5801587" y="5714815"/>
                <a:ext cx="694330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/>
                  <a:t>{..}</a:t>
                </a:r>
                <a:endParaRPr lang="en-US" sz="2583">
                  <a:cs typeface="Calibri" panose="020F0502020204030204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371CFEC-A54C-4E10-BED2-7A7D86E0E0F8}"/>
              </a:ext>
            </a:extLst>
          </p:cNvPr>
          <p:cNvSpPr txBox="1"/>
          <p:nvPr/>
        </p:nvSpPr>
        <p:spPr>
          <a:xfrm>
            <a:off x="7284207" y="8701191"/>
            <a:ext cx="749261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02FBA2-7F6A-4A31-B7D7-C4F031F9F5C0}"/>
              </a:ext>
            </a:extLst>
          </p:cNvPr>
          <p:cNvSpPr txBox="1"/>
          <p:nvPr/>
        </p:nvSpPr>
        <p:spPr>
          <a:xfrm>
            <a:off x="7545383" y="2287028"/>
            <a:ext cx="69720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502076" y="551287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/>
              <a:t>version</a:t>
            </a:r>
            <a:endParaRPr lang="en-US" sz="258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502076" y="1725870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err="1"/>
              <a:t>contactName</a:t>
            </a:r>
            <a:endParaRPr lang="en-US" sz="2583" err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3567726" y="1734562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.:.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3536139" y="549287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.:.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C7F01E-F98A-4620-8B79-8D89E504ABD5}"/>
              </a:ext>
            </a:extLst>
          </p:cNvPr>
          <p:cNvSpPr txBox="1"/>
          <p:nvPr/>
        </p:nvSpPr>
        <p:spPr>
          <a:xfrm>
            <a:off x="4542500" y="1725869"/>
            <a:ext cx="3585607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err="1">
                <a:cs typeface="Calibri"/>
              </a:rPr>
              <a:t>contactAddress</a:t>
            </a:r>
            <a:endParaRPr lang="en-GB" sz="2583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CF0CD3-B777-4434-9698-80252F96B586}"/>
              </a:ext>
            </a:extLst>
          </p:cNvPr>
          <p:cNvSpPr txBox="1"/>
          <p:nvPr/>
        </p:nvSpPr>
        <p:spPr>
          <a:xfrm>
            <a:off x="7612142" y="1734562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.:.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4D70F0-6765-456C-9242-1B258F6BCC04}"/>
              </a:ext>
            </a:extLst>
          </p:cNvPr>
          <p:cNvSpPr txBox="1"/>
          <p:nvPr/>
        </p:nvSpPr>
        <p:spPr>
          <a:xfrm>
            <a:off x="502075" y="1135649"/>
            <a:ext cx="3566416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83" err="1"/>
              <a:t>creationDate</a:t>
            </a:r>
            <a:endParaRPr lang="en-US" sz="2583" err="1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509C6A-90AD-47E9-8D1D-E7E69AF8E5CD}"/>
              </a:ext>
            </a:extLst>
          </p:cNvPr>
          <p:cNvSpPr txBox="1"/>
          <p:nvPr/>
        </p:nvSpPr>
        <p:spPr>
          <a:xfrm>
            <a:off x="3567725" y="1144340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.:.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21A6D4F-761A-4468-8FAD-462CD744A7EE}"/>
              </a:ext>
            </a:extLst>
          </p:cNvPr>
          <p:cNvSpPr txBox="1"/>
          <p:nvPr/>
        </p:nvSpPr>
        <p:spPr>
          <a:xfrm>
            <a:off x="4542499" y="1135647"/>
            <a:ext cx="3585607" cy="51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550">
                <a:cs typeface="Calibri"/>
              </a:rPr>
              <a:t>description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1F6A0-DF44-4111-A0CE-4A3B6FCE0533}"/>
              </a:ext>
            </a:extLst>
          </p:cNvPr>
          <p:cNvSpPr txBox="1"/>
          <p:nvPr/>
        </p:nvSpPr>
        <p:spPr>
          <a:xfrm>
            <a:off x="7612141" y="1144340"/>
            <a:ext cx="637922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.:.</a:t>
            </a:r>
            <a:endParaRPr lang="en-US" sz="2583">
              <a:cs typeface="Calibri" panose="020F0502020204030204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E457E00-3B7B-4B6F-9EB4-3B28D6FBD888}"/>
              </a:ext>
            </a:extLst>
          </p:cNvPr>
          <p:cNvSpPr txBox="1"/>
          <p:nvPr/>
        </p:nvSpPr>
        <p:spPr>
          <a:xfrm>
            <a:off x="654667" y="2799518"/>
            <a:ext cx="3285574" cy="8063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583" err="1"/>
              <a:t>runQuality</a:t>
            </a:r>
            <a:endParaRPr lang="en-US" sz="2583" err="1">
              <a:cs typeface="Calibri" panose="020F0502020204030204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2583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1464">
              <a:cs typeface="Calibri"/>
            </a:endParaRPr>
          </a:p>
          <a:p>
            <a:endParaRPr lang="en-GB" sz="2583">
              <a:cs typeface="Calibri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9DB1FC2-B301-4620-AB41-6AA502ABC111}"/>
              </a:ext>
            </a:extLst>
          </p:cNvPr>
          <p:cNvGrpSpPr/>
          <p:nvPr/>
        </p:nvGrpSpPr>
        <p:grpSpPr>
          <a:xfrm>
            <a:off x="770868" y="8733413"/>
            <a:ext cx="3060624" cy="2083832"/>
            <a:chOff x="4142310" y="7633267"/>
            <a:chExt cx="2634234" cy="1793524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0528EE-59D2-49EB-893A-D5B90CDBC856}"/>
                </a:ext>
              </a:extLst>
            </p:cNvPr>
            <p:cNvSpPr txBox="1"/>
            <p:nvPr/>
          </p:nvSpPr>
          <p:spPr>
            <a:xfrm>
              <a:off x="4142310" y="7633267"/>
              <a:ext cx="2634234" cy="17935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qualityMetrics</a:t>
              </a:r>
              <a:endParaRPr lang="en-US" sz="2583" err="1">
                <a:ea typeface="+mn-lt"/>
                <a:cs typeface="+mn-lt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8E2FF76-CEF2-4E1D-88E3-6116B9801545}"/>
                </a:ext>
              </a:extLst>
            </p:cNvPr>
            <p:cNvGrpSpPr/>
            <p:nvPr/>
          </p:nvGrpSpPr>
          <p:grpSpPr>
            <a:xfrm>
              <a:off x="4284779" y="7995799"/>
              <a:ext cx="2211138" cy="1383933"/>
              <a:chOff x="4284779" y="5714815"/>
              <a:chExt cx="2211138" cy="1383933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D62867C-ABDA-4DA7-A5D7-2F12698C1455}"/>
                  </a:ext>
                </a:extLst>
              </p:cNvPr>
              <p:cNvSpPr txBox="1"/>
              <p:nvPr/>
            </p:nvSpPr>
            <p:spPr>
              <a:xfrm>
                <a:off x="4284779" y="5734817"/>
                <a:ext cx="2061740" cy="1363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qualityMetric</a:t>
                </a:r>
                <a:endParaRPr lang="en-US" sz="2583" err="1"/>
              </a:p>
              <a:p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FD8DB7E-CC54-4EC2-BDC4-892761F0A0D5}"/>
                  </a:ext>
                </a:extLst>
              </p:cNvPr>
              <p:cNvSpPr txBox="1"/>
              <p:nvPr/>
            </p:nvSpPr>
            <p:spPr>
              <a:xfrm>
                <a:off x="4414794" y="6127074"/>
                <a:ext cx="1747997" cy="439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cvParameter</a:t>
                </a:r>
                <a:endParaRPr lang="en-US" sz="2583" err="1"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B3D457B-2DB5-4AC1-B532-DD61C02E2E30}"/>
                  </a:ext>
                </a:extLst>
              </p:cNvPr>
              <p:cNvSpPr txBox="1"/>
              <p:nvPr/>
            </p:nvSpPr>
            <p:spPr>
              <a:xfrm>
                <a:off x="4410187" y="6607615"/>
                <a:ext cx="1747997" cy="4561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/>
                  <a:t>unit</a:t>
                </a:r>
                <a:endParaRPr lang="en-US" sz="2583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9F45E92-3D96-4F0F-A899-1509FAA9062A}"/>
                  </a:ext>
                </a:extLst>
              </p:cNvPr>
              <p:cNvSpPr txBox="1"/>
              <p:nvPr/>
            </p:nvSpPr>
            <p:spPr>
              <a:xfrm>
                <a:off x="5801587" y="5714815"/>
                <a:ext cx="694330" cy="4390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/>
                  <a:t>{..}</a:t>
                </a:r>
                <a:endParaRPr lang="en-US" sz="2583">
                  <a:cs typeface="Calibri" panose="020F0502020204030204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B01DA8C-5905-401D-85E7-3C52A23A49DA}"/>
              </a:ext>
            </a:extLst>
          </p:cNvPr>
          <p:cNvSpPr txBox="1"/>
          <p:nvPr/>
        </p:nvSpPr>
        <p:spPr>
          <a:xfrm>
            <a:off x="3229790" y="8706759"/>
            <a:ext cx="749261" cy="510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583"/>
              <a:t>[..]</a:t>
            </a:r>
            <a:endParaRPr lang="en-US" sz="2583"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7A40B1-7DAF-4AF9-A9F1-BF3520CC0F62}"/>
              </a:ext>
            </a:extLst>
          </p:cNvPr>
          <p:cNvGrpSpPr/>
          <p:nvPr/>
        </p:nvGrpSpPr>
        <p:grpSpPr>
          <a:xfrm>
            <a:off x="787000" y="3189835"/>
            <a:ext cx="3137111" cy="5521498"/>
            <a:chOff x="787000" y="3304135"/>
            <a:chExt cx="3137111" cy="5521498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7892C90-712C-405C-B88F-8BE1959D9644}"/>
                </a:ext>
              </a:extLst>
            </p:cNvPr>
            <p:cNvSpPr txBox="1"/>
            <p:nvPr/>
          </p:nvSpPr>
          <p:spPr>
            <a:xfrm>
              <a:off x="787000" y="3304554"/>
              <a:ext cx="3044493" cy="55210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>
                  <a:ea typeface="+mn-lt"/>
                  <a:cs typeface="+mn-lt"/>
                </a:rPr>
                <a:t>metadata</a:t>
              </a:r>
              <a:endParaRPr lang="en-US" sz="2583" dirty="0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F04E6AE-9A27-4998-8065-CB7BBA15F426}"/>
                </a:ext>
              </a:extLst>
            </p:cNvPr>
            <p:cNvSpPr txBox="1"/>
            <p:nvPr/>
          </p:nvSpPr>
          <p:spPr>
            <a:xfrm>
              <a:off x="3233665" y="3304135"/>
              <a:ext cx="690446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FC6368B-3BF4-40D7-8A47-8ACE213AAB44}"/>
                </a:ext>
              </a:extLst>
            </p:cNvPr>
            <p:cNvGrpSpPr/>
            <p:nvPr/>
          </p:nvGrpSpPr>
          <p:grpSpPr>
            <a:xfrm>
              <a:off x="895335" y="4281658"/>
              <a:ext cx="2484588" cy="1036874"/>
              <a:chOff x="4249436" y="3780826"/>
              <a:chExt cx="2138448" cy="892422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D76B79E-394C-4D0A-8BE9-FBE9C72135F8}"/>
                  </a:ext>
                </a:extLst>
              </p:cNvPr>
              <p:cNvSpPr txBox="1"/>
              <p:nvPr/>
            </p:nvSpPr>
            <p:spPr>
              <a:xfrm>
                <a:off x="4249436" y="3810831"/>
                <a:ext cx="2061740" cy="8624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inputFiles</a:t>
                </a:r>
                <a:endParaRPr lang="en-US" sz="2583" err="1"/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F540869-CE97-472E-AFE9-7EBAB2EAAE1B}"/>
                  </a:ext>
                </a:extLst>
              </p:cNvPr>
              <p:cNvSpPr txBox="1"/>
              <p:nvPr/>
            </p:nvSpPr>
            <p:spPr>
              <a:xfrm>
                <a:off x="4340448" y="4195054"/>
                <a:ext cx="1747997" cy="4452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inputFile</a:t>
                </a:r>
                <a:endParaRPr lang="en-US" sz="2583" err="1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7FAAEED-CC49-499E-8097-0D518D497282}"/>
                  </a:ext>
                </a:extLst>
              </p:cNvPr>
              <p:cNvSpPr txBox="1"/>
              <p:nvPr/>
            </p:nvSpPr>
            <p:spPr>
              <a:xfrm>
                <a:off x="5857479" y="3780826"/>
                <a:ext cx="530405" cy="4390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[..]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D0133EF-E845-467D-97E5-45B3F4DACB0C}"/>
                </a:ext>
              </a:extLst>
            </p:cNvPr>
            <p:cNvSpPr txBox="1"/>
            <p:nvPr/>
          </p:nvSpPr>
          <p:spPr>
            <a:xfrm>
              <a:off x="896487" y="5359333"/>
              <a:ext cx="2809659" cy="2303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/>
                <a:t>analysisSoftware</a:t>
              </a:r>
              <a:endParaRPr lang="en-GB" sz="2583" err="1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947764-2A0B-41DF-AA31-6E91E9C3E0DC}"/>
                </a:ext>
              </a:extLst>
            </p:cNvPr>
            <p:cNvSpPr txBox="1"/>
            <p:nvPr/>
          </p:nvSpPr>
          <p:spPr>
            <a:xfrm>
              <a:off x="985514" y="5786037"/>
              <a:ext cx="2625232" cy="18187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1308DC5-042B-452B-A7C2-9989546EE8E0}"/>
                </a:ext>
              </a:extLst>
            </p:cNvPr>
            <p:cNvSpPr txBox="1"/>
            <p:nvPr/>
          </p:nvSpPr>
          <p:spPr>
            <a:xfrm>
              <a:off x="1083478" y="5885907"/>
              <a:ext cx="2017566" cy="5091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>
                  <a:ea typeface="+mn-lt"/>
                  <a:cs typeface="+mn-lt"/>
                </a:rPr>
                <a:t>version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B9AE242-B05D-4691-9E4F-59FE5F2E460C}"/>
                </a:ext>
              </a:extLst>
            </p:cNvPr>
            <p:cNvSpPr txBox="1"/>
            <p:nvPr/>
          </p:nvSpPr>
          <p:spPr>
            <a:xfrm>
              <a:off x="3104316" y="5307923"/>
              <a:ext cx="744709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50" dirty="0">
                  <a:ea typeface="+mn-lt"/>
                  <a:cs typeface="+mn-lt"/>
                </a:rPr>
                <a:t>[..]</a:t>
              </a:r>
              <a:endParaRPr lang="en-US" sz="2550" dirty="0">
                <a:ea typeface="+mn-lt"/>
                <a:cs typeface="+mn-lt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7828689-C5B1-47CE-9324-4891C381F26B}"/>
                </a:ext>
              </a:extLst>
            </p:cNvPr>
            <p:cNvSpPr txBox="1"/>
            <p:nvPr/>
          </p:nvSpPr>
          <p:spPr>
            <a:xfrm>
              <a:off x="1083478" y="6452999"/>
              <a:ext cx="2017566" cy="510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uri</a:t>
              </a:r>
              <a:endParaRPr lang="en-GB" sz="2583">
                <a:ea typeface="+mn-lt"/>
                <a:cs typeface="+mn-lt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23E5C75-2E44-47FA-921F-2233C9E7CFEC}"/>
                </a:ext>
              </a:extLst>
            </p:cNvPr>
            <p:cNvSpPr txBox="1"/>
            <p:nvPr/>
          </p:nvSpPr>
          <p:spPr>
            <a:xfrm>
              <a:off x="1083476" y="7017373"/>
              <a:ext cx="2017566" cy="510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cvParameter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97327B6-E3EF-4C6B-A245-A55847A2C9ED}"/>
                </a:ext>
              </a:extLst>
            </p:cNvPr>
            <p:cNvGrpSpPr/>
            <p:nvPr/>
          </p:nvGrpSpPr>
          <p:grpSpPr>
            <a:xfrm>
              <a:off x="896487" y="7682194"/>
              <a:ext cx="2945679" cy="1061736"/>
              <a:chOff x="4250428" y="6773877"/>
              <a:chExt cx="2535302" cy="913821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1D94995-94C5-49DD-A138-5F877DDC31D5}"/>
                  </a:ext>
                </a:extLst>
              </p:cNvPr>
              <p:cNvSpPr txBox="1"/>
              <p:nvPr/>
            </p:nvSpPr>
            <p:spPr>
              <a:xfrm>
                <a:off x="4250428" y="6817863"/>
                <a:ext cx="2418232" cy="8698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cvParameters</a:t>
                </a:r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1B1D5AF-7B1E-44FE-BD62-48F4BB0964F0}"/>
                  </a:ext>
                </a:extLst>
              </p:cNvPr>
              <p:cNvSpPr txBox="1"/>
              <p:nvPr/>
            </p:nvSpPr>
            <p:spPr>
              <a:xfrm>
                <a:off x="4340983" y="7180250"/>
                <a:ext cx="1736489" cy="4654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>
                    <a:ea typeface="+mn-lt"/>
                    <a:cs typeface="+mn-lt"/>
                  </a:rPr>
                  <a:t>cvParameter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90EEB63-3845-49F4-BE3F-0FEA8FB2CCA5}"/>
                  </a:ext>
                </a:extLst>
              </p:cNvPr>
              <p:cNvSpPr txBox="1"/>
              <p:nvPr/>
            </p:nvSpPr>
            <p:spPr>
              <a:xfrm>
                <a:off x="6144770" y="6773877"/>
                <a:ext cx="640960" cy="4390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[..]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09E372F-1CFA-4C0B-ADCB-D2D0E98088E8}"/>
                </a:ext>
              </a:extLst>
            </p:cNvPr>
            <p:cNvSpPr txBox="1"/>
            <p:nvPr/>
          </p:nvSpPr>
          <p:spPr>
            <a:xfrm>
              <a:off x="895336" y="3752958"/>
              <a:ext cx="2122613" cy="5101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50" dirty="0">
                  <a:ea typeface="+mn-lt"/>
                  <a:cs typeface="+mn-lt"/>
                </a:rPr>
                <a:t>label</a:t>
              </a:r>
              <a:endParaRPr lang="en-GB" sz="2583" dirty="0">
                <a:ea typeface="+mn-lt"/>
                <a:cs typeface="+mn-lt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E1A4336-67F7-4CE9-AC16-21B78BC9BE1C}"/>
                </a:ext>
              </a:extLst>
            </p:cNvPr>
            <p:cNvSpPr txBox="1"/>
            <p:nvPr/>
          </p:nvSpPr>
          <p:spPr>
            <a:xfrm>
              <a:off x="2504494" y="3728560"/>
              <a:ext cx="637922" cy="510122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.:.</a:t>
              </a:r>
              <a:endParaRPr lang="en-US" sz="2583" dirty="0">
                <a:cs typeface="Calibri" panose="020F0502020204030204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DBDBCCA-0045-4DFC-8C17-38683185E7D2}"/>
                </a:ext>
              </a:extLst>
            </p:cNvPr>
            <p:cNvSpPr txBox="1"/>
            <p:nvPr/>
          </p:nvSpPr>
          <p:spPr>
            <a:xfrm>
              <a:off x="3006851" y="6397914"/>
              <a:ext cx="690446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1A48389-186C-4250-96A9-4785229F2FD8}"/>
              </a:ext>
            </a:extLst>
          </p:cNvPr>
          <p:cNvGrpSpPr/>
          <p:nvPr/>
        </p:nvGrpSpPr>
        <p:grpSpPr>
          <a:xfrm>
            <a:off x="4848967" y="3205948"/>
            <a:ext cx="3137111" cy="5521498"/>
            <a:chOff x="787000" y="3304135"/>
            <a:chExt cx="3137111" cy="552149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E3D5239-C1C9-4D05-B7D9-8EE190D194C8}"/>
                </a:ext>
              </a:extLst>
            </p:cNvPr>
            <p:cNvSpPr txBox="1"/>
            <p:nvPr/>
          </p:nvSpPr>
          <p:spPr>
            <a:xfrm>
              <a:off x="787000" y="3304554"/>
              <a:ext cx="3044493" cy="55210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>
                  <a:ea typeface="+mn-lt"/>
                  <a:cs typeface="+mn-lt"/>
                </a:rPr>
                <a:t>metadata</a:t>
              </a:r>
              <a:endParaRPr lang="en-US" sz="2583" dirty="0">
                <a:ea typeface="+mn-lt"/>
                <a:cs typeface="+mn-lt"/>
              </a:endParaRPr>
            </a:p>
            <a:p>
              <a:endParaRPr lang="en-GB" sz="2583">
                <a:ea typeface="+mn-lt"/>
                <a:cs typeface="+mn-lt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78DF13C-6458-43F5-859B-209CD35B1D64}"/>
                </a:ext>
              </a:extLst>
            </p:cNvPr>
            <p:cNvSpPr txBox="1"/>
            <p:nvPr/>
          </p:nvSpPr>
          <p:spPr>
            <a:xfrm>
              <a:off x="3233665" y="3304135"/>
              <a:ext cx="690446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BD5A0C8-D2B1-48FA-89A2-75B008DB35BD}"/>
                </a:ext>
              </a:extLst>
            </p:cNvPr>
            <p:cNvGrpSpPr/>
            <p:nvPr/>
          </p:nvGrpSpPr>
          <p:grpSpPr>
            <a:xfrm>
              <a:off x="895335" y="4281658"/>
              <a:ext cx="2484588" cy="1036874"/>
              <a:chOff x="4249436" y="3780826"/>
              <a:chExt cx="2138448" cy="892422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38D596B-96F1-4C05-B7CD-1F0A5F18E9EA}"/>
                  </a:ext>
                </a:extLst>
              </p:cNvPr>
              <p:cNvSpPr txBox="1"/>
              <p:nvPr/>
            </p:nvSpPr>
            <p:spPr>
              <a:xfrm>
                <a:off x="4249436" y="3810831"/>
                <a:ext cx="2061740" cy="8624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inputFiles</a:t>
                </a:r>
                <a:endParaRPr lang="en-US" sz="2583" err="1"/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42276189-028B-4D79-806A-165DFB45CBF3}"/>
                  </a:ext>
                </a:extLst>
              </p:cNvPr>
              <p:cNvSpPr txBox="1"/>
              <p:nvPr/>
            </p:nvSpPr>
            <p:spPr>
              <a:xfrm>
                <a:off x="4340448" y="4195054"/>
                <a:ext cx="1747997" cy="44521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4"/>
                </a:solidFill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inputFile</a:t>
                </a:r>
                <a:endParaRPr lang="en-US" sz="2583" err="1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BCB00D6-F6C7-4716-817F-22E06E0CD5AA}"/>
                  </a:ext>
                </a:extLst>
              </p:cNvPr>
              <p:cNvSpPr txBox="1"/>
              <p:nvPr/>
            </p:nvSpPr>
            <p:spPr>
              <a:xfrm>
                <a:off x="5857479" y="3780826"/>
                <a:ext cx="530405" cy="4390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[..]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874A36D-0F40-43D4-B555-81108CB6A839}"/>
                </a:ext>
              </a:extLst>
            </p:cNvPr>
            <p:cNvSpPr txBox="1"/>
            <p:nvPr/>
          </p:nvSpPr>
          <p:spPr>
            <a:xfrm>
              <a:off x="896487" y="5359333"/>
              <a:ext cx="2809659" cy="2303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err="1"/>
                <a:t>analysisSoftware</a:t>
              </a:r>
              <a:endParaRPr lang="en-GB" sz="2583" err="1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BD58371-6DDB-47A0-80F6-C8C2F30D323C}"/>
                </a:ext>
              </a:extLst>
            </p:cNvPr>
            <p:cNvSpPr txBox="1"/>
            <p:nvPr/>
          </p:nvSpPr>
          <p:spPr>
            <a:xfrm>
              <a:off x="985514" y="5786037"/>
              <a:ext cx="2625232" cy="18187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1952">
                <a:cs typeface="Calibri"/>
              </a:endParaRPr>
            </a:p>
            <a:p>
              <a:endParaRPr lang="en-GB" sz="2583">
                <a:cs typeface="Calibri"/>
              </a:endParaRPr>
            </a:p>
            <a:p>
              <a:endParaRPr lang="en-GB" sz="2583">
                <a:cs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110BC42-9106-436F-898B-9C15CC39CE4C}"/>
                </a:ext>
              </a:extLst>
            </p:cNvPr>
            <p:cNvSpPr txBox="1"/>
            <p:nvPr/>
          </p:nvSpPr>
          <p:spPr>
            <a:xfrm>
              <a:off x="1083478" y="5885907"/>
              <a:ext cx="2017566" cy="5091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solid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2583" dirty="0">
                  <a:ea typeface="+mn-lt"/>
                  <a:cs typeface="+mn-lt"/>
                </a:rPr>
                <a:t>version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9645B5F-B24F-42F9-99A6-7EBE4710FA0D}"/>
                </a:ext>
              </a:extLst>
            </p:cNvPr>
            <p:cNvSpPr txBox="1"/>
            <p:nvPr/>
          </p:nvSpPr>
          <p:spPr>
            <a:xfrm>
              <a:off x="3104316" y="5307923"/>
              <a:ext cx="744709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50" dirty="0">
                  <a:ea typeface="+mn-lt"/>
                  <a:cs typeface="+mn-lt"/>
                </a:rPr>
                <a:t>[..]</a:t>
              </a:r>
              <a:endParaRPr lang="en-US" sz="2550" dirty="0">
                <a:ea typeface="+mn-lt"/>
                <a:cs typeface="+mn-lt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970B057-BE4E-43B0-BBCE-AF598093710A}"/>
                </a:ext>
              </a:extLst>
            </p:cNvPr>
            <p:cNvSpPr txBox="1"/>
            <p:nvPr/>
          </p:nvSpPr>
          <p:spPr>
            <a:xfrm>
              <a:off x="1083478" y="6452999"/>
              <a:ext cx="2017566" cy="510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uri</a:t>
              </a:r>
              <a:endParaRPr lang="en-GB" sz="2583">
                <a:ea typeface="+mn-lt"/>
                <a:cs typeface="+mn-lt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E5C205F-E4FB-43DC-B52E-499D314BCEC9}"/>
                </a:ext>
              </a:extLst>
            </p:cNvPr>
            <p:cNvSpPr txBox="1"/>
            <p:nvPr/>
          </p:nvSpPr>
          <p:spPr>
            <a:xfrm>
              <a:off x="1083476" y="7017373"/>
              <a:ext cx="2017566" cy="5101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83" err="1">
                  <a:ea typeface="+mn-lt"/>
                  <a:cs typeface="+mn-lt"/>
                </a:rPr>
                <a:t>cvParameter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0C0F3BF-A0E7-4A0D-B382-F38FF91AE847}"/>
                </a:ext>
              </a:extLst>
            </p:cNvPr>
            <p:cNvGrpSpPr/>
            <p:nvPr/>
          </p:nvGrpSpPr>
          <p:grpSpPr>
            <a:xfrm>
              <a:off x="896487" y="7682194"/>
              <a:ext cx="2945679" cy="1061736"/>
              <a:chOff x="4250428" y="6773877"/>
              <a:chExt cx="2535302" cy="91382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653D211-B3C4-4385-A51C-ACE928A10916}"/>
                  </a:ext>
                </a:extLst>
              </p:cNvPr>
              <p:cNvSpPr txBox="1"/>
              <p:nvPr/>
            </p:nvSpPr>
            <p:spPr>
              <a:xfrm>
                <a:off x="4250428" y="6817863"/>
                <a:ext cx="2418232" cy="8698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/>
                  <a:t>cvParameters</a:t>
                </a:r>
                <a:endParaRPr lang="en-GB" sz="2583">
                  <a:cs typeface="Calibri"/>
                </a:endParaRPr>
              </a:p>
              <a:p>
                <a:endParaRPr lang="en-GB" sz="2583">
                  <a:cs typeface="Calibri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1011F73-3D58-43DB-8072-1DCCF0BA608C}"/>
                  </a:ext>
                </a:extLst>
              </p:cNvPr>
              <p:cNvSpPr txBox="1"/>
              <p:nvPr/>
            </p:nvSpPr>
            <p:spPr>
              <a:xfrm>
                <a:off x="4340983" y="7180250"/>
                <a:ext cx="1736489" cy="46549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  <a:prstDash val="dash"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GB" sz="2583" err="1">
                    <a:ea typeface="+mn-lt"/>
                    <a:cs typeface="+mn-lt"/>
                  </a:rPr>
                  <a:t>cvParameter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40D75D0-E8D0-4CE5-9AD9-0C55E88B6379}"/>
                  </a:ext>
                </a:extLst>
              </p:cNvPr>
              <p:cNvSpPr txBox="1"/>
              <p:nvPr/>
            </p:nvSpPr>
            <p:spPr>
              <a:xfrm>
                <a:off x="6144770" y="6773877"/>
                <a:ext cx="640960" cy="4390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583" dirty="0"/>
                  <a:t>[..]</a:t>
                </a:r>
                <a:endParaRPr lang="en-US" sz="2583" dirty="0">
                  <a:cs typeface="Calibri" panose="020F0502020204030204"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D3DAD95-D1C2-4431-82F5-6208DCB65F8C}"/>
                </a:ext>
              </a:extLst>
            </p:cNvPr>
            <p:cNvSpPr txBox="1"/>
            <p:nvPr/>
          </p:nvSpPr>
          <p:spPr>
            <a:xfrm>
              <a:off x="895336" y="3752958"/>
              <a:ext cx="2122613" cy="5101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accent4"/>
              </a:solidFill>
              <a:prstDash val="dash"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550" dirty="0">
                  <a:ea typeface="+mn-lt"/>
                  <a:cs typeface="+mn-lt"/>
                </a:rPr>
                <a:t>label</a:t>
              </a:r>
              <a:endParaRPr lang="en-GB" sz="2583" dirty="0">
                <a:ea typeface="+mn-lt"/>
                <a:cs typeface="+mn-lt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7F4F6FC-C936-481A-8D9B-5DD12170F7B4}"/>
                </a:ext>
              </a:extLst>
            </p:cNvPr>
            <p:cNvSpPr txBox="1"/>
            <p:nvPr/>
          </p:nvSpPr>
          <p:spPr>
            <a:xfrm>
              <a:off x="2504494" y="3728560"/>
              <a:ext cx="637922" cy="510122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2583" dirty="0"/>
                <a:t>.:.</a:t>
              </a:r>
              <a:endParaRPr lang="en-US" sz="2583" dirty="0">
                <a:cs typeface="Calibri" panose="020F0502020204030204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3020B60-9202-4FD5-8E37-CCE7FBC07710}"/>
                </a:ext>
              </a:extLst>
            </p:cNvPr>
            <p:cNvSpPr txBox="1"/>
            <p:nvPr/>
          </p:nvSpPr>
          <p:spPr>
            <a:xfrm>
              <a:off x="3006851" y="6397914"/>
              <a:ext cx="690446" cy="510095"/>
            </a:xfrm>
            <a:prstGeom prst="rect">
              <a:avLst/>
            </a:prstGeom>
            <a:noFill/>
            <a:ln w="28575">
              <a:noFill/>
            </a:ln>
          </p:spPr>
          <p:txBody>
            <a:bodyPr rot="0" spcFirstLastPara="0" vertOverflow="overflow" horzOverflow="overflow" vert="horz" wrap="square" lIns="111553" tIns="55776" rIns="111553" bIns="557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583" dirty="0"/>
                <a:t>{..}</a:t>
              </a:r>
              <a:endParaRPr lang="en-US" sz="2583" dirty="0"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61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99</cp:revision>
  <dcterms:created xsi:type="dcterms:W3CDTF">2019-11-14T14:50:00Z</dcterms:created>
  <dcterms:modified xsi:type="dcterms:W3CDTF">2021-07-01T16:25:02Z</dcterms:modified>
</cp:coreProperties>
</file>