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5E577-26EB-7FB3-21B1-E54EA2AFBDD7}" v="48" dt="2020-07-27T10:30:49.208"/>
    <p1510:client id="{BC049B62-8E60-4081-B28C-C23E2273B253}" v="1855" dt="2019-11-14T17:55:54.059"/>
    <p1510:client id="{D7EFFCA3-87E5-A8B2-ADD3-4A1FDDFD6AF4}" v="105" dt="2019-11-18T15:43:3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7648575" y="409574"/>
            <a:ext cx="17526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2831620" y="54993"/>
            <a:ext cx="3455957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mzQC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3117371" y="1365849"/>
            <a:ext cx="27432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3117370" y="48721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3404918" y="1643871"/>
            <a:ext cx="2362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3117371" y="5867759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3404918" y="614632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3117370" y="915837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3500168" y="1910570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3543300" y="220980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3543300" y="3009900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3500168" y="3853670"/>
            <a:ext cx="21717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3543300" y="413385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7762875" y="6858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7762874" y="11525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7762874" y="16002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3667124" y="33051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7762874" y="20669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3667124" y="44100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3667125" y="248602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3117370" y="4867633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EEF-C7B7-4460-9C0B-807FF968DDD2}"/>
              </a:ext>
            </a:extLst>
          </p:cNvPr>
          <p:cNvSpPr txBox="1"/>
          <p:nvPr/>
        </p:nvSpPr>
        <p:spPr>
          <a:xfrm>
            <a:off x="3404918" y="5149070"/>
            <a:ext cx="2362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SetQuality</a:t>
            </a:r>
            <a:r>
              <a:rPr lang="en-GB" dirty="0">
                <a:cs typeface="Calibri"/>
              </a:rPr>
              <a:t> </a:t>
            </a:r>
          </a:p>
          <a:p>
            <a:r>
              <a:rPr lang="en-GB" dirty="0">
                <a:cs typeface="Calibri"/>
              </a:rPr>
              <a:t>(analogous </a:t>
            </a:r>
            <a:r>
              <a:rPr lang="en-GB" dirty="0" err="1">
                <a:cs typeface="Calibri"/>
              </a:rPr>
              <a:t>RunQuality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639050" y="2724149"/>
            <a:ext cx="1752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753350" y="300037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753349" y="34385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DA697-9B12-4333-8261-0D9005AE310E}"/>
              </a:ext>
            </a:extLst>
          </p:cNvPr>
          <p:cNvSpPr txBox="1"/>
          <p:nvPr/>
        </p:nvSpPr>
        <p:spPr>
          <a:xfrm>
            <a:off x="7753349" y="38862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cvRef</a:t>
            </a:r>
            <a:endParaRPr lang="en-US" dirty="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753349" y="43338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753349" y="47720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7753349" y="521969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9601200" y="4600574"/>
            <a:ext cx="2438400" cy="2040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ControlledVocabulary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9715500" y="48863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1ADBC-67BA-48B4-8DFD-8E89895B9F3C}"/>
              </a:ext>
            </a:extLst>
          </p:cNvPr>
          <p:cNvSpPr txBox="1"/>
          <p:nvPr/>
        </p:nvSpPr>
        <p:spPr>
          <a:xfrm>
            <a:off x="9715499" y="53530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ref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9715499" y="58007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9715499" y="62674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47625" y="20193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47625" y="25336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47625" y="30289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5391150" y="9144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5391150" y="4857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5857875" y="381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9020175" y="3810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5391150" y="13335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5391150" y="48387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11639550" y="4581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9001125" y="26955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5391150" y="5838824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4905375" y="41148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5276850" y="38385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5248275" y="19145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5124450" y="29908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4914900" y="21812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64261-85A4-4861-80F3-4E5B03473A89}"/>
              </a:ext>
            </a:extLst>
          </p:cNvPr>
          <p:cNvSpPr txBox="1"/>
          <p:nvPr/>
        </p:nvSpPr>
        <p:spPr>
          <a:xfrm>
            <a:off x="9896475" y="1438274"/>
            <a:ext cx="19526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Legend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4610100" y="914399"/>
            <a:ext cx="17526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317020" y="207393"/>
            <a:ext cx="3455957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mzQC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602771" y="1518249"/>
            <a:ext cx="27432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602770" y="63961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890318" y="1796271"/>
            <a:ext cx="2362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602771" y="6020159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890318" y="629872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602770" y="1068237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985568" y="2062970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1028700" y="236220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1028700" y="3162300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985568" y="4006070"/>
            <a:ext cx="21717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1028700" y="428625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4724400" y="11906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4724399" y="1657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4724399" y="21050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1152524" y="34575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4724399" y="25717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1152524" y="45624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1152525" y="263842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602770" y="5020033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EEF-C7B7-4460-9C0B-807FF968DDD2}"/>
              </a:ext>
            </a:extLst>
          </p:cNvPr>
          <p:cNvSpPr txBox="1"/>
          <p:nvPr/>
        </p:nvSpPr>
        <p:spPr>
          <a:xfrm>
            <a:off x="890318" y="5301470"/>
            <a:ext cx="2362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SetQuality</a:t>
            </a:r>
            <a:r>
              <a:rPr lang="en-GB" dirty="0">
                <a:cs typeface="Calibri"/>
              </a:rPr>
              <a:t> </a:t>
            </a:r>
          </a:p>
          <a:p>
            <a:r>
              <a:rPr lang="en-GB" dirty="0">
                <a:cs typeface="Calibri"/>
              </a:rPr>
              <a:t>(analogous </a:t>
            </a:r>
            <a:r>
              <a:rPr lang="en-GB" dirty="0" err="1">
                <a:cs typeface="Calibri"/>
              </a:rPr>
              <a:t>RunQuality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429500" y="1600199"/>
            <a:ext cx="1752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543800" y="18764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543799" y="23145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DA697-9B12-4333-8261-0D9005AE310E}"/>
              </a:ext>
            </a:extLst>
          </p:cNvPr>
          <p:cNvSpPr txBox="1"/>
          <p:nvPr/>
        </p:nvSpPr>
        <p:spPr>
          <a:xfrm>
            <a:off x="7543799" y="27622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cvRef</a:t>
            </a:r>
            <a:endParaRPr lang="en-US" dirty="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543799" y="32099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543799" y="36480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7543799" y="409574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4619625" y="4648199"/>
            <a:ext cx="2438400" cy="2040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ControlledVocabulary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4733925" y="49339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1ADBC-67BA-48B4-8DFD-8E89895B9F3C}"/>
              </a:ext>
            </a:extLst>
          </p:cNvPr>
          <p:cNvSpPr txBox="1"/>
          <p:nvPr/>
        </p:nvSpPr>
        <p:spPr>
          <a:xfrm>
            <a:off x="4733924" y="54006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ref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4733924" y="5848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4733924" y="63150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10210800" y="2733675"/>
            <a:ext cx="1638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[..]  Array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10210800" y="3152775"/>
            <a:ext cx="180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{..}  Object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10258425" y="355282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.:. </a:t>
            </a:r>
            <a:endParaRPr lang="en-GB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2876550" y="10668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2876550" y="6381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3343275" y="1905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5981700" y="8858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2876550" y="14859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2876550" y="49911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6657975" y="46291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8791575" y="15716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2876550" y="5991224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2390775" y="42672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2762250" y="39909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2733675" y="20669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2609850" y="31432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2400300" y="23336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C702E9-3D26-4EA2-8239-49B939228368}"/>
              </a:ext>
            </a:extLst>
          </p:cNvPr>
          <p:cNvSpPr/>
          <p:nvPr/>
        </p:nvSpPr>
        <p:spPr>
          <a:xfrm>
            <a:off x="10315575" y="23717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7FC8-A9AA-4015-9195-804B17F1080D}"/>
              </a:ext>
            </a:extLst>
          </p:cNvPr>
          <p:cNvSpPr txBox="1"/>
          <p:nvPr/>
        </p:nvSpPr>
        <p:spPr>
          <a:xfrm>
            <a:off x="10372725" y="23145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Optional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AB2D82-DD39-4E76-85C5-83354591CE10}"/>
              </a:ext>
            </a:extLst>
          </p:cNvPr>
          <p:cNvSpPr/>
          <p:nvPr/>
        </p:nvSpPr>
        <p:spPr>
          <a:xfrm>
            <a:off x="10315574" y="19526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0C5F99-77F2-456B-BDEE-BA09E2B67BC4}"/>
              </a:ext>
            </a:extLst>
          </p:cNvPr>
          <p:cNvSpPr txBox="1"/>
          <p:nvPr/>
        </p:nvSpPr>
        <p:spPr>
          <a:xfrm>
            <a:off x="10372724" y="18954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Required</a:t>
            </a: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A545E-C416-456A-BB05-CBFBCF166821}"/>
              </a:ext>
            </a:extLst>
          </p:cNvPr>
          <p:cNvSpPr txBox="1"/>
          <p:nvPr/>
        </p:nvSpPr>
        <p:spPr>
          <a:xfrm>
            <a:off x="10563224" y="3552824"/>
            <a:ext cx="1362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 panose="020F0502020204030204"/>
              </a:rPr>
              <a:t>Key/Value or </a:t>
            </a:r>
            <a:r>
              <a:rPr lang="en-GB" dirty="0">
                <a:cs typeface="Calibri" panose="020F0502020204030204"/>
              </a:rPr>
              <a:t>elemental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0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64261-85A4-4861-80F3-4E5B03473A89}"/>
              </a:ext>
            </a:extLst>
          </p:cNvPr>
          <p:cNvSpPr txBox="1"/>
          <p:nvPr/>
        </p:nvSpPr>
        <p:spPr>
          <a:xfrm>
            <a:off x="9896475" y="1438274"/>
            <a:ext cx="19526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Legend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EC78B-725C-4C11-BCCE-5D64BFF34BF7}"/>
              </a:ext>
            </a:extLst>
          </p:cNvPr>
          <p:cNvSpPr txBox="1"/>
          <p:nvPr/>
        </p:nvSpPr>
        <p:spPr>
          <a:xfrm>
            <a:off x="4610100" y="914399"/>
            <a:ext cx="1752600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8BA11-2551-4FAD-BBF6-F73C6CC93EC4}"/>
              </a:ext>
            </a:extLst>
          </p:cNvPr>
          <p:cNvSpPr txBox="1"/>
          <p:nvPr/>
        </p:nvSpPr>
        <p:spPr>
          <a:xfrm>
            <a:off x="317020" y="207393"/>
            <a:ext cx="3455957" cy="6463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mzQC</a:t>
            </a:r>
            <a:endParaRPr lang="en-GB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8CF63-DBE6-429C-8F7C-2B81EC02B530}"/>
              </a:ext>
            </a:extLst>
          </p:cNvPr>
          <p:cNvSpPr txBox="1"/>
          <p:nvPr/>
        </p:nvSpPr>
        <p:spPr>
          <a:xfrm>
            <a:off x="602771" y="1518249"/>
            <a:ext cx="27432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4815-9CC2-4B81-9AF0-50FC523EDD7B}"/>
              </a:ext>
            </a:extLst>
          </p:cNvPr>
          <p:cNvSpPr txBox="1"/>
          <p:nvPr/>
        </p:nvSpPr>
        <p:spPr>
          <a:xfrm>
            <a:off x="602770" y="639612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version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E4C-74A7-4655-8EBB-884A00087673}"/>
              </a:ext>
            </a:extLst>
          </p:cNvPr>
          <p:cNvSpPr txBox="1"/>
          <p:nvPr/>
        </p:nvSpPr>
        <p:spPr>
          <a:xfrm>
            <a:off x="890318" y="1796271"/>
            <a:ext cx="23622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runQuality</a:t>
            </a:r>
            <a:endParaRPr lang="en-US" dirty="0" err="1">
              <a:cs typeface="Calibri" panose="020F0502020204030204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A082D-AE68-421C-845F-AC9B4FA90AC9}"/>
              </a:ext>
            </a:extLst>
          </p:cNvPr>
          <p:cNvSpPr txBox="1"/>
          <p:nvPr/>
        </p:nvSpPr>
        <p:spPr>
          <a:xfrm>
            <a:off x="602771" y="6020159"/>
            <a:ext cx="2743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+mn-lt"/>
                <a:cs typeface="+mn-lt"/>
              </a:rPr>
              <a:t>controlledVocabularies</a:t>
            </a:r>
            <a:endParaRPr lang="en-US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65B9F-31C5-4748-83A3-A6CED9F61F0A}"/>
              </a:ext>
            </a:extLst>
          </p:cNvPr>
          <p:cNvSpPr txBox="1"/>
          <p:nvPr/>
        </p:nvSpPr>
        <p:spPr>
          <a:xfrm>
            <a:off x="890318" y="6298720"/>
            <a:ext cx="2362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US" dirty="0" err="1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4A74BB-EF4B-49F5-A0D0-BEE30FDAE2CA}"/>
              </a:ext>
            </a:extLst>
          </p:cNvPr>
          <p:cNvSpPr txBox="1"/>
          <p:nvPr/>
        </p:nvSpPr>
        <p:spPr>
          <a:xfrm>
            <a:off x="602770" y="1068237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creationDate</a:t>
            </a:r>
            <a:endParaRPr lang="en-US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BED32-A185-4714-966D-40C9061225A0}"/>
              </a:ext>
            </a:extLst>
          </p:cNvPr>
          <p:cNvSpPr txBox="1"/>
          <p:nvPr/>
        </p:nvSpPr>
        <p:spPr>
          <a:xfrm>
            <a:off x="985568" y="2062970"/>
            <a:ext cx="21717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+mn-lt"/>
                <a:cs typeface="+mn-lt"/>
              </a:rPr>
              <a:t>metadata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CF1FE-7D22-4430-B8F2-628FB51F3763}"/>
              </a:ext>
            </a:extLst>
          </p:cNvPr>
          <p:cNvSpPr txBox="1"/>
          <p:nvPr/>
        </p:nvSpPr>
        <p:spPr>
          <a:xfrm>
            <a:off x="1028700" y="236220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inputFiles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0DFE5A-BC5C-46BC-8723-CEFC296FD8F1}"/>
              </a:ext>
            </a:extLst>
          </p:cNvPr>
          <p:cNvSpPr txBox="1"/>
          <p:nvPr/>
        </p:nvSpPr>
        <p:spPr>
          <a:xfrm>
            <a:off x="1028700" y="3162300"/>
            <a:ext cx="1971675" cy="655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analysisSoftware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3BA9A-61C3-4A1B-8562-1DCB916FACA5}"/>
              </a:ext>
            </a:extLst>
          </p:cNvPr>
          <p:cNvSpPr txBox="1"/>
          <p:nvPr/>
        </p:nvSpPr>
        <p:spPr>
          <a:xfrm>
            <a:off x="985568" y="4006070"/>
            <a:ext cx="21717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qualityMetrics</a:t>
            </a:r>
            <a:endParaRPr lang="en-US" dirty="0" err="1">
              <a:ea typeface="+mn-lt"/>
              <a:cs typeface="+mn-lt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437A5-064E-43E3-B4E6-A9ABE143BDDB}"/>
              </a:ext>
            </a:extLst>
          </p:cNvPr>
          <p:cNvSpPr txBox="1"/>
          <p:nvPr/>
        </p:nvSpPr>
        <p:spPr>
          <a:xfrm>
            <a:off x="1028700" y="4286250"/>
            <a:ext cx="17526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qualityMetric</a:t>
            </a:r>
            <a:endParaRPr lang="en-US" dirty="0" err="1"/>
          </a:p>
          <a:p>
            <a:endParaRPr lang="en-GB" dirty="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232E8-7500-40C4-A4E4-841210422D72}"/>
              </a:ext>
            </a:extLst>
          </p:cNvPr>
          <p:cNvSpPr txBox="1"/>
          <p:nvPr/>
        </p:nvSpPr>
        <p:spPr>
          <a:xfrm>
            <a:off x="4724400" y="11906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2A10D-1D35-4BE4-9CF3-377055E955AC}"/>
              </a:ext>
            </a:extLst>
          </p:cNvPr>
          <p:cNvSpPr txBox="1"/>
          <p:nvPr/>
        </p:nvSpPr>
        <p:spPr>
          <a:xfrm>
            <a:off x="4724399" y="1657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location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3A428-6C5C-45E4-B7F3-648CF85C1D52}"/>
              </a:ext>
            </a:extLst>
          </p:cNvPr>
          <p:cNvSpPr txBox="1"/>
          <p:nvPr/>
        </p:nvSpPr>
        <p:spPr>
          <a:xfrm>
            <a:off x="4724399" y="210502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fileFormat</a:t>
            </a:r>
            <a:endParaRPr lang="en-US" dirty="0" err="1"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BD2ECE-A648-4B24-B9AA-FC8D2F74ACF5}"/>
              </a:ext>
            </a:extLst>
          </p:cNvPr>
          <p:cNvSpPr txBox="1"/>
          <p:nvPr/>
        </p:nvSpPr>
        <p:spPr>
          <a:xfrm>
            <a:off x="1152524" y="34575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F1DAF0-5710-49BE-A441-D891822D4720}"/>
              </a:ext>
            </a:extLst>
          </p:cNvPr>
          <p:cNvSpPr txBox="1"/>
          <p:nvPr/>
        </p:nvSpPr>
        <p:spPr>
          <a:xfrm>
            <a:off x="4724399" y="25717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fileProperties</a:t>
            </a:r>
            <a:endParaRPr lang="en-US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C6161-FFE6-42EE-BEAC-8CC9C6882259}"/>
              </a:ext>
            </a:extLst>
          </p:cNvPr>
          <p:cNvSpPr txBox="1"/>
          <p:nvPr/>
        </p:nvSpPr>
        <p:spPr>
          <a:xfrm>
            <a:off x="1152524" y="456247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cvParameter</a:t>
            </a:r>
            <a:endParaRPr lang="en-US" dirty="0" err="1"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B1361-0EF8-4E16-B701-DDD08EFC32CD}"/>
              </a:ext>
            </a:extLst>
          </p:cNvPr>
          <p:cNvSpPr txBox="1"/>
          <p:nvPr/>
        </p:nvSpPr>
        <p:spPr>
          <a:xfrm>
            <a:off x="1152525" y="2638425"/>
            <a:ext cx="1485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inputFile</a:t>
            </a:r>
            <a:endParaRPr lang="en-US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F5DBC6-F6BD-4CD4-A0D3-76D98F6F655E}"/>
              </a:ext>
            </a:extLst>
          </p:cNvPr>
          <p:cNvSpPr txBox="1"/>
          <p:nvPr/>
        </p:nvSpPr>
        <p:spPr>
          <a:xfrm>
            <a:off x="602770" y="5020033"/>
            <a:ext cx="27432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setQualities</a:t>
            </a:r>
            <a:endParaRPr lang="en-US" dirty="0" err="1"/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35CEEF-C7B7-4460-9C0B-807FF968DDD2}"/>
              </a:ext>
            </a:extLst>
          </p:cNvPr>
          <p:cNvSpPr txBox="1"/>
          <p:nvPr/>
        </p:nvSpPr>
        <p:spPr>
          <a:xfrm>
            <a:off x="890318" y="5301470"/>
            <a:ext cx="23622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cs typeface="Calibri"/>
              </a:rPr>
              <a:t>setQuality</a:t>
            </a:r>
            <a:r>
              <a:rPr lang="en-GB" dirty="0">
                <a:cs typeface="Calibri"/>
              </a:rPr>
              <a:t> </a:t>
            </a:r>
          </a:p>
          <a:p>
            <a:r>
              <a:rPr lang="en-GB" dirty="0">
                <a:cs typeface="Calibri"/>
              </a:rPr>
              <a:t>(analogous </a:t>
            </a:r>
            <a:r>
              <a:rPr lang="en-GB" dirty="0" err="1">
                <a:cs typeface="Calibri"/>
              </a:rPr>
              <a:t>runQuality</a:t>
            </a:r>
            <a:r>
              <a:rPr lang="en-GB" dirty="0">
                <a:cs typeface="Calibri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EEC32-7E38-4DE0-9E8E-7FBE434FB102}"/>
              </a:ext>
            </a:extLst>
          </p:cNvPr>
          <p:cNvSpPr txBox="1"/>
          <p:nvPr/>
        </p:nvSpPr>
        <p:spPr>
          <a:xfrm>
            <a:off x="7429500" y="2152649"/>
            <a:ext cx="17526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>
                <a:ea typeface="+mn-lt"/>
                <a:cs typeface="+mn-lt"/>
              </a:rPr>
              <a:t>cvParameter</a:t>
            </a:r>
            <a:endParaRPr lang="en-GB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  <a:p>
            <a:endParaRPr lang="en-GB" dirty="0">
              <a:ea typeface="+mn-lt"/>
              <a:cs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5093A-78E5-4A23-8993-7037F4B04533}"/>
              </a:ext>
            </a:extLst>
          </p:cNvPr>
          <p:cNvSpPr txBox="1"/>
          <p:nvPr/>
        </p:nvSpPr>
        <p:spPr>
          <a:xfrm>
            <a:off x="7543800" y="2428875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47EDBD-9FE5-4660-9BCD-71FBEBC46F0B}"/>
              </a:ext>
            </a:extLst>
          </p:cNvPr>
          <p:cNvSpPr txBox="1"/>
          <p:nvPr/>
        </p:nvSpPr>
        <p:spPr>
          <a:xfrm>
            <a:off x="7543799" y="28670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accession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0DA697-9B12-4333-8261-0D9005AE310E}"/>
              </a:ext>
            </a:extLst>
          </p:cNvPr>
          <p:cNvSpPr txBox="1"/>
          <p:nvPr/>
        </p:nvSpPr>
        <p:spPr>
          <a:xfrm>
            <a:off x="7543799" y="331470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cvRef</a:t>
            </a:r>
            <a:endParaRPr lang="en-US" dirty="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8B2D2-7428-4B83-A665-2EFA1F56B3A3}"/>
              </a:ext>
            </a:extLst>
          </p:cNvPr>
          <p:cNvSpPr txBox="1"/>
          <p:nvPr/>
        </p:nvSpPr>
        <p:spPr>
          <a:xfrm>
            <a:off x="7543799" y="37623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description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439AF8-042B-47DE-8012-17D9605ED568}"/>
              </a:ext>
            </a:extLst>
          </p:cNvPr>
          <p:cNvSpPr txBox="1"/>
          <p:nvPr/>
        </p:nvSpPr>
        <p:spPr>
          <a:xfrm>
            <a:off x="7543799" y="420052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value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5B9470-DD69-49C1-B95C-D34B8F134A87}"/>
              </a:ext>
            </a:extLst>
          </p:cNvPr>
          <p:cNvSpPr txBox="1"/>
          <p:nvPr/>
        </p:nvSpPr>
        <p:spPr>
          <a:xfrm>
            <a:off x="7543799" y="4648199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unit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4D2716-335D-4D18-A294-B04D1CFA0407}"/>
              </a:ext>
            </a:extLst>
          </p:cNvPr>
          <p:cNvSpPr txBox="1"/>
          <p:nvPr/>
        </p:nvSpPr>
        <p:spPr>
          <a:xfrm>
            <a:off x="4619625" y="4648199"/>
            <a:ext cx="2438400" cy="20408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controlledVocabulary</a:t>
            </a:r>
            <a:endParaRPr lang="en-GB" dirty="0" err="1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250592-0155-4C42-A0F4-80C37663C1CD}"/>
              </a:ext>
            </a:extLst>
          </p:cNvPr>
          <p:cNvSpPr txBox="1"/>
          <p:nvPr/>
        </p:nvSpPr>
        <p:spPr>
          <a:xfrm>
            <a:off x="4733925" y="49339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name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1ADBC-67BA-48B4-8DFD-8E89895B9F3C}"/>
              </a:ext>
            </a:extLst>
          </p:cNvPr>
          <p:cNvSpPr txBox="1"/>
          <p:nvPr/>
        </p:nvSpPr>
        <p:spPr>
          <a:xfrm>
            <a:off x="4733924" y="54006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ref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7A9F1-7799-4EAC-AC33-82B6C5DBDA99}"/>
              </a:ext>
            </a:extLst>
          </p:cNvPr>
          <p:cNvSpPr txBox="1"/>
          <p:nvPr/>
        </p:nvSpPr>
        <p:spPr>
          <a:xfrm>
            <a:off x="4733924" y="5848350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uri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8F7BEC-B580-4F11-BE01-1F8E639B8716}"/>
              </a:ext>
            </a:extLst>
          </p:cNvPr>
          <p:cNvSpPr txBox="1"/>
          <p:nvPr/>
        </p:nvSpPr>
        <p:spPr>
          <a:xfrm>
            <a:off x="4733924" y="6315074"/>
            <a:ext cx="1485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version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1BAD5-1851-445D-A5C5-C9A83ED3F521}"/>
              </a:ext>
            </a:extLst>
          </p:cNvPr>
          <p:cNvSpPr txBox="1"/>
          <p:nvPr/>
        </p:nvSpPr>
        <p:spPr>
          <a:xfrm>
            <a:off x="10210800" y="2733675"/>
            <a:ext cx="1638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[..]  Array</a:t>
            </a:r>
            <a:endParaRPr lang="en-US">
              <a:cs typeface="Calibri" panose="020F050202020403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963DD5-22ED-4176-A326-484B9C6ABEC5}"/>
              </a:ext>
            </a:extLst>
          </p:cNvPr>
          <p:cNvSpPr txBox="1"/>
          <p:nvPr/>
        </p:nvSpPr>
        <p:spPr>
          <a:xfrm>
            <a:off x="10210800" y="3152775"/>
            <a:ext cx="1809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{..}  Object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8FC9B-79C1-419E-A90F-E4F97AE1515F}"/>
              </a:ext>
            </a:extLst>
          </p:cNvPr>
          <p:cNvSpPr txBox="1"/>
          <p:nvPr/>
        </p:nvSpPr>
        <p:spPr>
          <a:xfrm>
            <a:off x="10258425" y="3552825"/>
            <a:ext cx="42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.:. </a:t>
            </a:r>
            <a:endParaRPr lang="en-GB">
              <a:cs typeface="Calibri" panose="020F0502020204030204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55237-CEFB-4DDE-8D2A-6A97DFD80CC5}"/>
              </a:ext>
            </a:extLst>
          </p:cNvPr>
          <p:cNvSpPr txBox="1"/>
          <p:nvPr/>
        </p:nvSpPr>
        <p:spPr>
          <a:xfrm>
            <a:off x="2876550" y="10668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36AE6-946E-4CF3-A4E7-EA4047232A4C}"/>
              </a:ext>
            </a:extLst>
          </p:cNvPr>
          <p:cNvSpPr txBox="1"/>
          <p:nvPr/>
        </p:nvSpPr>
        <p:spPr>
          <a:xfrm>
            <a:off x="2876550" y="6381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.:.</a:t>
            </a:r>
            <a:endParaRPr lang="en-US"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CE9F98-EE2C-46BA-B7B9-D5F285CA0423}"/>
              </a:ext>
            </a:extLst>
          </p:cNvPr>
          <p:cNvSpPr txBox="1"/>
          <p:nvPr/>
        </p:nvSpPr>
        <p:spPr>
          <a:xfrm>
            <a:off x="3343275" y="1905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8C2E7B-1FA4-4BE6-9445-CFAB296E437D}"/>
              </a:ext>
            </a:extLst>
          </p:cNvPr>
          <p:cNvSpPr txBox="1"/>
          <p:nvPr/>
        </p:nvSpPr>
        <p:spPr>
          <a:xfrm>
            <a:off x="5981700" y="8858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8B03D8-454D-435B-9E00-8559BC68FE25}"/>
              </a:ext>
            </a:extLst>
          </p:cNvPr>
          <p:cNvSpPr txBox="1"/>
          <p:nvPr/>
        </p:nvSpPr>
        <p:spPr>
          <a:xfrm>
            <a:off x="2876550" y="14859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8EE7FE-456A-43D3-9B05-708576FEAC3B}"/>
              </a:ext>
            </a:extLst>
          </p:cNvPr>
          <p:cNvSpPr txBox="1"/>
          <p:nvPr/>
        </p:nvSpPr>
        <p:spPr>
          <a:xfrm>
            <a:off x="2876550" y="49911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E47EE1-50D8-4EB3-8EE3-78670A26E41C}"/>
              </a:ext>
            </a:extLst>
          </p:cNvPr>
          <p:cNvSpPr txBox="1"/>
          <p:nvPr/>
        </p:nvSpPr>
        <p:spPr>
          <a:xfrm>
            <a:off x="6657975" y="46291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D4A654-C5EB-4A31-BDDB-E441165FBC54}"/>
              </a:ext>
            </a:extLst>
          </p:cNvPr>
          <p:cNvSpPr txBox="1"/>
          <p:nvPr/>
        </p:nvSpPr>
        <p:spPr>
          <a:xfrm>
            <a:off x="8791575" y="21240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3ECB7-D1D6-461A-B782-0B320C4EAB0A}"/>
              </a:ext>
            </a:extLst>
          </p:cNvPr>
          <p:cNvSpPr txBox="1"/>
          <p:nvPr/>
        </p:nvSpPr>
        <p:spPr>
          <a:xfrm>
            <a:off x="2876550" y="5991224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87A2BE-3F18-4961-B9E4-167BFAB70D12}"/>
              </a:ext>
            </a:extLst>
          </p:cNvPr>
          <p:cNvSpPr txBox="1"/>
          <p:nvPr/>
        </p:nvSpPr>
        <p:spPr>
          <a:xfrm>
            <a:off x="2390775" y="426720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CC9CCF-0EE7-42F8-ABAC-F9B0BEB13CDB}"/>
              </a:ext>
            </a:extLst>
          </p:cNvPr>
          <p:cNvSpPr txBox="1"/>
          <p:nvPr/>
        </p:nvSpPr>
        <p:spPr>
          <a:xfrm>
            <a:off x="2762250" y="399097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F20B2-8125-4C70-80DC-EAFBC0B86702}"/>
              </a:ext>
            </a:extLst>
          </p:cNvPr>
          <p:cNvSpPr txBox="1"/>
          <p:nvPr/>
        </p:nvSpPr>
        <p:spPr>
          <a:xfrm>
            <a:off x="2733675" y="20669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2498FB7-FC62-4175-BD57-8B91B6353844}"/>
              </a:ext>
            </a:extLst>
          </p:cNvPr>
          <p:cNvSpPr txBox="1"/>
          <p:nvPr/>
        </p:nvSpPr>
        <p:spPr>
          <a:xfrm>
            <a:off x="2609850" y="3143250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{..}</a:t>
            </a:r>
            <a:endParaRPr lang="en-US">
              <a:cs typeface="Calibri" panose="020F0502020204030204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F98041-BF6F-4FD0-896E-6A19A9B76831}"/>
              </a:ext>
            </a:extLst>
          </p:cNvPr>
          <p:cNvSpPr txBox="1"/>
          <p:nvPr/>
        </p:nvSpPr>
        <p:spPr>
          <a:xfrm>
            <a:off x="2400300" y="2333625"/>
            <a:ext cx="466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[..]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C702E9-3D26-4EA2-8239-49B939228368}"/>
              </a:ext>
            </a:extLst>
          </p:cNvPr>
          <p:cNvSpPr/>
          <p:nvPr/>
        </p:nvSpPr>
        <p:spPr>
          <a:xfrm>
            <a:off x="10315575" y="23717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7FC8-A9AA-4015-9195-804B17F1080D}"/>
              </a:ext>
            </a:extLst>
          </p:cNvPr>
          <p:cNvSpPr txBox="1"/>
          <p:nvPr/>
        </p:nvSpPr>
        <p:spPr>
          <a:xfrm>
            <a:off x="10372725" y="23145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Optional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AB2D82-DD39-4E76-85C5-83354591CE10}"/>
              </a:ext>
            </a:extLst>
          </p:cNvPr>
          <p:cNvSpPr/>
          <p:nvPr/>
        </p:nvSpPr>
        <p:spPr>
          <a:xfrm>
            <a:off x="10315574" y="1952625"/>
            <a:ext cx="209550" cy="228600"/>
          </a:xfrm>
          <a:prstGeom prst="roundRect">
            <a:avLst/>
          </a:prstGeom>
          <a:noFill/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0C5F99-77F2-456B-BDEE-BA09E2B67BC4}"/>
              </a:ext>
            </a:extLst>
          </p:cNvPr>
          <p:cNvSpPr txBox="1"/>
          <p:nvPr/>
        </p:nvSpPr>
        <p:spPr>
          <a:xfrm>
            <a:off x="10372724" y="1895475"/>
            <a:ext cx="1362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 panose="020F0502020204030204"/>
              </a:rPr>
              <a:t>Required</a:t>
            </a:r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3A545E-C416-456A-BB05-CBFBCF166821}"/>
              </a:ext>
            </a:extLst>
          </p:cNvPr>
          <p:cNvSpPr txBox="1"/>
          <p:nvPr/>
        </p:nvSpPr>
        <p:spPr>
          <a:xfrm>
            <a:off x="10563224" y="3552824"/>
            <a:ext cx="1362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 panose="020F0502020204030204"/>
              </a:rPr>
              <a:t>Key/Value or elemental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C4A287-DCA3-4DD1-9AA4-00A8CD68E295}"/>
              </a:ext>
            </a:extLst>
          </p:cNvPr>
          <p:cNvCxnSpPr/>
          <p:nvPr/>
        </p:nvCxnSpPr>
        <p:spPr>
          <a:xfrm flipH="1">
            <a:off x="2600325" y="1104900"/>
            <a:ext cx="2000250" cy="1714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7587161-3ABD-4D10-A143-32E5B4B99BF7}"/>
              </a:ext>
            </a:extLst>
          </p:cNvPr>
          <p:cNvCxnSpPr>
            <a:cxnSpLocks/>
          </p:cNvCxnSpPr>
          <p:nvPr/>
        </p:nvCxnSpPr>
        <p:spPr>
          <a:xfrm flipH="1">
            <a:off x="3000375" y="4848225"/>
            <a:ext cx="1600200" cy="1666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FC2325E-EB21-4C9F-B7FB-5F8E3EFCA7A1}"/>
              </a:ext>
            </a:extLst>
          </p:cNvPr>
          <p:cNvCxnSpPr>
            <a:cxnSpLocks/>
          </p:cNvCxnSpPr>
          <p:nvPr/>
        </p:nvCxnSpPr>
        <p:spPr>
          <a:xfrm flipH="1">
            <a:off x="2476500" y="3629025"/>
            <a:ext cx="5038725" cy="9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1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697</cp:revision>
  <dcterms:created xsi:type="dcterms:W3CDTF">2019-11-14T14:50:00Z</dcterms:created>
  <dcterms:modified xsi:type="dcterms:W3CDTF">2020-08-19T15:06:29Z</dcterms:modified>
</cp:coreProperties>
</file>