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200900"/>
  <p:notesSz cx="6858000" cy="9144000"/>
  <p:defaultTextStyle>
    <a:defPPr>
      <a:defRPr lang="en-US"/>
    </a:defPPr>
    <a:lvl1pPr marL="0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6602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93205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89807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86408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83010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79613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76215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72817" algn="l" defTabSz="119320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 Eisenacher" initials="M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261" autoAdjust="0"/>
  </p:normalViewPr>
  <p:slideViewPr>
    <p:cSldViewPr>
      <p:cViewPr varScale="1">
        <p:scale>
          <a:sx n="106" d="100"/>
          <a:sy n="106" d="100"/>
        </p:scale>
        <p:origin x="-108" y="-288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C3EF-FD0B-4ECE-8C42-AEBDDC15D9BB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81030-206F-4573-A2FD-61C75739BB0E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6602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3205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89807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86408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83010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79613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76215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72817" algn="l" defTabSz="11932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236948"/>
            <a:ext cx="1224153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6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3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9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6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8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79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7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72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6" y="288372"/>
            <a:ext cx="324040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1" y="288372"/>
            <a:ext cx="9481185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627247"/>
            <a:ext cx="12241530" cy="1430179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052050"/>
            <a:ext cx="12241530" cy="157519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6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932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898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864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830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796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76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728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1680212"/>
            <a:ext cx="6360795" cy="475226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6" y="1680212"/>
            <a:ext cx="6360795" cy="475226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11869"/>
            <a:ext cx="6363296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6602" indent="0">
              <a:buNone/>
              <a:defRPr sz="2600" b="1"/>
            </a:lvl2pPr>
            <a:lvl3pPr marL="1193205" indent="0">
              <a:buNone/>
              <a:defRPr sz="2300" b="1"/>
            </a:lvl3pPr>
            <a:lvl4pPr marL="1789807" indent="0">
              <a:buNone/>
              <a:defRPr sz="2100" b="1"/>
            </a:lvl4pPr>
            <a:lvl5pPr marL="2386408" indent="0">
              <a:buNone/>
              <a:defRPr sz="2100" b="1"/>
            </a:lvl5pPr>
            <a:lvl6pPr marL="2983010" indent="0">
              <a:buNone/>
              <a:defRPr sz="2100" b="1"/>
            </a:lvl6pPr>
            <a:lvl7pPr marL="3579613" indent="0">
              <a:buNone/>
              <a:defRPr sz="2100" b="1"/>
            </a:lvl7pPr>
            <a:lvl8pPr marL="4176215" indent="0">
              <a:buNone/>
              <a:defRPr sz="2100" b="1"/>
            </a:lvl8pPr>
            <a:lvl9pPr marL="477281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283620"/>
            <a:ext cx="6363296" cy="41488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611869"/>
            <a:ext cx="6365797" cy="6717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596602" indent="0">
              <a:buNone/>
              <a:defRPr sz="2600" b="1"/>
            </a:lvl2pPr>
            <a:lvl3pPr marL="1193205" indent="0">
              <a:buNone/>
              <a:defRPr sz="2300" b="1"/>
            </a:lvl3pPr>
            <a:lvl4pPr marL="1789807" indent="0">
              <a:buNone/>
              <a:defRPr sz="2100" b="1"/>
            </a:lvl4pPr>
            <a:lvl5pPr marL="2386408" indent="0">
              <a:buNone/>
              <a:defRPr sz="2100" b="1"/>
            </a:lvl5pPr>
            <a:lvl6pPr marL="2983010" indent="0">
              <a:buNone/>
              <a:defRPr sz="2100" b="1"/>
            </a:lvl6pPr>
            <a:lvl7pPr marL="3579613" indent="0">
              <a:buNone/>
              <a:defRPr sz="2100" b="1"/>
            </a:lvl7pPr>
            <a:lvl8pPr marL="4176215" indent="0">
              <a:buNone/>
              <a:defRPr sz="2100" b="1"/>
            </a:lvl8pPr>
            <a:lvl9pPr marL="477281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283620"/>
            <a:ext cx="6365797" cy="4148853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2" y="286703"/>
            <a:ext cx="4738093" cy="122015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6704"/>
            <a:ext cx="8051006" cy="614576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2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2" y="1506856"/>
            <a:ext cx="4738093" cy="4925616"/>
          </a:xfrm>
        </p:spPr>
        <p:txBody>
          <a:bodyPr/>
          <a:lstStyle>
            <a:lvl1pPr marL="0" indent="0">
              <a:buNone/>
              <a:defRPr sz="1800"/>
            </a:lvl1pPr>
            <a:lvl2pPr marL="596602" indent="0">
              <a:buNone/>
              <a:defRPr sz="1600"/>
            </a:lvl2pPr>
            <a:lvl3pPr marL="1193205" indent="0">
              <a:buNone/>
              <a:defRPr sz="1300"/>
            </a:lvl3pPr>
            <a:lvl4pPr marL="1789807" indent="0">
              <a:buNone/>
              <a:defRPr sz="1100"/>
            </a:lvl4pPr>
            <a:lvl5pPr marL="2386408" indent="0">
              <a:buNone/>
              <a:defRPr sz="1100"/>
            </a:lvl5pPr>
            <a:lvl6pPr marL="2983010" indent="0">
              <a:buNone/>
              <a:defRPr sz="1100"/>
            </a:lvl6pPr>
            <a:lvl7pPr marL="3579613" indent="0">
              <a:buNone/>
              <a:defRPr sz="1100"/>
            </a:lvl7pPr>
            <a:lvl8pPr marL="4176215" indent="0">
              <a:buNone/>
              <a:defRPr sz="1100"/>
            </a:lvl8pPr>
            <a:lvl9pPr marL="47728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5" y="5040631"/>
            <a:ext cx="8641080" cy="595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5" y="643414"/>
            <a:ext cx="8641080" cy="4320540"/>
          </a:xfrm>
        </p:spPr>
        <p:txBody>
          <a:bodyPr/>
          <a:lstStyle>
            <a:lvl1pPr marL="0" indent="0">
              <a:buNone/>
              <a:defRPr sz="4200"/>
            </a:lvl1pPr>
            <a:lvl2pPr marL="596602" indent="0">
              <a:buNone/>
              <a:defRPr sz="3600"/>
            </a:lvl2pPr>
            <a:lvl3pPr marL="1193205" indent="0">
              <a:buNone/>
              <a:defRPr sz="3200"/>
            </a:lvl3pPr>
            <a:lvl4pPr marL="1789807" indent="0">
              <a:buNone/>
              <a:defRPr sz="2600"/>
            </a:lvl4pPr>
            <a:lvl5pPr marL="2386408" indent="0">
              <a:buNone/>
              <a:defRPr sz="2600"/>
            </a:lvl5pPr>
            <a:lvl6pPr marL="2983010" indent="0">
              <a:buNone/>
              <a:defRPr sz="2600"/>
            </a:lvl6pPr>
            <a:lvl7pPr marL="3579613" indent="0">
              <a:buNone/>
              <a:defRPr sz="2600"/>
            </a:lvl7pPr>
            <a:lvl8pPr marL="4176215" indent="0">
              <a:buNone/>
              <a:defRPr sz="2600"/>
            </a:lvl8pPr>
            <a:lvl9pPr marL="4772817" indent="0">
              <a:buNone/>
              <a:defRPr sz="26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5" y="5635706"/>
            <a:ext cx="8641080" cy="845105"/>
          </a:xfrm>
        </p:spPr>
        <p:txBody>
          <a:bodyPr/>
          <a:lstStyle>
            <a:lvl1pPr marL="0" indent="0">
              <a:buNone/>
              <a:defRPr sz="1800"/>
            </a:lvl1pPr>
            <a:lvl2pPr marL="596602" indent="0">
              <a:buNone/>
              <a:defRPr sz="1600"/>
            </a:lvl2pPr>
            <a:lvl3pPr marL="1193205" indent="0">
              <a:buNone/>
              <a:defRPr sz="1300"/>
            </a:lvl3pPr>
            <a:lvl4pPr marL="1789807" indent="0">
              <a:buNone/>
              <a:defRPr sz="1100"/>
            </a:lvl4pPr>
            <a:lvl5pPr marL="2386408" indent="0">
              <a:buNone/>
              <a:defRPr sz="1100"/>
            </a:lvl5pPr>
            <a:lvl6pPr marL="2983010" indent="0">
              <a:buNone/>
              <a:defRPr sz="1100"/>
            </a:lvl6pPr>
            <a:lvl7pPr marL="3579613" indent="0">
              <a:buNone/>
              <a:defRPr sz="1100"/>
            </a:lvl7pPr>
            <a:lvl8pPr marL="4176215" indent="0">
              <a:buNone/>
              <a:defRPr sz="1100"/>
            </a:lvl8pPr>
            <a:lvl9pPr marL="477281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88370"/>
            <a:ext cx="12961621" cy="1200150"/>
          </a:xfrm>
          <a:prstGeom prst="rect">
            <a:avLst/>
          </a:prstGeom>
        </p:spPr>
        <p:txBody>
          <a:bodyPr vert="horz" lIns="119321" tIns="59660" rIns="119321" bIns="596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</p:spPr>
        <p:txBody>
          <a:bodyPr vert="horz" lIns="119321" tIns="59660" rIns="119321" bIns="596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2" y="6674170"/>
            <a:ext cx="336042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A585-B98C-4925-8C89-C0255E725D3A}" type="datetimeFigureOut">
              <a:rPr lang="en-US" smtClean="0"/>
              <a:pPr/>
              <a:t>11/27/2012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70"/>
            <a:ext cx="3360420" cy="383381"/>
          </a:xfrm>
          <a:prstGeom prst="rect">
            <a:avLst/>
          </a:prstGeom>
        </p:spPr>
        <p:txBody>
          <a:bodyPr vert="horz" lIns="119321" tIns="59660" rIns="119321" bIns="596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6997-46E2-48F1-8782-5257F0115D1C}" type="slidenum">
              <a:rPr lang="en-GB" smtClean="0"/>
              <a:pPr/>
              <a:t>‹Nr.›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3205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452" indent="-447452" algn="l" defTabSz="1193205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69478" indent="-372877" algn="l" defTabSz="119320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91506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088107" indent="-298301" algn="l" defTabSz="119320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84709" indent="-298301" algn="l" defTabSz="119320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81312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77914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74516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71118" indent="-298301" algn="l" defTabSz="119320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6602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205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89807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86408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83010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79613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76215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72817" algn="l" defTabSz="119320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5436704" y="432098"/>
            <a:ext cx="2772308" cy="6401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800" dirty="0" smtClean="0">
                <a:solidFill>
                  <a:schemeClr val="tx1"/>
                </a:solidFill>
              </a:rPr>
              <a:t>MzQuantML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580720" y="81746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CvList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580720" y="119261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580720" y="156777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AuditCollection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580720" y="231807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InputFiles</a:t>
            </a:r>
          </a:p>
        </p:txBody>
      </p:sp>
      <p:sp>
        <p:nvSpPr>
          <p:cNvPr id="58" name="Rectangle 221"/>
          <p:cNvSpPr/>
          <p:nvPr/>
        </p:nvSpPr>
        <p:spPr>
          <a:xfrm>
            <a:off x="5580720" y="381869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AssayList</a:t>
            </a:r>
          </a:p>
        </p:txBody>
      </p:sp>
      <p:sp>
        <p:nvSpPr>
          <p:cNvPr id="59" name="Rectangle 221"/>
          <p:cNvSpPr/>
          <p:nvPr/>
        </p:nvSpPr>
        <p:spPr>
          <a:xfrm>
            <a:off x="5580720" y="419384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StudyVariableList</a:t>
            </a:r>
          </a:p>
        </p:txBody>
      </p:sp>
      <p:sp>
        <p:nvSpPr>
          <p:cNvPr id="60" name="Rectangle 221"/>
          <p:cNvSpPr/>
          <p:nvPr/>
        </p:nvSpPr>
        <p:spPr>
          <a:xfrm>
            <a:off x="5580720" y="456900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RatioList</a:t>
            </a:r>
          </a:p>
        </p:txBody>
      </p:sp>
      <p:sp>
        <p:nvSpPr>
          <p:cNvPr id="61" name="Rectangle 221"/>
          <p:cNvSpPr/>
          <p:nvPr/>
        </p:nvSpPr>
        <p:spPr>
          <a:xfrm>
            <a:off x="5580720" y="194292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AnalysisSummary</a:t>
            </a:r>
          </a:p>
        </p:txBody>
      </p:sp>
      <p:sp>
        <p:nvSpPr>
          <p:cNvPr id="62" name="Rectangle 221"/>
          <p:cNvSpPr/>
          <p:nvPr/>
        </p:nvSpPr>
        <p:spPr>
          <a:xfrm>
            <a:off x="5580720" y="494415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ProteinGroupList</a:t>
            </a:r>
          </a:p>
        </p:txBody>
      </p:sp>
      <p:sp>
        <p:nvSpPr>
          <p:cNvPr id="63" name="Rectangle 221"/>
          <p:cNvSpPr/>
          <p:nvPr/>
        </p:nvSpPr>
        <p:spPr>
          <a:xfrm>
            <a:off x="5580720" y="531931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ProteinList</a:t>
            </a:r>
          </a:p>
        </p:txBody>
      </p:sp>
      <p:sp>
        <p:nvSpPr>
          <p:cNvPr id="70" name="Rectangle 221"/>
          <p:cNvSpPr/>
          <p:nvPr/>
        </p:nvSpPr>
        <p:spPr>
          <a:xfrm>
            <a:off x="5580720" y="5694464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PeptideConsensusList</a:t>
            </a:r>
          </a:p>
        </p:txBody>
      </p:sp>
      <p:sp>
        <p:nvSpPr>
          <p:cNvPr id="71" name="Rectangle 221"/>
          <p:cNvSpPr/>
          <p:nvPr/>
        </p:nvSpPr>
        <p:spPr>
          <a:xfrm>
            <a:off x="5580720" y="6069618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SmallMoleculeList</a:t>
            </a:r>
          </a:p>
        </p:txBody>
      </p:sp>
      <p:sp>
        <p:nvSpPr>
          <p:cNvPr id="72" name="Rectangle 221"/>
          <p:cNvSpPr/>
          <p:nvPr/>
        </p:nvSpPr>
        <p:spPr>
          <a:xfrm>
            <a:off x="5580720" y="644476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FeatureList</a:t>
            </a:r>
          </a:p>
        </p:txBody>
      </p:sp>
      <p:sp>
        <p:nvSpPr>
          <p:cNvPr id="73" name="Rectangle 221"/>
          <p:cNvSpPr/>
          <p:nvPr/>
        </p:nvSpPr>
        <p:spPr>
          <a:xfrm>
            <a:off x="5580720" y="2693232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SoftwareList</a:t>
            </a:r>
          </a:p>
        </p:txBody>
      </p:sp>
      <p:sp>
        <p:nvSpPr>
          <p:cNvPr id="76" name="Rectangle 221"/>
          <p:cNvSpPr/>
          <p:nvPr/>
        </p:nvSpPr>
        <p:spPr>
          <a:xfrm>
            <a:off x="5580720" y="3068386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DataProcessingList</a:t>
            </a:r>
          </a:p>
        </p:txBody>
      </p:sp>
      <p:sp>
        <p:nvSpPr>
          <p:cNvPr id="77" name="Rectangle 221"/>
          <p:cNvSpPr/>
          <p:nvPr/>
        </p:nvSpPr>
        <p:spPr>
          <a:xfrm>
            <a:off x="5580720" y="3443540"/>
            <a:ext cx="244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GB" sz="1800" dirty="0" smtClean="0">
                <a:solidFill>
                  <a:schemeClr val="tx1"/>
                </a:solidFill>
              </a:rPr>
              <a:t>BibliographicReference</a:t>
            </a:r>
          </a:p>
        </p:txBody>
      </p:sp>
      <p:cxnSp>
        <p:nvCxnSpPr>
          <p:cNvPr id="95" name="Straight Connector 239"/>
          <p:cNvCxnSpPr>
            <a:stCxn id="94" idx="3"/>
            <a:endCxn id="217" idx="1"/>
          </p:cNvCxnSpPr>
          <p:nvPr/>
        </p:nvCxnSpPr>
        <p:spPr>
          <a:xfrm>
            <a:off x="4680212" y="413342"/>
            <a:ext cx="900508" cy="54812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239"/>
          <p:cNvCxnSpPr>
            <a:stCxn id="102" idx="3"/>
            <a:endCxn id="218" idx="1"/>
          </p:cNvCxnSpPr>
          <p:nvPr/>
        </p:nvCxnSpPr>
        <p:spPr>
          <a:xfrm>
            <a:off x="4680212" y="880175"/>
            <a:ext cx="900508" cy="4564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239"/>
          <p:cNvCxnSpPr>
            <a:stCxn id="117" idx="3"/>
            <a:endCxn id="77" idx="1"/>
          </p:cNvCxnSpPr>
          <p:nvPr/>
        </p:nvCxnSpPr>
        <p:spPr>
          <a:xfrm>
            <a:off x="4680212" y="2532062"/>
            <a:ext cx="900508" cy="10554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uppieren 177"/>
          <p:cNvGrpSpPr/>
          <p:nvPr/>
        </p:nvGrpSpPr>
        <p:grpSpPr>
          <a:xfrm>
            <a:off x="8028992" y="1944266"/>
            <a:ext cx="3564396" cy="1404156"/>
            <a:chOff x="8028992" y="1944266"/>
            <a:chExt cx="3564396" cy="1404156"/>
          </a:xfrm>
        </p:grpSpPr>
        <p:sp>
          <p:nvSpPr>
            <p:cNvPr id="120" name="Rectangle 248"/>
            <p:cNvSpPr/>
            <p:nvPr/>
          </p:nvSpPr>
          <p:spPr>
            <a:xfrm>
              <a:off x="9073108" y="1944266"/>
              <a:ext cx="2520280" cy="1296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DataProcessing</a:t>
              </a:r>
            </a:p>
          </p:txBody>
        </p:sp>
        <p:sp>
          <p:nvSpPr>
            <p:cNvPr id="125" name="Rectangle 249"/>
            <p:cNvSpPr/>
            <p:nvPr/>
          </p:nvSpPr>
          <p:spPr>
            <a:xfrm>
              <a:off x="9145116" y="2196294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InputObject_refs</a:t>
              </a:r>
            </a:p>
          </p:txBody>
        </p:sp>
        <p:sp>
          <p:nvSpPr>
            <p:cNvPr id="127" name="Rectangle 254"/>
            <p:cNvSpPr/>
            <p:nvPr/>
          </p:nvSpPr>
          <p:spPr>
            <a:xfrm>
              <a:off x="9145116" y="2538332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OutputObject_refs</a:t>
              </a:r>
            </a:p>
          </p:txBody>
        </p:sp>
        <p:sp>
          <p:nvSpPr>
            <p:cNvPr id="129" name="Rectangle 254"/>
            <p:cNvSpPr/>
            <p:nvPr/>
          </p:nvSpPr>
          <p:spPr>
            <a:xfrm>
              <a:off x="9145116" y="2880370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ProcessingMethod</a:t>
              </a:r>
            </a:p>
          </p:txBody>
        </p:sp>
        <p:cxnSp>
          <p:nvCxnSpPr>
            <p:cNvPr id="139" name="Straight Connector 238"/>
            <p:cNvCxnSpPr/>
            <p:nvPr/>
          </p:nvCxnSpPr>
          <p:spPr>
            <a:xfrm flipV="1">
              <a:off x="8028992" y="1944266"/>
              <a:ext cx="1044116" cy="1116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239"/>
            <p:cNvCxnSpPr/>
            <p:nvPr/>
          </p:nvCxnSpPr>
          <p:spPr>
            <a:xfrm flipV="1">
              <a:off x="8028992" y="3240410"/>
              <a:ext cx="1044116" cy="1080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239"/>
          <p:cNvCxnSpPr>
            <a:stCxn id="147" idx="3"/>
            <a:endCxn id="73" idx="1"/>
          </p:cNvCxnSpPr>
          <p:nvPr/>
        </p:nvCxnSpPr>
        <p:spPr>
          <a:xfrm>
            <a:off x="4680212" y="2172951"/>
            <a:ext cx="900508" cy="66428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uppieren 407"/>
          <p:cNvGrpSpPr/>
          <p:nvPr/>
        </p:nvGrpSpPr>
        <p:grpSpPr>
          <a:xfrm>
            <a:off x="2988432" y="3492438"/>
            <a:ext cx="2592288" cy="1728192"/>
            <a:chOff x="2988432" y="2772358"/>
            <a:chExt cx="2592288" cy="1728192"/>
          </a:xfrm>
        </p:grpSpPr>
        <p:cxnSp>
          <p:nvCxnSpPr>
            <p:cNvPr id="124" name="Straight Connector 238"/>
            <p:cNvCxnSpPr/>
            <p:nvPr/>
          </p:nvCxnSpPr>
          <p:spPr>
            <a:xfrm>
              <a:off x="4644616" y="2772358"/>
              <a:ext cx="936104" cy="14401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39"/>
            <p:cNvCxnSpPr/>
            <p:nvPr/>
          </p:nvCxnSpPr>
          <p:spPr>
            <a:xfrm flipH="1" flipV="1">
              <a:off x="4644616" y="3420430"/>
              <a:ext cx="936104" cy="108012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7"/>
            <p:cNvSpPr/>
            <p:nvPr/>
          </p:nvSpPr>
          <p:spPr>
            <a:xfrm>
              <a:off x="2988432" y="2780024"/>
              <a:ext cx="1656000" cy="64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Rectangle 240"/>
            <p:cNvSpPr/>
            <p:nvPr/>
          </p:nvSpPr>
          <p:spPr>
            <a:xfrm>
              <a:off x="3060216" y="2816206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ProteinGroup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0" name="Rectangle 252"/>
            <p:cNvSpPr/>
            <p:nvPr/>
          </p:nvSpPr>
          <p:spPr>
            <a:xfrm>
              <a:off x="3060216" y="3158147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Straight Connector 239"/>
          <p:cNvCxnSpPr>
            <a:stCxn id="179" idx="3"/>
            <a:endCxn id="221" idx="1"/>
          </p:cNvCxnSpPr>
          <p:nvPr/>
        </p:nvCxnSpPr>
        <p:spPr>
          <a:xfrm>
            <a:off x="4680212" y="1347007"/>
            <a:ext cx="900508" cy="3647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239"/>
          <p:cNvCxnSpPr>
            <a:stCxn id="197" idx="3"/>
            <a:endCxn id="59" idx="1"/>
          </p:cNvCxnSpPr>
          <p:nvPr/>
        </p:nvCxnSpPr>
        <p:spPr>
          <a:xfrm>
            <a:off x="4680212" y="2891173"/>
            <a:ext cx="900508" cy="14466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39"/>
          <p:cNvCxnSpPr>
            <a:stCxn id="198" idx="3"/>
            <a:endCxn id="60" idx="1"/>
          </p:cNvCxnSpPr>
          <p:nvPr/>
        </p:nvCxnSpPr>
        <p:spPr>
          <a:xfrm>
            <a:off x="4680212" y="3250283"/>
            <a:ext cx="900508" cy="14627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25"/>
          <p:cNvSpPr txBox="1"/>
          <p:nvPr/>
        </p:nvSpPr>
        <p:spPr>
          <a:xfrm>
            <a:off x="1008212" y="151732"/>
            <a:ext cx="36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controlled vocabularies used within the file</a:t>
            </a:r>
            <a:endParaRPr lang="en-GB" sz="1400" i="1" dirty="0"/>
          </a:p>
        </p:txBody>
      </p:sp>
      <p:sp>
        <p:nvSpPr>
          <p:cNvPr id="102" name="TextBox 225"/>
          <p:cNvSpPr txBox="1"/>
          <p:nvPr/>
        </p:nvSpPr>
        <p:spPr>
          <a:xfrm>
            <a:off x="1008212" y="726286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Provider of the document instance</a:t>
            </a:r>
            <a:endParaRPr lang="en-GB" sz="1400" i="1" dirty="0"/>
          </a:p>
        </p:txBody>
      </p:sp>
      <p:sp>
        <p:nvSpPr>
          <p:cNvPr id="117" name="TextBox 225"/>
          <p:cNvSpPr txBox="1"/>
          <p:nvPr/>
        </p:nvSpPr>
        <p:spPr>
          <a:xfrm>
            <a:off x="1008212" y="2378173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Bibliographic references associated with the file </a:t>
            </a:r>
            <a:endParaRPr lang="en-GB" sz="1400" i="1" dirty="0"/>
          </a:p>
        </p:txBody>
      </p:sp>
      <p:sp>
        <p:nvSpPr>
          <p:cNvPr id="147" name="TextBox 225"/>
          <p:cNvSpPr txBox="1"/>
          <p:nvPr/>
        </p:nvSpPr>
        <p:spPr>
          <a:xfrm>
            <a:off x="1008212" y="2019062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Software used to generate this file</a:t>
            </a:r>
            <a:endParaRPr lang="en-GB" sz="1400" i="1" dirty="0"/>
          </a:p>
        </p:txBody>
      </p:sp>
      <p:sp>
        <p:nvSpPr>
          <p:cNvPr id="179" name="TextBox 225"/>
          <p:cNvSpPr txBox="1"/>
          <p:nvPr/>
        </p:nvSpPr>
        <p:spPr>
          <a:xfrm>
            <a:off x="1008212" y="1085397"/>
            <a:ext cx="36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Contact details related to the file (person and organization)</a:t>
            </a:r>
          </a:p>
        </p:txBody>
      </p:sp>
      <p:sp>
        <p:nvSpPr>
          <p:cNvPr id="197" name="TextBox 225"/>
          <p:cNvSpPr txBox="1"/>
          <p:nvPr/>
        </p:nvSpPr>
        <p:spPr>
          <a:xfrm>
            <a:off x="1008212" y="2737284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List of study variables</a:t>
            </a:r>
          </a:p>
        </p:txBody>
      </p:sp>
      <p:sp>
        <p:nvSpPr>
          <p:cNvPr id="198" name="TextBox 225"/>
          <p:cNvSpPr txBox="1"/>
          <p:nvPr/>
        </p:nvSpPr>
        <p:spPr>
          <a:xfrm>
            <a:off x="1008212" y="3096394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Information concerning the ratio calculation</a:t>
            </a:r>
          </a:p>
        </p:txBody>
      </p:sp>
      <p:sp>
        <p:nvSpPr>
          <p:cNvPr id="224" name="TextBox 225"/>
          <p:cNvSpPr txBox="1"/>
          <p:nvPr/>
        </p:nvSpPr>
        <p:spPr>
          <a:xfrm>
            <a:off x="1008212" y="1659951"/>
            <a:ext cx="36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Summary describing the performed analysis</a:t>
            </a:r>
          </a:p>
        </p:txBody>
      </p:sp>
      <p:cxnSp>
        <p:nvCxnSpPr>
          <p:cNvPr id="225" name="Straight Connector 239"/>
          <p:cNvCxnSpPr>
            <a:stCxn id="224" idx="3"/>
            <a:endCxn id="61" idx="1"/>
          </p:cNvCxnSpPr>
          <p:nvPr/>
        </p:nvCxnSpPr>
        <p:spPr>
          <a:xfrm>
            <a:off x="4680212" y="1813840"/>
            <a:ext cx="900508" cy="2730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Gruppieren 409"/>
          <p:cNvGrpSpPr/>
          <p:nvPr/>
        </p:nvGrpSpPr>
        <p:grpSpPr>
          <a:xfrm>
            <a:off x="2988432" y="5348262"/>
            <a:ext cx="2592288" cy="648072"/>
            <a:chOff x="2988432" y="4628182"/>
            <a:chExt cx="2592288" cy="648072"/>
          </a:xfrm>
        </p:grpSpPr>
        <p:sp>
          <p:nvSpPr>
            <p:cNvPr id="264" name="Rectangle 237"/>
            <p:cNvSpPr/>
            <p:nvPr/>
          </p:nvSpPr>
          <p:spPr>
            <a:xfrm>
              <a:off x="2988432" y="4628182"/>
              <a:ext cx="16560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40"/>
            <p:cNvSpPr/>
            <p:nvPr/>
          </p:nvSpPr>
          <p:spPr>
            <a:xfrm>
              <a:off x="3060439" y="4700190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PeptideConsensus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52"/>
            <p:cNvSpPr/>
            <p:nvPr/>
          </p:nvSpPr>
          <p:spPr>
            <a:xfrm>
              <a:off x="3060439" y="5042220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8" name="Straight Connector 234"/>
            <p:cNvCxnSpPr/>
            <p:nvPr/>
          </p:nvCxnSpPr>
          <p:spPr>
            <a:xfrm>
              <a:off x="4644616" y="4644566"/>
              <a:ext cx="936104" cy="3240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0"/>
            <p:cNvCxnSpPr/>
            <p:nvPr/>
          </p:nvCxnSpPr>
          <p:spPr>
            <a:xfrm>
              <a:off x="4644616" y="5256634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uppieren 410"/>
          <p:cNvGrpSpPr/>
          <p:nvPr/>
        </p:nvGrpSpPr>
        <p:grpSpPr>
          <a:xfrm>
            <a:off x="2988432" y="6084726"/>
            <a:ext cx="2592288" cy="835758"/>
            <a:chOff x="2988432" y="5364646"/>
            <a:chExt cx="2592288" cy="835758"/>
          </a:xfrm>
        </p:grpSpPr>
        <p:sp>
          <p:nvSpPr>
            <p:cNvPr id="278" name="Rectangle 237"/>
            <p:cNvSpPr/>
            <p:nvPr/>
          </p:nvSpPr>
          <p:spPr>
            <a:xfrm>
              <a:off x="2988432" y="5552332"/>
              <a:ext cx="16560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Rectangle 240"/>
            <p:cNvSpPr/>
            <p:nvPr/>
          </p:nvSpPr>
          <p:spPr>
            <a:xfrm>
              <a:off x="3060439" y="5624340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SmallMolecule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52"/>
            <p:cNvSpPr/>
            <p:nvPr/>
          </p:nvSpPr>
          <p:spPr>
            <a:xfrm>
              <a:off x="3060439" y="5966370"/>
              <a:ext cx="1512000" cy="144000"/>
            </a:xfrm>
            <a:prstGeom prst="rect">
              <a:avLst/>
            </a:prstGeom>
            <a:solidFill>
              <a:srgbClr val="EAEAEA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Straight Connector 234"/>
            <p:cNvCxnSpPr/>
            <p:nvPr/>
          </p:nvCxnSpPr>
          <p:spPr>
            <a:xfrm flipV="1">
              <a:off x="4644616" y="5364646"/>
              <a:ext cx="936104" cy="18002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70"/>
            <p:cNvCxnSpPr/>
            <p:nvPr/>
          </p:nvCxnSpPr>
          <p:spPr>
            <a:xfrm flipV="1">
              <a:off x="4644616" y="5652678"/>
              <a:ext cx="936104" cy="54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/>
          <p:cNvGrpSpPr/>
          <p:nvPr/>
        </p:nvGrpSpPr>
        <p:grpSpPr>
          <a:xfrm>
            <a:off x="2988432" y="4424183"/>
            <a:ext cx="2592288" cy="1192491"/>
            <a:chOff x="2988432" y="3704103"/>
            <a:chExt cx="2592288" cy="1192491"/>
          </a:xfrm>
        </p:grpSpPr>
        <p:sp>
          <p:nvSpPr>
            <p:cNvPr id="130" name="Rectangle 237"/>
            <p:cNvSpPr/>
            <p:nvPr/>
          </p:nvSpPr>
          <p:spPr>
            <a:xfrm>
              <a:off x="2988432" y="3704103"/>
              <a:ext cx="1656000" cy="64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Rectangle 240"/>
            <p:cNvSpPr/>
            <p:nvPr/>
          </p:nvSpPr>
          <p:spPr>
            <a:xfrm>
              <a:off x="3060439" y="3776111"/>
              <a:ext cx="1512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Protein</a:t>
              </a:r>
            </a:p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2"/>
            <p:cNvSpPr/>
            <p:nvPr/>
          </p:nvSpPr>
          <p:spPr>
            <a:xfrm>
              <a:off x="3060439" y="4118141"/>
              <a:ext cx="1512000" cy="144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300" dirty="0" smtClean="0">
                <a:solidFill>
                  <a:schemeClr val="tx1"/>
                </a:solidFill>
              </a:endParaRPr>
            </a:p>
            <a:p>
              <a:endParaRPr lang="en-GB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Straight Connector 239"/>
            <p:cNvCxnSpPr/>
            <p:nvPr/>
          </p:nvCxnSpPr>
          <p:spPr>
            <a:xfrm flipH="1" flipV="1">
              <a:off x="4644616" y="3708462"/>
              <a:ext cx="936104" cy="900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39"/>
            <p:cNvCxnSpPr/>
            <p:nvPr/>
          </p:nvCxnSpPr>
          <p:spPr>
            <a:xfrm flipH="1" flipV="1">
              <a:off x="4644616" y="4356534"/>
              <a:ext cx="936104" cy="54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4" name="Straight Connector 238"/>
          <p:cNvCxnSpPr>
            <a:stCxn id="159" idx="3"/>
            <a:endCxn id="160" idx="1"/>
          </p:cNvCxnSpPr>
          <p:nvPr/>
        </p:nvCxnSpPr>
        <p:spPr>
          <a:xfrm flipV="1">
            <a:off x="2232120" y="3950227"/>
            <a:ext cx="828096" cy="13784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238"/>
          <p:cNvCxnSpPr>
            <a:stCxn id="159" idx="3"/>
            <a:endCxn id="259" idx="1"/>
          </p:cNvCxnSpPr>
          <p:nvPr/>
        </p:nvCxnSpPr>
        <p:spPr>
          <a:xfrm flipV="1">
            <a:off x="2232120" y="4910221"/>
            <a:ext cx="828319" cy="4184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238"/>
          <p:cNvCxnSpPr>
            <a:stCxn id="159" idx="3"/>
            <a:endCxn id="267" idx="1"/>
          </p:cNvCxnSpPr>
          <p:nvPr/>
        </p:nvCxnSpPr>
        <p:spPr>
          <a:xfrm>
            <a:off x="2232120" y="5328642"/>
            <a:ext cx="828319" cy="50565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238"/>
          <p:cNvCxnSpPr>
            <a:stCxn id="159" idx="3"/>
            <a:endCxn id="280" idx="1"/>
          </p:cNvCxnSpPr>
          <p:nvPr/>
        </p:nvCxnSpPr>
        <p:spPr>
          <a:xfrm>
            <a:off x="2232120" y="5328642"/>
            <a:ext cx="828319" cy="142980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225"/>
          <p:cNvSpPr txBox="1"/>
          <p:nvPr/>
        </p:nvSpPr>
        <p:spPr>
          <a:xfrm>
            <a:off x="11593388" y="756134"/>
            <a:ext cx="27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Location of the files and their format descriptions</a:t>
            </a:r>
            <a:endParaRPr lang="en-GB" sz="1400" i="1" dirty="0"/>
          </a:p>
        </p:txBody>
      </p:sp>
      <p:sp>
        <p:nvSpPr>
          <p:cNvPr id="417" name="TextBox 225"/>
          <p:cNvSpPr txBox="1"/>
          <p:nvPr/>
        </p:nvSpPr>
        <p:spPr>
          <a:xfrm>
            <a:off x="11593388" y="3924486"/>
            <a:ext cx="280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experimental runs</a:t>
            </a:r>
            <a:endParaRPr lang="en-GB" sz="1400" i="1" dirty="0"/>
          </a:p>
        </p:txBody>
      </p:sp>
      <p:sp>
        <p:nvSpPr>
          <p:cNvPr id="418" name="TextBox 225"/>
          <p:cNvSpPr txBox="1"/>
          <p:nvPr/>
        </p:nvSpPr>
        <p:spPr>
          <a:xfrm>
            <a:off x="11593388" y="5616674"/>
            <a:ext cx="27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features defined by RT and MZ space coordinates and the associated QuantLayers</a:t>
            </a:r>
            <a:endParaRPr lang="en-GB" sz="1400" i="1" dirty="0"/>
          </a:p>
        </p:txBody>
      </p:sp>
      <p:sp>
        <p:nvSpPr>
          <p:cNvPr id="419" name="TextBox 225"/>
          <p:cNvSpPr txBox="1"/>
          <p:nvPr/>
        </p:nvSpPr>
        <p:spPr>
          <a:xfrm>
            <a:off x="11593388" y="2268302"/>
            <a:ext cx="2808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 smtClean="0"/>
              <a:t>Description of the processing method used and the inputs / outputs of the processing steps</a:t>
            </a:r>
            <a:endParaRPr lang="en-GB" sz="1400" i="1" dirty="0"/>
          </a:p>
        </p:txBody>
      </p:sp>
      <p:grpSp>
        <p:nvGrpSpPr>
          <p:cNvPr id="177" name="Gruppieren 176"/>
          <p:cNvGrpSpPr/>
          <p:nvPr/>
        </p:nvGrpSpPr>
        <p:grpSpPr>
          <a:xfrm>
            <a:off x="8028992" y="108062"/>
            <a:ext cx="3564396" cy="2448272"/>
            <a:chOff x="8028992" y="108062"/>
            <a:chExt cx="3564396" cy="2448272"/>
          </a:xfrm>
        </p:grpSpPr>
        <p:cxnSp>
          <p:nvCxnSpPr>
            <p:cNvPr id="85" name="Straight Connector 239"/>
            <p:cNvCxnSpPr/>
            <p:nvPr/>
          </p:nvCxnSpPr>
          <p:spPr>
            <a:xfrm flipH="1">
              <a:off x="8028992" y="108062"/>
              <a:ext cx="1044116" cy="21962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239"/>
            <p:cNvCxnSpPr/>
            <p:nvPr/>
          </p:nvCxnSpPr>
          <p:spPr>
            <a:xfrm flipH="1">
              <a:off x="8028992" y="1836254"/>
              <a:ext cx="1044116" cy="72008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/>
            <p:cNvSpPr/>
            <p:nvPr/>
          </p:nvSpPr>
          <p:spPr>
            <a:xfrm>
              <a:off x="9073108" y="108062"/>
              <a:ext cx="2520280" cy="17281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45116" y="180248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RawFilesGroup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9145116" y="1512218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SourceFile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9145116" y="846233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IdentificationFiles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145116" y="1179225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SearchDatabase</a:t>
              </a:r>
            </a:p>
          </p:txBody>
        </p:sp>
        <p:sp>
          <p:nvSpPr>
            <p:cNvPr id="112" name="Rectangle 241"/>
            <p:cNvSpPr/>
            <p:nvPr/>
          </p:nvSpPr>
          <p:spPr>
            <a:xfrm>
              <a:off x="9145116" y="513241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MethodFiles</a:t>
              </a: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8028992" y="3312418"/>
            <a:ext cx="3564396" cy="1332148"/>
            <a:chOff x="8028992" y="3312418"/>
            <a:chExt cx="3564396" cy="1332148"/>
          </a:xfrm>
        </p:grpSpPr>
        <p:cxnSp>
          <p:nvCxnSpPr>
            <p:cNvPr id="91" name="Straight Connector 239"/>
            <p:cNvCxnSpPr/>
            <p:nvPr/>
          </p:nvCxnSpPr>
          <p:spPr>
            <a:xfrm>
              <a:off x="8028992" y="4032498"/>
              <a:ext cx="1044116" cy="61206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48"/>
            <p:cNvSpPr/>
            <p:nvPr/>
          </p:nvSpPr>
          <p:spPr>
            <a:xfrm>
              <a:off x="9073108" y="3312418"/>
              <a:ext cx="2520280" cy="13201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Assay</a:t>
              </a:r>
            </a:p>
          </p:txBody>
        </p:sp>
        <p:sp>
          <p:nvSpPr>
            <p:cNvPr id="75" name="Rectangle 254"/>
            <p:cNvSpPr/>
            <p:nvPr/>
          </p:nvSpPr>
          <p:spPr>
            <a:xfrm>
              <a:off x="9145116" y="3552444"/>
              <a:ext cx="612068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Label</a:t>
              </a:r>
            </a:p>
          </p:txBody>
        </p:sp>
        <p:sp>
          <p:nvSpPr>
            <p:cNvPr id="80" name="Rectangle 254"/>
            <p:cNvSpPr/>
            <p:nvPr/>
          </p:nvSpPr>
          <p:spPr>
            <a:xfrm>
              <a:off x="9145116" y="3900483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IdentificationFile_refs</a:t>
              </a:r>
            </a:p>
          </p:txBody>
        </p:sp>
        <p:sp>
          <p:nvSpPr>
            <p:cNvPr id="81" name="Rectangle 254"/>
            <p:cNvSpPr/>
            <p:nvPr/>
          </p:nvSpPr>
          <p:spPr>
            <a:xfrm>
              <a:off x="9145116" y="4248522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cvParam / userParam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238"/>
            <p:cNvCxnSpPr/>
            <p:nvPr/>
          </p:nvCxnSpPr>
          <p:spPr>
            <a:xfrm flipV="1">
              <a:off x="8028992" y="3312418"/>
              <a:ext cx="1044116" cy="43204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254"/>
            <p:cNvSpPr/>
            <p:nvPr/>
          </p:nvSpPr>
          <p:spPr>
            <a:xfrm>
              <a:off x="10225236" y="3552444"/>
              <a:ext cx="129614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Modification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238"/>
            <p:cNvCxnSpPr>
              <a:stCxn id="75" idx="3"/>
              <a:endCxn id="107" idx="1"/>
            </p:cNvCxnSpPr>
            <p:nvPr/>
          </p:nvCxnSpPr>
          <p:spPr>
            <a:xfrm>
              <a:off x="9757184" y="3696444"/>
              <a:ext cx="4680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ieren 181"/>
          <p:cNvGrpSpPr/>
          <p:nvPr/>
        </p:nvGrpSpPr>
        <p:grpSpPr>
          <a:xfrm>
            <a:off x="180120" y="4428542"/>
            <a:ext cx="2052000" cy="1800200"/>
            <a:chOff x="180120" y="4428542"/>
            <a:chExt cx="2052000" cy="1800200"/>
          </a:xfrm>
        </p:grpSpPr>
        <p:sp>
          <p:nvSpPr>
            <p:cNvPr id="159" name="Rectangle 249"/>
            <p:cNvSpPr/>
            <p:nvPr/>
          </p:nvSpPr>
          <p:spPr>
            <a:xfrm>
              <a:off x="180120" y="4428542"/>
              <a:ext cx="2052000" cy="1800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Rectangle 252"/>
            <p:cNvSpPr/>
            <p:nvPr/>
          </p:nvSpPr>
          <p:spPr>
            <a:xfrm>
              <a:off x="252128" y="5508662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RatioQuantLayer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252"/>
            <p:cNvSpPr/>
            <p:nvPr/>
          </p:nvSpPr>
          <p:spPr>
            <a:xfrm>
              <a:off x="252128" y="4500550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GlobalQuantLayer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252"/>
            <p:cNvSpPr/>
            <p:nvPr/>
          </p:nvSpPr>
          <p:spPr>
            <a:xfrm>
              <a:off x="252128" y="4836587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AssayQuantLayer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252"/>
            <p:cNvSpPr/>
            <p:nvPr/>
          </p:nvSpPr>
          <p:spPr>
            <a:xfrm>
              <a:off x="252128" y="5172624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StudyVariableQuantLayer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252"/>
            <p:cNvSpPr/>
            <p:nvPr/>
          </p:nvSpPr>
          <p:spPr>
            <a:xfrm>
              <a:off x="252128" y="5868702"/>
              <a:ext cx="1908000" cy="28800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300" dirty="0" smtClean="0">
                  <a:solidFill>
                    <a:schemeClr val="tx1"/>
                  </a:solidFill>
                </a:rPr>
                <a:t>cvParam / userParam</a:t>
              </a:r>
              <a:endParaRPr lang="en-GB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8028992" y="4716574"/>
            <a:ext cx="3564396" cy="2268252"/>
            <a:chOff x="8028992" y="4716574"/>
            <a:chExt cx="3564396" cy="2268252"/>
          </a:xfrm>
        </p:grpSpPr>
        <p:cxnSp>
          <p:nvCxnSpPr>
            <p:cNvPr id="298" name="Straight Connector 238"/>
            <p:cNvCxnSpPr/>
            <p:nvPr/>
          </p:nvCxnSpPr>
          <p:spPr>
            <a:xfrm flipV="1">
              <a:off x="8028992" y="4716574"/>
              <a:ext cx="1044116" cy="162644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48"/>
            <p:cNvSpPr/>
            <p:nvPr/>
          </p:nvSpPr>
          <p:spPr>
            <a:xfrm>
              <a:off x="9073108" y="4716574"/>
              <a:ext cx="2520280" cy="22682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</a:t>
              </a:r>
            </a:p>
          </p:txBody>
        </p:sp>
        <p:sp>
          <p:nvSpPr>
            <p:cNvPr id="293" name="Rectangle 249"/>
            <p:cNvSpPr/>
            <p:nvPr/>
          </p:nvSpPr>
          <p:spPr>
            <a:xfrm>
              <a:off x="9145116" y="5271036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FeatureQuantLayer</a:t>
              </a:r>
            </a:p>
          </p:txBody>
        </p:sp>
        <p:sp>
          <p:nvSpPr>
            <p:cNvPr id="294" name="Rectangle 254"/>
            <p:cNvSpPr/>
            <p:nvPr/>
          </p:nvSpPr>
          <p:spPr>
            <a:xfrm>
              <a:off x="9145116" y="5609473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MS2AssayQuantLayer</a:t>
              </a:r>
            </a:p>
          </p:txBody>
        </p:sp>
        <p:sp>
          <p:nvSpPr>
            <p:cNvPr id="295" name="Rectangle 254"/>
            <p:cNvSpPr/>
            <p:nvPr/>
          </p:nvSpPr>
          <p:spPr>
            <a:xfrm>
              <a:off x="9145116" y="5947910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MS2StudyVariableQuantLayer</a:t>
              </a:r>
            </a:p>
          </p:txBody>
        </p:sp>
        <p:sp>
          <p:nvSpPr>
            <p:cNvPr id="301" name="Rectangle 254"/>
            <p:cNvSpPr/>
            <p:nvPr/>
          </p:nvSpPr>
          <p:spPr>
            <a:xfrm>
              <a:off x="9145116" y="6286347"/>
              <a:ext cx="2376000" cy="2879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MS2RatioQuantLayer</a:t>
              </a:r>
            </a:p>
          </p:txBody>
        </p:sp>
        <p:cxnSp>
          <p:nvCxnSpPr>
            <p:cNvPr id="351" name="Straight Connector 238"/>
            <p:cNvCxnSpPr/>
            <p:nvPr/>
          </p:nvCxnSpPr>
          <p:spPr>
            <a:xfrm>
              <a:off x="8028992" y="6693663"/>
              <a:ext cx="1044116" cy="29116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49"/>
            <p:cNvSpPr/>
            <p:nvPr/>
          </p:nvSpPr>
          <p:spPr>
            <a:xfrm>
              <a:off x="9145116" y="4932598"/>
              <a:ext cx="2376000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Feature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0" name="Rectangle 254"/>
            <p:cNvSpPr/>
            <p:nvPr/>
          </p:nvSpPr>
          <p:spPr>
            <a:xfrm>
              <a:off x="9145116" y="6624786"/>
              <a:ext cx="2376264" cy="28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400" dirty="0" smtClean="0">
                  <a:solidFill>
                    <a:schemeClr val="tx1"/>
                  </a:solidFill>
                </a:rPr>
                <a:t>cvParam / userParam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Benutzerdefiniert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Company>The University of Liverpool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jonesar</dc:creator>
  <cp:lastModifiedBy>Gerhard Mayer</cp:lastModifiedBy>
  <cp:revision>312</cp:revision>
  <dcterms:created xsi:type="dcterms:W3CDTF">2009-02-23T12:13:59Z</dcterms:created>
  <dcterms:modified xsi:type="dcterms:W3CDTF">2012-11-27T08:34:53Z</dcterms:modified>
</cp:coreProperties>
</file>