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51" r:id="rId5"/>
    <p:sldMasterId id="2147483655" r:id="rId6"/>
    <p:sldMasterId id="2147483664" r:id="rId7"/>
  </p:sldMasterIdLst>
  <p:notesMasterIdLst>
    <p:notesMasterId r:id="rId19"/>
  </p:notesMasterIdLst>
  <p:handoutMasterIdLst>
    <p:handoutMasterId r:id="rId20"/>
  </p:handoutMasterIdLst>
  <p:sldIdLst>
    <p:sldId id="345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0"/>
    <a:srgbClr val="8DAE10"/>
    <a:srgbClr val="FF0000"/>
    <a:srgbClr val="94C11C"/>
    <a:srgbClr val="E7E7E7"/>
    <a:srgbClr val="0000FF"/>
    <a:srgbClr val="00FF00"/>
    <a:srgbClr val="E6E4E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5" autoAdjust="0"/>
    <p:restoredTop sz="97568" autoAdjust="0"/>
  </p:normalViewPr>
  <p:slideViewPr>
    <p:cSldViewPr snapToGrid="0" showGuides="1">
      <p:cViewPr varScale="1">
        <p:scale>
          <a:sx n="114" d="100"/>
          <a:sy n="114" d="100"/>
        </p:scale>
        <p:origin x="-1116" y="-120"/>
      </p:cViewPr>
      <p:guideLst>
        <p:guide orient="horz" pos="238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CEA6-86A3-43E0-8CFE-44063D54725C}" type="datetimeFigureOut">
              <a:rPr lang="de-DE" smtClean="0"/>
              <a:pPr/>
              <a:t>12.08.2011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D253-87E3-4DA3-9265-D4F65D246E4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E406518-32A2-174D-8F9C-49DC2ADA905A}" type="datetime1">
              <a:rPr lang="de-DE"/>
              <a:pPr>
                <a:defRPr/>
              </a:pPr>
              <a:t>12.08.2011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7CC24750-EC75-9543-8B41-F80443513C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  <p:sp>
        <p:nvSpPr>
          <p:cNvPr id="102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C3D8D7-6A4D-2F42-9CB0-C264620C087C}" type="slidenum">
              <a:rPr lang="de-DE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1762125"/>
            <a:ext cx="8915399" cy="1628775"/>
          </a:xfrm>
          <a:prstGeom prst="rect">
            <a:avLst/>
          </a:prstGeom>
        </p:spPr>
        <p:txBody>
          <a:bodyPr/>
          <a:lstStyle>
            <a:lvl1pPr algn="ctr">
              <a:buNone/>
              <a:defRPr sz="4800" b="1">
                <a:solidFill>
                  <a:srgbClr val="8DAE1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Titel einfügen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7225" y="3543300"/>
            <a:ext cx="8915399" cy="542925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0" baseline="0">
                <a:solidFill>
                  <a:srgbClr val="0035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Dr. Martin Eisenacher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7225" y="4086225"/>
            <a:ext cx="8915399" cy="714375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0" baseline="0">
                <a:solidFill>
                  <a:srgbClr val="0035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err="1" smtClean="0"/>
              <a:t>Bioinformatics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, Medizinisches </a:t>
            </a:r>
            <a:r>
              <a:rPr lang="de-DE" dirty="0" err="1" smtClean="0"/>
              <a:t>Proteom</a:t>
            </a:r>
            <a:r>
              <a:rPr lang="de-DE" dirty="0" smtClean="0"/>
              <a:t>-Center, Ruhr-Universität Bochum</a:t>
            </a:r>
            <a:br>
              <a:rPr lang="de-DE" dirty="0" smtClean="0"/>
            </a:br>
            <a:r>
              <a:rPr lang="de-DE" dirty="0" smtClean="0"/>
              <a:t>Dr. Christian Stephan, Prof. Dr. Helmut E. Meyer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57225" y="4943475"/>
            <a:ext cx="8915399" cy="1076325"/>
          </a:xfrm>
          <a:prstGeom prst="rect">
            <a:avLst/>
          </a:prstGeom>
        </p:spPr>
        <p:txBody>
          <a:bodyPr/>
          <a:lstStyle>
            <a:lvl1pPr algn="l">
              <a:buNone/>
              <a:tabLst>
                <a:tab pos="8696325" algn="r"/>
              </a:tabLst>
              <a:defRPr sz="2800" b="0" baseline="0">
                <a:solidFill>
                  <a:srgbClr val="8DAE1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Konferenz einfügen	Datum einfügen</a:t>
            </a:r>
          </a:p>
        </p:txBody>
      </p:sp>
      <p:pic>
        <p:nvPicPr>
          <p:cNvPr id="7" name="Picture 2" descr="http://www.psidev.info/files/psi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8031" y="6143625"/>
            <a:ext cx="1707769" cy="1133475"/>
          </a:xfrm>
          <a:prstGeom prst="rect">
            <a:avLst/>
          </a:prstGeom>
          <a:noFill/>
        </p:spPr>
      </p:pic>
      <p:pic>
        <p:nvPicPr>
          <p:cNvPr id="10" name="Picture 4" descr="http://www.psidev.info/files/hup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406" y="6162675"/>
            <a:ext cx="1707769" cy="113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7000" y="0"/>
            <a:ext cx="6448425" cy="1543050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8DAE1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rm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21775" cy="706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027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Grafik 3" descr="Wortmarke_BLAU_srg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468313"/>
            <a:ext cx="2376488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144" descr="Logo_MPC.tiff"/>
          <p:cNvPicPr>
            <a:picLocks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6219825"/>
            <a:ext cx="326072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690812" y="0"/>
            <a:ext cx="6427788" cy="143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3200" b="1" dirty="0">
              <a:solidFill>
                <a:srgbClr val="0035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676" y="0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Grafik 9" descr="Wortmarke_BLAU_srg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" y="152400"/>
            <a:ext cx="172878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 userDrawn="1"/>
        </p:nvSpPr>
        <p:spPr>
          <a:xfrm>
            <a:off x="9194800" y="7138988"/>
            <a:ext cx="366713" cy="13811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A15E680C-7DDB-FA41-8F86-DB20703FB184}" type="slidenum">
              <a:rPr lang="de-DE" sz="900">
                <a:ea typeface="Arial" charset="0"/>
                <a:cs typeface="Arial" charset="0"/>
              </a:rPr>
              <a:pPr algn="r">
                <a:defRPr/>
              </a:pPr>
              <a:t>‹Nr.›</a:t>
            </a:fld>
            <a:endParaRPr lang="de-DE" sz="900">
              <a:ea typeface="Arial" charset="0"/>
              <a:cs typeface="Arial" charset="0"/>
            </a:endParaRPr>
          </a:p>
        </p:txBody>
      </p:sp>
      <p:pic>
        <p:nvPicPr>
          <p:cNvPr id="6" name="Bild 144" descr="Logo_MPC.tiff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3867" y="390530"/>
            <a:ext cx="1538284" cy="4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 descr="http://www.psidev.info/files/psi.gi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94750" y="0"/>
            <a:ext cx="1076325" cy="714375"/>
          </a:xfrm>
          <a:prstGeom prst="rect">
            <a:avLst/>
          </a:prstGeom>
          <a:noFill/>
        </p:spPr>
      </p:pic>
      <p:pic>
        <p:nvPicPr>
          <p:cNvPr id="34820" name="Picture 4" descr="http://www.psidev.info/files/hupo.g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450" y="0"/>
            <a:ext cx="1076325" cy="7143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436563" y="433388"/>
            <a:ext cx="7216775" cy="1552575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3400" b="1" dirty="0">
                <a:solidFill>
                  <a:srgbClr val="003560"/>
                </a:solidFill>
                <a:ea typeface="Arial" charset="0"/>
                <a:cs typeface="Arial" charset="0"/>
              </a:rPr>
              <a:t>Titel der Präsentation</a:t>
            </a:r>
          </a:p>
          <a:p>
            <a:pPr>
              <a:defRPr/>
            </a:pPr>
            <a:r>
              <a:rPr lang="de-DE" sz="3400" dirty="0">
                <a:solidFill>
                  <a:srgbClr val="003560"/>
                </a:solidFill>
                <a:ea typeface="Arial" charset="0"/>
                <a:cs typeface="Arial" charset="0"/>
              </a:rPr>
              <a:t>Sub-Titel der Präsentation</a:t>
            </a:r>
          </a:p>
          <a:p>
            <a:pPr>
              <a:defRPr/>
            </a:pPr>
            <a:r>
              <a:rPr lang="de-DE" sz="3400" b="1" dirty="0">
                <a:solidFill>
                  <a:srgbClr val="8DAE10"/>
                </a:solidFill>
                <a:ea typeface="Arial" charset="0"/>
                <a:cs typeface="Arial" charset="0"/>
              </a:rPr>
              <a:t>Datum XX.XX. – XX.XX.20XX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36563" y="2208213"/>
            <a:ext cx="7216775" cy="43021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400" b="1" dirty="0">
                <a:solidFill>
                  <a:srgbClr val="003560"/>
                </a:solidFill>
                <a:ea typeface="Arial" charset="0"/>
                <a:cs typeface="Arial" charset="0"/>
              </a:rPr>
              <a:t>FAKULTÄT XY</a:t>
            </a:r>
          </a:p>
          <a:p>
            <a:pPr>
              <a:defRPr/>
            </a:pPr>
            <a:r>
              <a:rPr lang="de-DE" sz="1400" dirty="0">
                <a:solidFill>
                  <a:srgbClr val="003560"/>
                </a:solidFill>
                <a:ea typeface="Arial" charset="0"/>
                <a:cs typeface="Arial" charset="0"/>
              </a:rPr>
              <a:t>Lehrstuhl für XY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47675" y="2838450"/>
            <a:ext cx="7215188" cy="923925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3000" b="1" dirty="0">
                <a:solidFill>
                  <a:srgbClr val="003560"/>
                </a:solidFill>
                <a:ea typeface="Arial" charset="0"/>
                <a:cs typeface="Arial" charset="0"/>
              </a:rPr>
              <a:t>Headline bei längeren Headlines</a:t>
            </a:r>
          </a:p>
          <a:p>
            <a:pPr>
              <a:defRPr/>
            </a:pPr>
            <a:r>
              <a:rPr lang="de-DE" sz="3000" dirty="0">
                <a:solidFill>
                  <a:srgbClr val="003560"/>
                </a:solidFill>
                <a:ea typeface="Arial" charset="0"/>
                <a:cs typeface="Arial" charset="0"/>
              </a:rPr>
              <a:t>Subheadline – optional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36563" y="3997325"/>
            <a:ext cx="4460875" cy="1193800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indent="287338">
              <a:lnSpc>
                <a:spcPts val="2700"/>
              </a:lnSpc>
              <a:spcAft>
                <a:spcPts val="600"/>
              </a:spcAft>
              <a:buSzPct val="130000"/>
              <a:buFont typeface="Wingdings" charset="2"/>
              <a:buChar char="§"/>
              <a:defRPr/>
            </a:pPr>
            <a:r>
              <a:rPr lang="de-DE" dirty="0" err="1">
                <a:ea typeface="Arial" charset="0"/>
                <a:cs typeface="Arial" charset="0"/>
              </a:rPr>
              <a:t>Bulletpoint</a:t>
            </a:r>
            <a:r>
              <a:rPr lang="de-DE" dirty="0">
                <a:ea typeface="Arial" charset="0"/>
                <a:cs typeface="Arial" charset="0"/>
              </a:rPr>
              <a:t> 1</a:t>
            </a:r>
          </a:p>
          <a:p>
            <a:pPr indent="287338">
              <a:lnSpc>
                <a:spcPts val="2700"/>
              </a:lnSpc>
              <a:spcAft>
                <a:spcPts val="600"/>
              </a:spcAft>
              <a:buSzPct val="130000"/>
              <a:buFont typeface="Wingdings" charset="2"/>
              <a:buChar char="§"/>
              <a:defRPr/>
            </a:pPr>
            <a:r>
              <a:rPr lang="de-DE" dirty="0" err="1">
                <a:ea typeface="Arial" charset="0"/>
                <a:cs typeface="Arial" charset="0"/>
              </a:rPr>
              <a:t>Bulletpoint</a:t>
            </a:r>
            <a:r>
              <a:rPr lang="de-DE" dirty="0">
                <a:ea typeface="Arial" charset="0"/>
                <a:cs typeface="Arial" charset="0"/>
              </a:rPr>
              <a:t> 2</a:t>
            </a:r>
          </a:p>
          <a:p>
            <a:pPr indent="287338">
              <a:lnSpc>
                <a:spcPts val="2700"/>
              </a:lnSpc>
              <a:spcAft>
                <a:spcPts val="600"/>
              </a:spcAft>
              <a:buSzPct val="130000"/>
              <a:buFont typeface="Wingdings" charset="2"/>
              <a:buChar char="§"/>
              <a:defRPr/>
            </a:pPr>
            <a:r>
              <a:rPr lang="de-DE" dirty="0" err="1">
                <a:ea typeface="Arial" charset="0"/>
                <a:cs typeface="Arial" charset="0"/>
              </a:rPr>
              <a:t>Bulletpoint</a:t>
            </a:r>
            <a:r>
              <a:rPr lang="de-DE" dirty="0">
                <a:ea typeface="Arial" charset="0"/>
                <a:cs typeface="Arial" charset="0"/>
              </a:rPr>
              <a:t> 3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313" y="7142163"/>
            <a:ext cx="8429625" cy="152400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000" b="1">
                <a:solidFill>
                  <a:srgbClr val="003560"/>
                </a:solidFill>
                <a:ea typeface="Arial" charset="0"/>
                <a:cs typeface="Arial" charset="0"/>
              </a:rPr>
              <a:t>TITEL PRÄSENTATION </a:t>
            </a:r>
            <a:r>
              <a:rPr lang="de-DE" sz="1000">
                <a:solidFill>
                  <a:srgbClr val="003560"/>
                </a:solidFill>
                <a:ea typeface="Arial" charset="0"/>
                <a:cs typeface="Arial" charset="0"/>
              </a:rPr>
              <a:t>TITEL PRÄSENTATION | Bochum | XX. – XX. Monat Jahr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36563" y="5348288"/>
            <a:ext cx="4460875" cy="1384300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0"/>
              </a:lnSpc>
              <a:buSzPct val="130000"/>
              <a:defRPr/>
            </a:pPr>
            <a:r>
              <a:rPr lang="de-DE" dirty="0" err="1">
                <a:ea typeface="Arial" charset="0"/>
                <a:cs typeface="Arial" charset="0"/>
              </a:rPr>
              <a:t>Cidunt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adignis</a:t>
            </a:r>
            <a:r>
              <a:rPr lang="de-DE" dirty="0">
                <a:ea typeface="Arial" charset="0"/>
                <a:cs typeface="Arial" charset="0"/>
              </a:rPr>
              <a:t> am </a:t>
            </a:r>
            <a:r>
              <a:rPr lang="de-DE" dirty="0" err="1">
                <a:ea typeface="Arial" charset="0"/>
                <a:cs typeface="Arial" charset="0"/>
              </a:rPr>
              <a:t>venibh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etue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alit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erostio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dipisisi</a:t>
            </a:r>
            <a:r>
              <a:rPr lang="de-DE" dirty="0">
                <a:ea typeface="Arial" charset="0"/>
                <a:cs typeface="Arial" charset="0"/>
              </a:rPr>
              <a:t> er </a:t>
            </a:r>
            <a:r>
              <a:rPr lang="de-DE" dirty="0" err="1">
                <a:ea typeface="Arial" charset="0"/>
                <a:cs typeface="Arial" charset="0"/>
              </a:rPr>
              <a:t>aliquissi</a:t>
            </a:r>
            <a:r>
              <a:rPr lang="de-DE" dirty="0">
                <a:ea typeface="Arial" charset="0"/>
                <a:cs typeface="Arial" charset="0"/>
              </a:rPr>
              <a:t>. </a:t>
            </a:r>
            <a:r>
              <a:rPr lang="de-DE" dirty="0" err="1">
                <a:ea typeface="Arial" charset="0"/>
                <a:cs typeface="Arial" charset="0"/>
              </a:rPr>
              <a:t>Unt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lortio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digna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cor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sum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vel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il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utem</a:t>
            </a:r>
            <a:r>
              <a:rPr lang="de-DE" dirty="0">
                <a:ea typeface="Arial" charset="0"/>
                <a:cs typeface="Arial" charset="0"/>
              </a:rPr>
              <a:t> ad et </a:t>
            </a:r>
            <a:r>
              <a:rPr lang="de-DE" dirty="0" err="1">
                <a:ea typeface="Arial" charset="0"/>
                <a:cs typeface="Arial" charset="0"/>
              </a:rPr>
              <a:t>nosto</a:t>
            </a:r>
            <a:r>
              <a:rPr lang="de-DE" dirty="0">
                <a:ea typeface="Arial" charset="0"/>
                <a:cs typeface="Arial" charset="0"/>
              </a:rPr>
              <a:t> </a:t>
            </a:r>
            <a:r>
              <a:rPr lang="de-DE" dirty="0" err="1">
                <a:ea typeface="Arial" charset="0"/>
                <a:cs typeface="Arial" charset="0"/>
              </a:rPr>
              <a:t>od</a:t>
            </a:r>
            <a:r>
              <a:rPr lang="de-DE" dirty="0">
                <a:ea typeface="Arial" charset="0"/>
                <a:cs typeface="Arial" charset="0"/>
              </a:rPr>
              <a:t> magna </a:t>
            </a:r>
            <a:r>
              <a:rPr lang="de-DE" dirty="0" err="1">
                <a:ea typeface="Arial" charset="0"/>
                <a:cs typeface="Arial" charset="0"/>
              </a:rPr>
              <a:t>feugait</a:t>
            </a:r>
            <a:r>
              <a:rPr lang="de-DE" dirty="0">
                <a:ea typeface="Arial" charset="0"/>
                <a:cs typeface="Arial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601200" cy="143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3075" name="Inhaltsplatzhalter 5" descr="Label_RUB_WEISS-BLAU_s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8600" y="0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Grafik 9" descr="Wortmarke_BLAU_srgb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228600"/>
            <a:ext cx="1728788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feld 22"/>
          <p:cNvSpPr txBox="1"/>
          <p:nvPr userDrawn="1"/>
        </p:nvSpPr>
        <p:spPr>
          <a:xfrm>
            <a:off x="9194800" y="7138988"/>
            <a:ext cx="366713" cy="138112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A15E680C-7DDB-FA41-8F86-DB20703FB184}" type="slidenum">
              <a:rPr lang="de-DE" sz="900">
                <a:solidFill>
                  <a:prstClr val="black"/>
                </a:solidFill>
                <a:ea typeface="Arial" charset="0"/>
                <a:cs typeface="Arial" charset="0"/>
              </a:rPr>
              <a:pPr algn="r">
                <a:defRPr/>
              </a:pPr>
              <a:t>‹Nr.›</a:t>
            </a:fld>
            <a:endParaRPr lang="de-DE" sz="90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573061" y="2105992"/>
            <a:ext cx="7003058" cy="2977736"/>
          </a:xfrm>
        </p:spPr>
        <p:txBody>
          <a:bodyPr/>
          <a:lstStyle/>
          <a:p>
            <a:r>
              <a:rPr lang="en-US" sz="4000" dirty="0" smtClean="0"/>
              <a:t>Quant CVs</a:t>
            </a:r>
            <a:br>
              <a:rPr lang="en-US" sz="4000" dirty="0" smtClean="0"/>
            </a:br>
            <a:r>
              <a:rPr lang="en-US" sz="3200" b="0" dirty="0" smtClean="0"/>
              <a:t>(visualization of differences to</a:t>
            </a:r>
            <a:br>
              <a:rPr lang="en-US" sz="3200" b="0" dirty="0" smtClean="0"/>
            </a:br>
            <a:r>
              <a:rPr lang="en-US" sz="3200" b="0" dirty="0" smtClean="0"/>
              <a:t>psi-ms.obo version 3.7.3,</a:t>
            </a:r>
            <a:br>
              <a:rPr lang="en-US" sz="3200" b="0" dirty="0" smtClean="0"/>
            </a:br>
            <a:r>
              <a:rPr lang="en-US" sz="3200" b="0" dirty="0" smtClean="0"/>
              <a:t>released 2011-07-13)</a:t>
            </a:r>
            <a:br>
              <a:rPr lang="en-US" sz="3200" b="0" dirty="0" smtClean="0"/>
            </a:b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2800" b="0" dirty="0" smtClean="0"/>
              <a:t>Martin Eisenacher, </a:t>
            </a:r>
            <a:r>
              <a:rPr lang="en-US" sz="2800" b="0" dirty="0" smtClean="0"/>
              <a:t>August </a:t>
            </a:r>
            <a:r>
              <a:rPr lang="en-US" sz="2800" b="0" baseline="30000" dirty="0" smtClean="0"/>
              <a:t>12t</a:t>
            </a:r>
            <a:r>
              <a:rPr lang="en-US" sz="2800" b="0" baseline="30000" dirty="0" smtClean="0"/>
              <a:t>h</a:t>
            </a:r>
            <a:r>
              <a:rPr lang="en-US" sz="2800" b="0" dirty="0" smtClean="0"/>
              <a:t>, 2011</a:t>
            </a:r>
            <a:endParaRPr 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761" y="3379044"/>
            <a:ext cx="94583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terms</a:t>
            </a:r>
            <a:br>
              <a:rPr lang="en-US" sz="4000" dirty="0" smtClean="0"/>
            </a:br>
            <a:r>
              <a:rPr lang="en-US" sz="4000" dirty="0" smtClean="0"/>
              <a:t>type J)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369116" y="5469622"/>
            <a:ext cx="9253055" cy="914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898863" y="1862433"/>
            <a:ext cx="393458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J) New branch for describing the overall workflow, e.g. LC/MS label-free, SILAC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45" y="3118187"/>
            <a:ext cx="11039912" cy="232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terms</a:t>
            </a:r>
            <a:br>
              <a:rPr lang="en-US" sz="4000" dirty="0" smtClean="0"/>
            </a:br>
            <a:r>
              <a:rPr lang="en-US" sz="4000" dirty="0" smtClean="0"/>
              <a:t>type L)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41945" y="4437775"/>
            <a:ext cx="10855354" cy="914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898863" y="1862433"/>
            <a:ext cx="393458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L) New branch for describing quantification data processing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feld 42"/>
          <p:cNvSpPr txBox="1"/>
          <p:nvPr/>
        </p:nvSpPr>
        <p:spPr>
          <a:xfrm>
            <a:off x="5" y="1251167"/>
            <a:ext cx="999213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5113" indent="-176213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Current: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Change type A)</a:t>
            </a:r>
            <a:br>
              <a:rPr lang="en-US" sz="4000" dirty="0" smtClean="0"/>
            </a:br>
            <a:r>
              <a:rPr lang="en-US" sz="2400" b="0" dirty="0" smtClean="0"/>
              <a:t>(implies new term type A)</a:t>
            </a:r>
            <a:endParaRPr lang="en-US" sz="4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84" y="1788814"/>
            <a:ext cx="6418641" cy="237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602" y="4755090"/>
            <a:ext cx="6201866" cy="273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8493" y="4322936"/>
            <a:ext cx="999213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5113" indent="-176213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Suggested change: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3614" y="6990812"/>
            <a:ext cx="6694415" cy="520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957586" y="1266815"/>
            <a:ext cx="3934587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Some terms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were inserted during the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mzIdentML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dvelopment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below "quantification information".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Actually they were the result of a brainstorming process.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In the current obo they have been moved below "quantification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datatype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and lost their value (as values are now given in schema element content).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Some of them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changed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from plural to singular form.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84022" y="7066042"/>
            <a:ext cx="110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…</a:t>
            </a:r>
            <a:endParaRPr 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feld 42"/>
          <p:cNvSpPr txBox="1"/>
          <p:nvPr/>
        </p:nvSpPr>
        <p:spPr>
          <a:xfrm>
            <a:off x="5" y="1251167"/>
            <a:ext cx="999213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5113" indent="-176213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Current: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Change type B)</a:t>
            </a:r>
            <a:endParaRPr lang="en-US" sz="4000" b="0" dirty="0"/>
          </a:p>
        </p:txBody>
      </p:sp>
      <p:sp>
        <p:nvSpPr>
          <p:cNvPr id="6" name="Textfeld 5"/>
          <p:cNvSpPr txBox="1"/>
          <p:nvPr/>
        </p:nvSpPr>
        <p:spPr>
          <a:xfrm>
            <a:off x="88493" y="4322936"/>
            <a:ext cx="999213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5113" indent="-176213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Suggested change: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57586" y="1266815"/>
            <a:ext cx="393458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Term should now be obsolete, because part of the schema (as attribute)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686" y="1519588"/>
            <a:ext cx="2270785" cy="267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824" y="4440355"/>
            <a:ext cx="2270785" cy="267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13"/>
          <p:cNvCxnSpPr/>
          <p:nvPr/>
        </p:nvCxnSpPr>
        <p:spPr>
          <a:xfrm flipV="1">
            <a:off x="2743200" y="6442745"/>
            <a:ext cx="1996580" cy="805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327" y="4895534"/>
            <a:ext cx="3928451" cy="240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feld 42"/>
          <p:cNvSpPr txBox="1"/>
          <p:nvPr/>
        </p:nvSpPr>
        <p:spPr>
          <a:xfrm>
            <a:off x="5" y="1251167"/>
            <a:ext cx="999213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5113" indent="-176213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Current: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Change type C)</a:t>
            </a:r>
            <a:endParaRPr lang="en-US" sz="4000" b="0" dirty="0"/>
          </a:p>
        </p:txBody>
      </p:sp>
      <p:sp>
        <p:nvSpPr>
          <p:cNvPr id="6" name="Textfeld 5"/>
          <p:cNvSpPr txBox="1"/>
          <p:nvPr/>
        </p:nvSpPr>
        <p:spPr>
          <a:xfrm>
            <a:off x="88493" y="4322936"/>
            <a:ext cx="999213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65113" indent="-176213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Suggested change: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466363" y="6350466"/>
            <a:ext cx="1971413" cy="520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957586" y="1266815"/>
            <a:ext cx="3934587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Some existing software names should be also in the 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quantitation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software name branch".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0053" y="1661019"/>
            <a:ext cx="2137089" cy="243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3070371" y="6814373"/>
            <a:ext cx="110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…</a:t>
            </a:r>
            <a:endParaRPr 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817" y="2863910"/>
            <a:ext cx="7696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terms</a:t>
            </a:r>
            <a:br>
              <a:rPr lang="en-US" sz="4000" dirty="0" smtClean="0"/>
            </a:br>
            <a:r>
              <a:rPr lang="en-US" sz="4000" dirty="0" smtClean="0"/>
              <a:t>type A) and K)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620785" y="4899172"/>
            <a:ext cx="8128932" cy="1082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974364" y="1661097"/>
            <a:ext cx="3934587" cy="892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A) New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branch for quantification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datataypes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K) Further terms for quantification data types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053431" y="5438578"/>
            <a:ext cx="110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…</a:t>
            </a:r>
            <a:endParaRPr 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2222500"/>
            <a:ext cx="94583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</a:t>
            </a:r>
            <a:br>
              <a:rPr lang="en-US" sz="4000" dirty="0" smtClean="0"/>
            </a:br>
            <a:r>
              <a:rPr lang="en-US" sz="4000" dirty="0" smtClean="0"/>
              <a:t>type B)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3204594" y="4345498"/>
            <a:ext cx="2105637" cy="453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974364" y="1661097"/>
            <a:ext cx="3934587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branch containing quantification object details. This term is only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introduced to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group the following terms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like 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StudyVariable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attribute", 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RawFile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attribute" etc.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153" y="2888114"/>
            <a:ext cx="79724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</a:t>
            </a:r>
            <a:br>
              <a:rPr lang="en-US" sz="4000" dirty="0" smtClean="0"/>
            </a:br>
            <a:r>
              <a:rPr lang="en-US" sz="4000" dirty="0" smtClean="0"/>
              <a:t>type C)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3380762" y="5494791"/>
            <a:ext cx="1895913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898863" y="1862433"/>
            <a:ext cx="3934587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C) New branch for study variable descriptions, e.g. experimental conditions etc.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947" y="3033437"/>
            <a:ext cx="9738628" cy="324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terms</a:t>
            </a:r>
            <a:br>
              <a:rPr lang="en-US" sz="4000" dirty="0" smtClean="0"/>
            </a:br>
            <a:r>
              <a:rPr lang="en-US" sz="4000" dirty="0" smtClean="0"/>
              <a:t>type D), E), F), G)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260058" y="5159229"/>
            <a:ext cx="9613784" cy="1350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898863" y="1862433"/>
            <a:ext cx="3934587" cy="2000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D) New branch for raw file variable descriptions, e.g. "one sample run" etc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E) New branch for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RawFilesGroup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descriptions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F) New branch for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FeatureList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descriptions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G) New branch for Feature descriptions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45578" y="6009030"/>
            <a:ext cx="52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…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924338" y="5899973"/>
            <a:ext cx="50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…</a:t>
            </a:r>
            <a:endParaRPr lang="de-D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907" y="2842982"/>
            <a:ext cx="4659054" cy="31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itel 43"/>
          <p:cNvSpPr>
            <a:spLocks noGrp="1"/>
          </p:cNvSpPr>
          <p:nvPr>
            <p:ph type="title"/>
          </p:nvPr>
        </p:nvSpPr>
        <p:spPr>
          <a:xfrm>
            <a:off x="1909936" y="29496"/>
            <a:ext cx="6448425" cy="1221671"/>
          </a:xfrm>
        </p:spPr>
        <p:txBody>
          <a:bodyPr/>
          <a:lstStyle/>
          <a:p>
            <a:r>
              <a:rPr lang="en-US" sz="4000" dirty="0" smtClean="0"/>
              <a:t>New terms</a:t>
            </a:r>
            <a:br>
              <a:rPr lang="en-US" sz="4000" dirty="0" smtClean="0"/>
            </a:br>
            <a:r>
              <a:rPr lang="en-US" sz="4000" dirty="0" smtClean="0"/>
              <a:t>type H), I)</a:t>
            </a:r>
            <a:endParaRPr lang="en-US" sz="4000" b="0" dirty="0"/>
          </a:p>
        </p:txBody>
      </p:sp>
      <p:sp>
        <p:nvSpPr>
          <p:cNvPr id="7" name="Rechteck 6"/>
          <p:cNvSpPr/>
          <p:nvPr/>
        </p:nvSpPr>
        <p:spPr>
          <a:xfrm>
            <a:off x="2768368" y="5536735"/>
            <a:ext cx="3254928" cy="411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898863" y="1862433"/>
            <a:ext cx="3934587" cy="861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H) Further quant. software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I) New term for software comments / customizations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661020" y="4825069"/>
            <a:ext cx="2048312" cy="527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folie mit Tex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xtform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545C376B2684BB63EE73B5DC70336" ma:contentTypeVersion="2" ma:contentTypeDescription="Create a new document." ma:contentTypeScope="" ma:versionID="165685c16c5eee52d76a378aa170d7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DCF16B3-23E5-4B5A-AA28-30A80376CF2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B6E736D-B584-48D2-9978-638721D6B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6E55F-61A6-423A-9F67-27307F854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RUB-Praesentationsfolien</Template>
  <TotalTime>0</TotalTime>
  <Words>289</Words>
  <Application>Microsoft Office PowerPoint</Application>
  <PresentationFormat>Benutzerdefiniert</PresentationFormat>
  <Paragraphs>52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Titelfolie mit Text</vt:lpstr>
      <vt:lpstr>Contentfolie</vt:lpstr>
      <vt:lpstr>Textformate</vt:lpstr>
      <vt:lpstr>1_Contentfolie</vt:lpstr>
      <vt:lpstr>Quant CVs (visualization of differences to psi-ms.obo version 3.7.3, released 2011-07-13)  Martin Eisenacher, August 12th, 2011</vt:lpstr>
      <vt:lpstr>Change type A) (implies new term type A)</vt:lpstr>
      <vt:lpstr>Change type B)</vt:lpstr>
      <vt:lpstr>Change type C)</vt:lpstr>
      <vt:lpstr>New terms type A) and K)</vt:lpstr>
      <vt:lpstr>New term type B)</vt:lpstr>
      <vt:lpstr>New term type C)</vt:lpstr>
      <vt:lpstr>New terms type D), E), F), G)</vt:lpstr>
      <vt:lpstr>New terms type H), I)</vt:lpstr>
      <vt:lpstr>New terms type J)</vt:lpstr>
      <vt:lpstr>New terms type 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Eisenacher</dc:creator>
  <cp:lastModifiedBy>Martin Eisenacher</cp:lastModifiedBy>
  <cp:revision>1134</cp:revision>
  <dcterms:created xsi:type="dcterms:W3CDTF">2010-01-20T07:53:19Z</dcterms:created>
  <dcterms:modified xsi:type="dcterms:W3CDTF">2011-08-12T09:26:33Z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0x010100395545C376B2684BB63EE73B5DC70336</vt:lpwstr>
  </property>
</Properties>
</file>