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3760113" cy="14400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47" autoAdjust="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70014" y="2356703"/>
            <a:ext cx="17820085" cy="5013407"/>
          </a:xfrm>
        </p:spPr>
        <p:txBody>
          <a:bodyPr anchor="b"/>
          <a:lstStyle>
            <a:lvl1pPr algn="ctr">
              <a:defRPr sz="11693"/>
            </a:lvl1pPr>
          </a:lstStyle>
          <a:p>
            <a:r>
              <a:rPr lang="en-US"/>
              <a:t>Click to edit Master title style</a:t>
            </a:r>
            <a:endParaRPr lang="en-US" dirty="0"/>
          </a:p>
        </p:txBody>
      </p:sp>
      <p:sp>
        <p:nvSpPr>
          <p:cNvPr id="3" name="Subtitle 2"/>
          <p:cNvSpPr>
            <a:spLocks noGrp="1"/>
          </p:cNvSpPr>
          <p:nvPr>
            <p:ph type="subTitle" idx="1"/>
          </p:nvPr>
        </p:nvSpPr>
        <p:spPr>
          <a:xfrm>
            <a:off x="2970014" y="7563446"/>
            <a:ext cx="17820085" cy="3476717"/>
          </a:xfrm>
        </p:spPr>
        <p:txBody>
          <a:bodyPr/>
          <a:lstStyle>
            <a:lvl1pPr marL="0" indent="0" algn="ctr">
              <a:buNone/>
              <a:defRPr sz="4677"/>
            </a:lvl1pPr>
            <a:lvl2pPr marL="890991" indent="0" algn="ctr">
              <a:buNone/>
              <a:defRPr sz="3898"/>
            </a:lvl2pPr>
            <a:lvl3pPr marL="1781983" indent="0" algn="ctr">
              <a:buNone/>
              <a:defRPr sz="3508"/>
            </a:lvl3pPr>
            <a:lvl4pPr marL="2672974" indent="0" algn="ctr">
              <a:buNone/>
              <a:defRPr sz="3118"/>
            </a:lvl4pPr>
            <a:lvl5pPr marL="3563965" indent="0" algn="ctr">
              <a:buNone/>
              <a:defRPr sz="3118"/>
            </a:lvl5pPr>
            <a:lvl6pPr marL="4454957" indent="0" algn="ctr">
              <a:buNone/>
              <a:defRPr sz="3118"/>
            </a:lvl6pPr>
            <a:lvl7pPr marL="5345948" indent="0" algn="ctr">
              <a:buNone/>
              <a:defRPr sz="3118"/>
            </a:lvl7pPr>
            <a:lvl8pPr marL="6236940" indent="0" algn="ctr">
              <a:buNone/>
              <a:defRPr sz="3118"/>
            </a:lvl8pPr>
            <a:lvl9pPr marL="7127931" indent="0" algn="ctr">
              <a:buNone/>
              <a:defRPr sz="311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64650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16582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03331" y="766678"/>
            <a:ext cx="5123274" cy="122035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33508" y="766678"/>
            <a:ext cx="15072822" cy="122035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35925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143490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1133" y="3590055"/>
            <a:ext cx="20493097" cy="5990088"/>
          </a:xfrm>
        </p:spPr>
        <p:txBody>
          <a:bodyPr anchor="b"/>
          <a:lstStyle>
            <a:lvl1pPr>
              <a:defRPr sz="11693"/>
            </a:lvl1pPr>
          </a:lstStyle>
          <a:p>
            <a:r>
              <a:rPr lang="en-US"/>
              <a:t>Click to edit Master title style</a:t>
            </a:r>
            <a:endParaRPr lang="en-US" dirty="0"/>
          </a:p>
        </p:txBody>
      </p:sp>
      <p:sp>
        <p:nvSpPr>
          <p:cNvPr id="3" name="Text Placeholder 2"/>
          <p:cNvSpPr>
            <a:spLocks noGrp="1"/>
          </p:cNvSpPr>
          <p:nvPr>
            <p:ph type="body" idx="1"/>
          </p:nvPr>
        </p:nvSpPr>
        <p:spPr>
          <a:xfrm>
            <a:off x="1621133" y="9636811"/>
            <a:ext cx="20493097" cy="3150046"/>
          </a:xfrm>
        </p:spPr>
        <p:txBody>
          <a:bodyPr/>
          <a:lstStyle>
            <a:lvl1pPr marL="0" indent="0">
              <a:buNone/>
              <a:defRPr sz="4677">
                <a:solidFill>
                  <a:schemeClr val="tx1">
                    <a:tint val="75000"/>
                  </a:schemeClr>
                </a:solidFill>
              </a:defRPr>
            </a:lvl1pPr>
            <a:lvl2pPr marL="890991" indent="0">
              <a:buNone/>
              <a:defRPr sz="3898">
                <a:solidFill>
                  <a:schemeClr val="tx1">
                    <a:tint val="75000"/>
                  </a:schemeClr>
                </a:solidFill>
              </a:defRPr>
            </a:lvl2pPr>
            <a:lvl3pPr marL="1781983" indent="0">
              <a:buNone/>
              <a:defRPr sz="3508">
                <a:solidFill>
                  <a:schemeClr val="tx1">
                    <a:tint val="75000"/>
                  </a:schemeClr>
                </a:solidFill>
              </a:defRPr>
            </a:lvl3pPr>
            <a:lvl4pPr marL="2672974" indent="0">
              <a:buNone/>
              <a:defRPr sz="3118">
                <a:solidFill>
                  <a:schemeClr val="tx1">
                    <a:tint val="75000"/>
                  </a:schemeClr>
                </a:solidFill>
              </a:defRPr>
            </a:lvl4pPr>
            <a:lvl5pPr marL="3563965" indent="0">
              <a:buNone/>
              <a:defRPr sz="3118">
                <a:solidFill>
                  <a:schemeClr val="tx1">
                    <a:tint val="75000"/>
                  </a:schemeClr>
                </a:solidFill>
              </a:defRPr>
            </a:lvl5pPr>
            <a:lvl6pPr marL="4454957" indent="0">
              <a:buNone/>
              <a:defRPr sz="3118">
                <a:solidFill>
                  <a:schemeClr val="tx1">
                    <a:tint val="75000"/>
                  </a:schemeClr>
                </a:solidFill>
              </a:defRPr>
            </a:lvl6pPr>
            <a:lvl7pPr marL="5345948" indent="0">
              <a:buNone/>
              <a:defRPr sz="3118">
                <a:solidFill>
                  <a:schemeClr val="tx1">
                    <a:tint val="75000"/>
                  </a:schemeClr>
                </a:solidFill>
              </a:defRPr>
            </a:lvl7pPr>
            <a:lvl8pPr marL="6236940" indent="0">
              <a:buNone/>
              <a:defRPr sz="3118">
                <a:solidFill>
                  <a:schemeClr val="tx1">
                    <a:tint val="75000"/>
                  </a:schemeClr>
                </a:solidFill>
              </a:defRPr>
            </a:lvl8pPr>
            <a:lvl9pPr marL="7127931" indent="0">
              <a:buNone/>
              <a:defRPr sz="311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20AFC-A4C0-48BF-AA6D-EADC8EADEEEB}" type="datetimeFigureOut">
              <a:rPr lang="en-GB" smtClean="0"/>
              <a:t>17/05/2018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165999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3508" y="3833390"/>
            <a:ext cx="10098048" cy="91368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28557" y="3833390"/>
            <a:ext cx="10098048" cy="91368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20AFC-A4C0-48BF-AA6D-EADC8EADEEEB}"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25423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6603" y="766679"/>
            <a:ext cx="20493097" cy="2783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36603" y="3530053"/>
            <a:ext cx="10051641" cy="1730025"/>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en-US"/>
              <a:t>Edit Master text styles</a:t>
            </a:r>
          </a:p>
        </p:txBody>
      </p:sp>
      <p:sp>
        <p:nvSpPr>
          <p:cNvPr id="4" name="Content Placeholder 3"/>
          <p:cNvSpPr>
            <a:spLocks noGrp="1"/>
          </p:cNvSpPr>
          <p:nvPr>
            <p:ph sz="half" idx="2"/>
          </p:nvPr>
        </p:nvSpPr>
        <p:spPr>
          <a:xfrm>
            <a:off x="1636603" y="5260078"/>
            <a:ext cx="10051641" cy="7736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28557" y="3530053"/>
            <a:ext cx="10101143" cy="1730025"/>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en-US"/>
              <a:t>Edit Master text styles</a:t>
            </a:r>
          </a:p>
        </p:txBody>
      </p:sp>
      <p:sp>
        <p:nvSpPr>
          <p:cNvPr id="6" name="Content Placeholder 5"/>
          <p:cNvSpPr>
            <a:spLocks noGrp="1"/>
          </p:cNvSpPr>
          <p:nvPr>
            <p:ph sz="quarter" idx="4"/>
          </p:nvPr>
        </p:nvSpPr>
        <p:spPr>
          <a:xfrm>
            <a:off x="12028557" y="5260078"/>
            <a:ext cx="10101143" cy="7736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20AFC-A4C0-48BF-AA6D-EADC8EADEEEB}" type="datetimeFigureOut">
              <a:rPr lang="en-GB" smtClean="0"/>
              <a:t>17/05/2018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27145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20AFC-A4C0-48BF-AA6D-EADC8EADEEEB}" type="datetimeFigureOut">
              <a:rPr lang="en-GB" smtClean="0"/>
              <a:t>17/05/2018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3357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20AFC-A4C0-48BF-AA6D-EADC8EADEEEB}" type="datetimeFigureOut">
              <a:rPr lang="en-GB" smtClean="0"/>
              <a:t>17/05/2018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13909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6604" y="960014"/>
            <a:ext cx="7663254" cy="3360050"/>
          </a:xfrm>
        </p:spPr>
        <p:txBody>
          <a:bodyPr anchor="b"/>
          <a:lstStyle>
            <a:lvl1pPr>
              <a:defRPr sz="6236"/>
            </a:lvl1pPr>
          </a:lstStyle>
          <a:p>
            <a:r>
              <a:rPr lang="en-US"/>
              <a:t>Click to edit Master title style</a:t>
            </a:r>
            <a:endParaRPr lang="en-US" dirty="0"/>
          </a:p>
        </p:txBody>
      </p:sp>
      <p:sp>
        <p:nvSpPr>
          <p:cNvPr id="3" name="Content Placeholder 2"/>
          <p:cNvSpPr>
            <a:spLocks noGrp="1"/>
          </p:cNvSpPr>
          <p:nvPr>
            <p:ph idx="1"/>
          </p:nvPr>
        </p:nvSpPr>
        <p:spPr>
          <a:xfrm>
            <a:off x="10101143" y="2073365"/>
            <a:ext cx="12028557" cy="10233485"/>
          </a:xfrm>
        </p:spPr>
        <p:txBody>
          <a:bodyPr/>
          <a:lstStyle>
            <a:lvl1pPr>
              <a:defRPr sz="6236"/>
            </a:lvl1pPr>
            <a:lvl2pPr>
              <a:defRPr sz="5457"/>
            </a:lvl2pPr>
            <a:lvl3pPr>
              <a:defRPr sz="4677"/>
            </a:lvl3pPr>
            <a:lvl4pPr>
              <a:defRPr sz="3898"/>
            </a:lvl4pPr>
            <a:lvl5pPr>
              <a:defRPr sz="3898"/>
            </a:lvl5pPr>
            <a:lvl6pPr>
              <a:defRPr sz="3898"/>
            </a:lvl6pPr>
            <a:lvl7pPr>
              <a:defRPr sz="3898"/>
            </a:lvl7pPr>
            <a:lvl8pPr>
              <a:defRPr sz="3898"/>
            </a:lvl8pPr>
            <a:lvl9pPr>
              <a:defRPr sz="38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36604" y="4320064"/>
            <a:ext cx="7663254" cy="800345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en-US"/>
              <a:t>Edit Master text styles</a:t>
            </a:r>
          </a:p>
        </p:txBody>
      </p:sp>
      <p:sp>
        <p:nvSpPr>
          <p:cNvPr id="5" name="Date Placeholder 4"/>
          <p:cNvSpPr>
            <a:spLocks noGrp="1"/>
          </p:cNvSpPr>
          <p:nvPr>
            <p:ph type="dt" sz="half" idx="10"/>
          </p:nvPr>
        </p:nvSpPr>
        <p:spPr/>
        <p:txBody>
          <a:bodyPr/>
          <a:lstStyle/>
          <a:p>
            <a:fld id="{43520AFC-A4C0-48BF-AA6D-EADC8EADEEEB}"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364922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6604" y="960014"/>
            <a:ext cx="7663254" cy="3360050"/>
          </a:xfrm>
        </p:spPr>
        <p:txBody>
          <a:bodyPr anchor="b"/>
          <a:lstStyle>
            <a:lvl1pPr>
              <a:defRPr sz="6236"/>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01143" y="2073365"/>
            <a:ext cx="12028557" cy="10233485"/>
          </a:xfrm>
        </p:spPr>
        <p:txBody>
          <a:bodyPr anchor="t"/>
          <a:lstStyle>
            <a:lvl1pPr marL="0" indent="0">
              <a:buNone/>
              <a:defRPr sz="6236"/>
            </a:lvl1pPr>
            <a:lvl2pPr marL="890991" indent="0">
              <a:buNone/>
              <a:defRPr sz="5457"/>
            </a:lvl2pPr>
            <a:lvl3pPr marL="1781983" indent="0">
              <a:buNone/>
              <a:defRPr sz="4677"/>
            </a:lvl3pPr>
            <a:lvl4pPr marL="2672974" indent="0">
              <a:buNone/>
              <a:defRPr sz="3898"/>
            </a:lvl4pPr>
            <a:lvl5pPr marL="3563965" indent="0">
              <a:buNone/>
              <a:defRPr sz="3898"/>
            </a:lvl5pPr>
            <a:lvl6pPr marL="4454957" indent="0">
              <a:buNone/>
              <a:defRPr sz="3898"/>
            </a:lvl6pPr>
            <a:lvl7pPr marL="5345948" indent="0">
              <a:buNone/>
              <a:defRPr sz="3898"/>
            </a:lvl7pPr>
            <a:lvl8pPr marL="6236940" indent="0">
              <a:buNone/>
              <a:defRPr sz="3898"/>
            </a:lvl8pPr>
            <a:lvl9pPr marL="7127931" indent="0">
              <a:buNone/>
              <a:defRPr sz="3898"/>
            </a:lvl9pPr>
          </a:lstStyle>
          <a:p>
            <a:r>
              <a:rPr lang="en-US"/>
              <a:t>Click icon to add picture</a:t>
            </a:r>
            <a:endParaRPr lang="en-US" dirty="0"/>
          </a:p>
        </p:txBody>
      </p:sp>
      <p:sp>
        <p:nvSpPr>
          <p:cNvPr id="4" name="Text Placeholder 3"/>
          <p:cNvSpPr>
            <a:spLocks noGrp="1"/>
          </p:cNvSpPr>
          <p:nvPr>
            <p:ph type="body" sz="half" idx="2"/>
          </p:nvPr>
        </p:nvSpPr>
        <p:spPr>
          <a:xfrm>
            <a:off x="1636604" y="4320064"/>
            <a:ext cx="7663254" cy="800345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en-US"/>
              <a:t>Edit Master text styles</a:t>
            </a:r>
          </a:p>
        </p:txBody>
      </p:sp>
      <p:sp>
        <p:nvSpPr>
          <p:cNvPr id="5" name="Date Placeholder 4"/>
          <p:cNvSpPr>
            <a:spLocks noGrp="1"/>
          </p:cNvSpPr>
          <p:nvPr>
            <p:ph type="dt" sz="half" idx="10"/>
          </p:nvPr>
        </p:nvSpPr>
        <p:spPr/>
        <p:txBody>
          <a:bodyPr/>
          <a:lstStyle/>
          <a:p>
            <a:fld id="{43520AFC-A4C0-48BF-AA6D-EADC8EADEEEB}" type="datetimeFigureOut">
              <a:rPr lang="en-GB" smtClean="0"/>
              <a:t>17/05/2018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19415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3508" y="766679"/>
            <a:ext cx="20493097" cy="2783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33508" y="3833390"/>
            <a:ext cx="20493097" cy="9136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33508" y="13346865"/>
            <a:ext cx="5346025" cy="766678"/>
          </a:xfrm>
          <a:prstGeom prst="rect">
            <a:avLst/>
          </a:prstGeom>
        </p:spPr>
        <p:txBody>
          <a:bodyPr vert="horz" lIns="91440" tIns="45720" rIns="91440" bIns="45720" rtlCol="0" anchor="ctr"/>
          <a:lstStyle>
            <a:lvl1pPr algn="l">
              <a:defRPr sz="2339">
                <a:solidFill>
                  <a:schemeClr val="tx1">
                    <a:tint val="75000"/>
                  </a:schemeClr>
                </a:solidFill>
              </a:defRPr>
            </a:lvl1pPr>
          </a:lstStyle>
          <a:p>
            <a:fld id="{43520AFC-A4C0-48BF-AA6D-EADC8EADEEEB}" type="datetimeFigureOut">
              <a:rPr lang="en-GB" smtClean="0"/>
              <a:t>17/05/2018</a:t>
            </a:fld>
            <a:endParaRPr lang="en-GB"/>
          </a:p>
        </p:txBody>
      </p:sp>
      <p:sp>
        <p:nvSpPr>
          <p:cNvPr id="5" name="Footer Placeholder 4"/>
          <p:cNvSpPr>
            <a:spLocks noGrp="1"/>
          </p:cNvSpPr>
          <p:nvPr>
            <p:ph type="ftr" sz="quarter" idx="3"/>
          </p:nvPr>
        </p:nvSpPr>
        <p:spPr>
          <a:xfrm>
            <a:off x="7870538" y="13346865"/>
            <a:ext cx="8019038" cy="766678"/>
          </a:xfrm>
          <a:prstGeom prst="rect">
            <a:avLst/>
          </a:prstGeom>
        </p:spPr>
        <p:txBody>
          <a:bodyPr vert="horz" lIns="91440" tIns="45720" rIns="91440" bIns="45720" rtlCol="0" anchor="ctr"/>
          <a:lstStyle>
            <a:lvl1pPr algn="ctr">
              <a:defRPr sz="233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6780580" y="13346865"/>
            <a:ext cx="5346025" cy="766678"/>
          </a:xfrm>
          <a:prstGeom prst="rect">
            <a:avLst/>
          </a:prstGeom>
        </p:spPr>
        <p:txBody>
          <a:bodyPr vert="horz" lIns="91440" tIns="45720" rIns="91440" bIns="45720" rtlCol="0" anchor="ctr"/>
          <a:lstStyle>
            <a:lvl1pPr algn="r">
              <a:defRPr sz="2339">
                <a:solidFill>
                  <a:schemeClr val="tx1">
                    <a:tint val="75000"/>
                  </a:schemeClr>
                </a:solidFill>
              </a:defRPr>
            </a:lvl1pPr>
          </a:lstStyle>
          <a:p>
            <a:fld id="{80257C34-610A-47BB-AD16-C17F3F5536C7}" type="slidenum">
              <a:rPr lang="en-GB" smtClean="0"/>
              <a:t>‹#›</a:t>
            </a:fld>
            <a:endParaRPr lang="en-GB"/>
          </a:p>
        </p:txBody>
      </p:sp>
    </p:spTree>
    <p:extLst>
      <p:ext uri="{BB962C8B-B14F-4D97-AF65-F5344CB8AC3E}">
        <p14:creationId xmlns:p14="http://schemas.microsoft.com/office/powerpoint/2010/main" val="405105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781983" rtl="0" eaLnBrk="1" latinLnBrk="0" hangingPunct="1">
        <a:lnSpc>
          <a:spcPct val="90000"/>
        </a:lnSpc>
        <a:spcBef>
          <a:spcPct val="0"/>
        </a:spcBef>
        <a:buNone/>
        <a:defRPr sz="8575" kern="1200">
          <a:solidFill>
            <a:schemeClr val="tx1"/>
          </a:solidFill>
          <a:latin typeface="+mj-lt"/>
          <a:ea typeface="+mj-ea"/>
          <a:cs typeface="+mj-cs"/>
        </a:defRPr>
      </a:lvl1pPr>
    </p:titleStyle>
    <p:bodyStyle>
      <a:lvl1pPr marL="445496" indent="-445496" algn="l" defTabSz="1781983" rtl="0" eaLnBrk="1" latinLnBrk="0" hangingPunct="1">
        <a:lnSpc>
          <a:spcPct val="90000"/>
        </a:lnSpc>
        <a:spcBef>
          <a:spcPts val="1949"/>
        </a:spcBef>
        <a:buFont typeface="Arial" panose="020B0604020202020204" pitchFamily="34" charset="0"/>
        <a:buChar char="•"/>
        <a:defRPr sz="5457" kern="1200">
          <a:solidFill>
            <a:schemeClr val="tx1"/>
          </a:solidFill>
          <a:latin typeface="+mn-lt"/>
          <a:ea typeface="+mn-ea"/>
          <a:cs typeface="+mn-cs"/>
        </a:defRPr>
      </a:lvl1pPr>
      <a:lvl2pPr marL="1336487" indent="-445496" algn="l" defTabSz="1781983" rtl="0" eaLnBrk="1" latinLnBrk="0" hangingPunct="1">
        <a:lnSpc>
          <a:spcPct val="90000"/>
        </a:lnSpc>
        <a:spcBef>
          <a:spcPts val="974"/>
        </a:spcBef>
        <a:buFont typeface="Arial" panose="020B0604020202020204" pitchFamily="34" charset="0"/>
        <a:buChar char="•"/>
        <a:defRPr sz="4677" kern="1200">
          <a:solidFill>
            <a:schemeClr val="tx1"/>
          </a:solidFill>
          <a:latin typeface="+mn-lt"/>
          <a:ea typeface="+mn-ea"/>
          <a:cs typeface="+mn-cs"/>
        </a:defRPr>
      </a:lvl2pPr>
      <a:lvl3pPr marL="2227478" indent="-445496" algn="l" defTabSz="1781983" rtl="0" eaLnBrk="1" latinLnBrk="0" hangingPunct="1">
        <a:lnSpc>
          <a:spcPct val="90000"/>
        </a:lnSpc>
        <a:spcBef>
          <a:spcPts val="974"/>
        </a:spcBef>
        <a:buFont typeface="Arial" panose="020B0604020202020204" pitchFamily="34" charset="0"/>
        <a:buChar char="•"/>
        <a:defRPr sz="3898" kern="1200">
          <a:solidFill>
            <a:schemeClr val="tx1"/>
          </a:solidFill>
          <a:latin typeface="+mn-lt"/>
          <a:ea typeface="+mn-ea"/>
          <a:cs typeface="+mn-cs"/>
        </a:defRPr>
      </a:lvl3pPr>
      <a:lvl4pPr marL="3118470"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4pPr>
      <a:lvl5pPr marL="4009461"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5pPr>
      <a:lvl6pPr marL="4900452"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6pPr>
      <a:lvl7pPr marL="5791444"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7pPr>
      <a:lvl8pPr marL="6682435"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8pPr>
      <a:lvl9pPr marL="7573427"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9pPr>
    </p:bodyStyle>
    <p:otherStyle>
      <a:defPPr>
        <a:defRPr lang="en-US"/>
      </a:defPPr>
      <a:lvl1pPr marL="0" algn="l" defTabSz="1781983" rtl="0" eaLnBrk="1" latinLnBrk="0" hangingPunct="1">
        <a:defRPr sz="3508" kern="1200">
          <a:solidFill>
            <a:schemeClr val="tx1"/>
          </a:solidFill>
          <a:latin typeface="+mn-lt"/>
          <a:ea typeface="+mn-ea"/>
          <a:cs typeface="+mn-cs"/>
        </a:defRPr>
      </a:lvl1pPr>
      <a:lvl2pPr marL="890991" algn="l" defTabSz="1781983" rtl="0" eaLnBrk="1" latinLnBrk="0" hangingPunct="1">
        <a:defRPr sz="3508" kern="1200">
          <a:solidFill>
            <a:schemeClr val="tx1"/>
          </a:solidFill>
          <a:latin typeface="+mn-lt"/>
          <a:ea typeface="+mn-ea"/>
          <a:cs typeface="+mn-cs"/>
        </a:defRPr>
      </a:lvl2pPr>
      <a:lvl3pPr marL="1781983" algn="l" defTabSz="1781983" rtl="0" eaLnBrk="1" latinLnBrk="0" hangingPunct="1">
        <a:defRPr sz="3508" kern="1200">
          <a:solidFill>
            <a:schemeClr val="tx1"/>
          </a:solidFill>
          <a:latin typeface="+mn-lt"/>
          <a:ea typeface="+mn-ea"/>
          <a:cs typeface="+mn-cs"/>
        </a:defRPr>
      </a:lvl3pPr>
      <a:lvl4pPr marL="2672974" algn="l" defTabSz="1781983" rtl="0" eaLnBrk="1" latinLnBrk="0" hangingPunct="1">
        <a:defRPr sz="3508" kern="1200">
          <a:solidFill>
            <a:schemeClr val="tx1"/>
          </a:solidFill>
          <a:latin typeface="+mn-lt"/>
          <a:ea typeface="+mn-ea"/>
          <a:cs typeface="+mn-cs"/>
        </a:defRPr>
      </a:lvl4pPr>
      <a:lvl5pPr marL="3563965" algn="l" defTabSz="1781983" rtl="0" eaLnBrk="1" latinLnBrk="0" hangingPunct="1">
        <a:defRPr sz="3508" kern="1200">
          <a:solidFill>
            <a:schemeClr val="tx1"/>
          </a:solidFill>
          <a:latin typeface="+mn-lt"/>
          <a:ea typeface="+mn-ea"/>
          <a:cs typeface="+mn-cs"/>
        </a:defRPr>
      </a:lvl5pPr>
      <a:lvl6pPr marL="4454957" algn="l" defTabSz="1781983" rtl="0" eaLnBrk="1" latinLnBrk="0" hangingPunct="1">
        <a:defRPr sz="3508" kern="1200">
          <a:solidFill>
            <a:schemeClr val="tx1"/>
          </a:solidFill>
          <a:latin typeface="+mn-lt"/>
          <a:ea typeface="+mn-ea"/>
          <a:cs typeface="+mn-cs"/>
        </a:defRPr>
      </a:lvl6pPr>
      <a:lvl7pPr marL="5345948" algn="l" defTabSz="1781983" rtl="0" eaLnBrk="1" latinLnBrk="0" hangingPunct="1">
        <a:defRPr sz="3508" kern="1200">
          <a:solidFill>
            <a:schemeClr val="tx1"/>
          </a:solidFill>
          <a:latin typeface="+mn-lt"/>
          <a:ea typeface="+mn-ea"/>
          <a:cs typeface="+mn-cs"/>
        </a:defRPr>
      </a:lvl7pPr>
      <a:lvl8pPr marL="6236940" algn="l" defTabSz="1781983" rtl="0" eaLnBrk="1" latinLnBrk="0" hangingPunct="1">
        <a:defRPr sz="3508" kern="1200">
          <a:solidFill>
            <a:schemeClr val="tx1"/>
          </a:solidFill>
          <a:latin typeface="+mn-lt"/>
          <a:ea typeface="+mn-ea"/>
          <a:cs typeface="+mn-cs"/>
        </a:defRPr>
      </a:lvl8pPr>
      <a:lvl9pPr marL="7127931" algn="l" defTabSz="1781983" rtl="0" eaLnBrk="1" latinLnBrk="0" hangingPunct="1">
        <a:defRPr sz="3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xmlns="" id="{F8307C2E-3CA8-441E-AAB1-00061E67391A}"/>
              </a:ext>
            </a:extLst>
          </p:cNvPr>
          <p:cNvCxnSpPr>
            <a:stCxn id="15" idx="2"/>
            <a:endCxn id="38" idx="0"/>
          </p:cNvCxnSpPr>
          <p:nvPr/>
        </p:nvCxnSpPr>
        <p:spPr>
          <a:xfrm flipH="1">
            <a:off x="2809407" y="2180068"/>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2F8AC3AC-E60E-456A-9799-8BF592493131}"/>
              </a:ext>
            </a:extLst>
          </p:cNvPr>
          <p:cNvCxnSpPr>
            <a:stCxn id="18" idx="2"/>
            <a:endCxn id="39" idx="0"/>
          </p:cNvCxnSpPr>
          <p:nvPr/>
        </p:nvCxnSpPr>
        <p:spPr>
          <a:xfrm flipH="1">
            <a:off x="4168313" y="21678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A2639EDF-757B-45A7-B78D-2EBF4252A8B5}"/>
              </a:ext>
            </a:extLst>
          </p:cNvPr>
          <p:cNvCxnSpPr>
            <a:stCxn id="25" idx="2"/>
            <a:endCxn id="40" idx="0"/>
          </p:cNvCxnSpPr>
          <p:nvPr/>
        </p:nvCxnSpPr>
        <p:spPr>
          <a:xfrm flipH="1">
            <a:off x="6292549" y="21678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F5D9DFEE-5CFC-4672-BD5F-E10CE89333F4}"/>
              </a:ext>
            </a:extLst>
          </p:cNvPr>
          <p:cNvCxnSpPr>
            <a:stCxn id="28" idx="2"/>
            <a:endCxn id="41" idx="0"/>
          </p:cNvCxnSpPr>
          <p:nvPr/>
        </p:nvCxnSpPr>
        <p:spPr>
          <a:xfrm flipH="1">
            <a:off x="7634337" y="2167844"/>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926C44B1-F2FD-40CA-BFA0-8019881F8EF1}"/>
              </a:ext>
            </a:extLst>
          </p:cNvPr>
          <p:cNvCxnSpPr>
            <a:stCxn id="31" idx="2"/>
            <a:endCxn id="42" idx="0"/>
          </p:cNvCxnSpPr>
          <p:nvPr/>
        </p:nvCxnSpPr>
        <p:spPr>
          <a:xfrm flipH="1">
            <a:off x="9032413" y="2155620"/>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A17F0DFD-5B6D-40A5-B83D-A6F9949FBC7E}"/>
              </a:ext>
            </a:extLst>
          </p:cNvPr>
          <p:cNvCxnSpPr>
            <a:stCxn id="12" idx="2"/>
            <a:endCxn id="37" idx="0"/>
          </p:cNvCxnSpPr>
          <p:nvPr/>
        </p:nvCxnSpPr>
        <p:spPr>
          <a:xfrm flipH="1">
            <a:off x="1428449" y="218006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84EE83E-EDC0-45EF-9EC2-AC1B8FC478B0}"/>
              </a:ext>
            </a:extLst>
          </p:cNvPr>
          <p:cNvSpPr txBox="1"/>
          <p:nvPr/>
        </p:nvSpPr>
        <p:spPr>
          <a:xfrm>
            <a:off x="2842381" y="795768"/>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1</a:t>
            </a:r>
          </a:p>
        </p:txBody>
      </p:sp>
      <p:sp>
        <p:nvSpPr>
          <p:cNvPr id="12" name="TextBox 11">
            <a:extLst>
              <a:ext uri="{FF2B5EF4-FFF2-40B4-BE49-F238E27FC236}">
                <a16:creationId xmlns:a16="http://schemas.microsoft.com/office/drawing/2014/main" xmlns="" id="{8673BBF2-B409-4C65-AD2D-C8694D274A87}"/>
              </a:ext>
            </a:extLst>
          </p:cNvPr>
          <p:cNvSpPr txBox="1"/>
          <p:nvPr/>
        </p:nvSpPr>
        <p:spPr>
          <a:xfrm>
            <a:off x="1726060" y="181073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13" name="TextBox 12">
            <a:extLst>
              <a:ext uri="{FF2B5EF4-FFF2-40B4-BE49-F238E27FC236}">
                <a16:creationId xmlns:a16="http://schemas.microsoft.com/office/drawing/2014/main" xmlns="" id="{7CEC4C55-5CF1-4983-93E9-0792C2084C3A}"/>
              </a:ext>
            </a:extLst>
          </p:cNvPr>
          <p:cNvSpPr txBox="1"/>
          <p:nvPr/>
        </p:nvSpPr>
        <p:spPr>
          <a:xfrm>
            <a:off x="1726060" y="272458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14" name="Straight Arrow Connector 13">
            <a:extLst>
              <a:ext uri="{FF2B5EF4-FFF2-40B4-BE49-F238E27FC236}">
                <a16:creationId xmlns:a16="http://schemas.microsoft.com/office/drawing/2014/main" xmlns="" id="{17CF58A1-578D-4C1C-BFE4-2F9753E26C03}"/>
              </a:ext>
            </a:extLst>
          </p:cNvPr>
          <p:cNvCxnSpPr>
            <a:stCxn id="12" idx="2"/>
            <a:endCxn id="13" idx="0"/>
          </p:cNvCxnSpPr>
          <p:nvPr/>
        </p:nvCxnSpPr>
        <p:spPr>
          <a:xfrm>
            <a:off x="2273830" y="218006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5524E355-D66D-4718-8481-D0ECF147D1A5}"/>
              </a:ext>
            </a:extLst>
          </p:cNvPr>
          <p:cNvSpPr txBox="1"/>
          <p:nvPr/>
        </p:nvSpPr>
        <p:spPr>
          <a:xfrm>
            <a:off x="3145166" y="181073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16" name="TextBox 15">
            <a:extLst>
              <a:ext uri="{FF2B5EF4-FFF2-40B4-BE49-F238E27FC236}">
                <a16:creationId xmlns:a16="http://schemas.microsoft.com/office/drawing/2014/main" xmlns="" id="{2B28615F-7E2E-4EF7-8938-6EA14F2511C1}"/>
              </a:ext>
            </a:extLst>
          </p:cNvPr>
          <p:cNvSpPr txBox="1"/>
          <p:nvPr/>
        </p:nvSpPr>
        <p:spPr>
          <a:xfrm>
            <a:off x="3145166" y="272458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17" name="Straight Arrow Connector 16">
            <a:extLst>
              <a:ext uri="{FF2B5EF4-FFF2-40B4-BE49-F238E27FC236}">
                <a16:creationId xmlns:a16="http://schemas.microsoft.com/office/drawing/2014/main" xmlns="" id="{668C2DE0-E826-48FD-93EA-B5DE5BD0B290}"/>
              </a:ext>
            </a:extLst>
          </p:cNvPr>
          <p:cNvCxnSpPr>
            <a:stCxn id="15" idx="2"/>
            <a:endCxn id="16" idx="0"/>
          </p:cNvCxnSpPr>
          <p:nvPr/>
        </p:nvCxnSpPr>
        <p:spPr>
          <a:xfrm>
            <a:off x="3692936" y="218006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159402A0-0DED-4652-97D9-8608F6E9C87A}"/>
              </a:ext>
            </a:extLst>
          </p:cNvPr>
          <p:cNvSpPr txBox="1"/>
          <p:nvPr/>
        </p:nvSpPr>
        <p:spPr>
          <a:xfrm>
            <a:off x="4465924" y="17985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19" name="TextBox 18">
            <a:extLst>
              <a:ext uri="{FF2B5EF4-FFF2-40B4-BE49-F238E27FC236}">
                <a16:creationId xmlns:a16="http://schemas.microsoft.com/office/drawing/2014/main" xmlns="" id="{2A25259E-7CEC-49C9-A733-5694DC9D7264}"/>
              </a:ext>
            </a:extLst>
          </p:cNvPr>
          <p:cNvSpPr txBox="1"/>
          <p:nvPr/>
        </p:nvSpPr>
        <p:spPr>
          <a:xfrm>
            <a:off x="4465924" y="27123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20" name="Straight Arrow Connector 19">
            <a:extLst>
              <a:ext uri="{FF2B5EF4-FFF2-40B4-BE49-F238E27FC236}">
                <a16:creationId xmlns:a16="http://schemas.microsoft.com/office/drawing/2014/main" xmlns="" id="{2114A1FE-9D53-47F1-B568-394DB3EA6E03}"/>
              </a:ext>
            </a:extLst>
          </p:cNvPr>
          <p:cNvCxnSpPr>
            <a:stCxn id="18" idx="2"/>
            <a:endCxn id="19" idx="0"/>
          </p:cNvCxnSpPr>
          <p:nvPr/>
        </p:nvCxnSpPr>
        <p:spPr>
          <a:xfrm>
            <a:off x="5013694" y="21678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80DA5C63-E51D-48BF-A9BB-FAECB8F0BB54}"/>
              </a:ext>
            </a:extLst>
          </p:cNvPr>
          <p:cNvCxnSpPr>
            <a:stCxn id="11" idx="2"/>
            <a:endCxn id="12" idx="0"/>
          </p:cNvCxnSpPr>
          <p:nvPr/>
        </p:nvCxnSpPr>
        <p:spPr>
          <a:xfrm flipH="1">
            <a:off x="2273830" y="1165100"/>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5A70EE8B-07C2-4883-957F-679BD9FD95F7}"/>
              </a:ext>
            </a:extLst>
          </p:cNvPr>
          <p:cNvCxnSpPr>
            <a:stCxn id="11" idx="2"/>
            <a:endCxn id="15" idx="0"/>
          </p:cNvCxnSpPr>
          <p:nvPr/>
        </p:nvCxnSpPr>
        <p:spPr>
          <a:xfrm flipH="1">
            <a:off x="3692936" y="1165100"/>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0450A24E-B1E8-4608-ACA8-FE59190A0167}"/>
              </a:ext>
            </a:extLst>
          </p:cNvPr>
          <p:cNvCxnSpPr>
            <a:stCxn id="11" idx="2"/>
            <a:endCxn id="18" idx="0"/>
          </p:cNvCxnSpPr>
          <p:nvPr/>
        </p:nvCxnSpPr>
        <p:spPr>
          <a:xfrm>
            <a:off x="3705983" y="1165100"/>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B4070D1E-1C02-4B54-AADA-1002EF6E482D}"/>
              </a:ext>
            </a:extLst>
          </p:cNvPr>
          <p:cNvSpPr txBox="1"/>
          <p:nvPr/>
        </p:nvSpPr>
        <p:spPr>
          <a:xfrm>
            <a:off x="7706481" y="783544"/>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2</a:t>
            </a:r>
          </a:p>
        </p:txBody>
      </p:sp>
      <p:sp>
        <p:nvSpPr>
          <p:cNvPr id="25" name="TextBox 24">
            <a:extLst>
              <a:ext uri="{FF2B5EF4-FFF2-40B4-BE49-F238E27FC236}">
                <a16:creationId xmlns:a16="http://schemas.microsoft.com/office/drawing/2014/main" xmlns="" id="{14C1C98A-CED4-4AE0-922F-41BC3B7D25BB}"/>
              </a:ext>
            </a:extLst>
          </p:cNvPr>
          <p:cNvSpPr txBox="1"/>
          <p:nvPr/>
        </p:nvSpPr>
        <p:spPr>
          <a:xfrm>
            <a:off x="6590160" y="17985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26" name="TextBox 25">
            <a:extLst>
              <a:ext uri="{FF2B5EF4-FFF2-40B4-BE49-F238E27FC236}">
                <a16:creationId xmlns:a16="http://schemas.microsoft.com/office/drawing/2014/main" xmlns="" id="{181642B3-048B-4362-9729-756E41234777}"/>
              </a:ext>
            </a:extLst>
          </p:cNvPr>
          <p:cNvSpPr txBox="1"/>
          <p:nvPr/>
        </p:nvSpPr>
        <p:spPr>
          <a:xfrm>
            <a:off x="6590160" y="27123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4</a:t>
            </a:r>
          </a:p>
        </p:txBody>
      </p:sp>
      <p:cxnSp>
        <p:nvCxnSpPr>
          <p:cNvPr id="27" name="Straight Arrow Connector 26">
            <a:extLst>
              <a:ext uri="{FF2B5EF4-FFF2-40B4-BE49-F238E27FC236}">
                <a16:creationId xmlns:a16="http://schemas.microsoft.com/office/drawing/2014/main" xmlns="" id="{6564E5E1-2B35-4A7C-9EE0-80AEAC1F309A}"/>
              </a:ext>
            </a:extLst>
          </p:cNvPr>
          <p:cNvCxnSpPr>
            <a:stCxn id="25" idx="2"/>
            <a:endCxn id="26" idx="0"/>
          </p:cNvCxnSpPr>
          <p:nvPr/>
        </p:nvCxnSpPr>
        <p:spPr>
          <a:xfrm>
            <a:off x="7137930" y="21678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36A6C2C4-D180-4434-9517-3CF1DA92C105}"/>
              </a:ext>
            </a:extLst>
          </p:cNvPr>
          <p:cNvSpPr txBox="1"/>
          <p:nvPr/>
        </p:nvSpPr>
        <p:spPr>
          <a:xfrm>
            <a:off x="8009266" y="17985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5</a:t>
            </a:r>
          </a:p>
        </p:txBody>
      </p:sp>
      <p:sp>
        <p:nvSpPr>
          <p:cNvPr id="29" name="TextBox 28">
            <a:extLst>
              <a:ext uri="{FF2B5EF4-FFF2-40B4-BE49-F238E27FC236}">
                <a16:creationId xmlns:a16="http://schemas.microsoft.com/office/drawing/2014/main" xmlns="" id="{27548BD1-B9A0-46A4-90EE-5A9FB35108F5}"/>
              </a:ext>
            </a:extLst>
          </p:cNvPr>
          <p:cNvSpPr txBox="1"/>
          <p:nvPr/>
        </p:nvSpPr>
        <p:spPr>
          <a:xfrm>
            <a:off x="8009266" y="27123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5</a:t>
            </a:r>
          </a:p>
        </p:txBody>
      </p:sp>
      <p:cxnSp>
        <p:nvCxnSpPr>
          <p:cNvPr id="30" name="Straight Arrow Connector 29">
            <a:extLst>
              <a:ext uri="{FF2B5EF4-FFF2-40B4-BE49-F238E27FC236}">
                <a16:creationId xmlns:a16="http://schemas.microsoft.com/office/drawing/2014/main" xmlns="" id="{CEA12D14-7A90-4B43-BC6C-B46630CCDD15}"/>
              </a:ext>
            </a:extLst>
          </p:cNvPr>
          <p:cNvCxnSpPr>
            <a:stCxn id="28" idx="2"/>
            <a:endCxn id="29" idx="0"/>
          </p:cNvCxnSpPr>
          <p:nvPr/>
        </p:nvCxnSpPr>
        <p:spPr>
          <a:xfrm>
            <a:off x="8557036" y="21678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4C324F9F-F30C-440D-A6FB-30629CC8EE83}"/>
              </a:ext>
            </a:extLst>
          </p:cNvPr>
          <p:cNvSpPr txBox="1"/>
          <p:nvPr/>
        </p:nvSpPr>
        <p:spPr>
          <a:xfrm>
            <a:off x="9330024" y="1786288"/>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6</a:t>
            </a:r>
          </a:p>
        </p:txBody>
      </p:sp>
      <p:sp>
        <p:nvSpPr>
          <p:cNvPr id="32" name="TextBox 31">
            <a:extLst>
              <a:ext uri="{FF2B5EF4-FFF2-40B4-BE49-F238E27FC236}">
                <a16:creationId xmlns:a16="http://schemas.microsoft.com/office/drawing/2014/main" xmlns="" id="{A93539A6-176C-4B81-BAB6-25F32D11A89A}"/>
              </a:ext>
            </a:extLst>
          </p:cNvPr>
          <p:cNvSpPr txBox="1"/>
          <p:nvPr/>
        </p:nvSpPr>
        <p:spPr>
          <a:xfrm>
            <a:off x="9330024" y="2700132"/>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6</a:t>
            </a:r>
          </a:p>
        </p:txBody>
      </p:sp>
      <p:cxnSp>
        <p:nvCxnSpPr>
          <p:cNvPr id="33" name="Straight Arrow Connector 32">
            <a:extLst>
              <a:ext uri="{FF2B5EF4-FFF2-40B4-BE49-F238E27FC236}">
                <a16:creationId xmlns:a16="http://schemas.microsoft.com/office/drawing/2014/main" xmlns="" id="{4C99410D-C396-4695-BC1D-EF536BFB40C2}"/>
              </a:ext>
            </a:extLst>
          </p:cNvPr>
          <p:cNvCxnSpPr>
            <a:stCxn id="31" idx="2"/>
            <a:endCxn id="32" idx="0"/>
          </p:cNvCxnSpPr>
          <p:nvPr/>
        </p:nvCxnSpPr>
        <p:spPr>
          <a:xfrm>
            <a:off x="9877794" y="2155620"/>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1DD73768-97C0-44C8-BBEC-2AE6ECDF03C8}"/>
              </a:ext>
            </a:extLst>
          </p:cNvPr>
          <p:cNvCxnSpPr>
            <a:stCxn id="24" idx="2"/>
            <a:endCxn id="25" idx="0"/>
          </p:cNvCxnSpPr>
          <p:nvPr/>
        </p:nvCxnSpPr>
        <p:spPr>
          <a:xfrm flipH="1">
            <a:off x="7137930" y="1152876"/>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64370FB0-2AF8-4DDF-96F2-C52F5DA96BE2}"/>
              </a:ext>
            </a:extLst>
          </p:cNvPr>
          <p:cNvCxnSpPr>
            <a:stCxn id="24" idx="2"/>
            <a:endCxn id="28" idx="0"/>
          </p:cNvCxnSpPr>
          <p:nvPr/>
        </p:nvCxnSpPr>
        <p:spPr>
          <a:xfrm flipH="1">
            <a:off x="8557036" y="1152876"/>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C8575D11-7D63-4FA7-8CFC-6374C24DC4D5}"/>
              </a:ext>
            </a:extLst>
          </p:cNvPr>
          <p:cNvCxnSpPr>
            <a:stCxn id="24" idx="2"/>
            <a:endCxn id="31" idx="0"/>
          </p:cNvCxnSpPr>
          <p:nvPr/>
        </p:nvCxnSpPr>
        <p:spPr>
          <a:xfrm>
            <a:off x="8570083" y="1152876"/>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DFCDEA84-06DF-45B8-A013-43A4A06CD5FA}"/>
              </a:ext>
            </a:extLst>
          </p:cNvPr>
          <p:cNvSpPr txBox="1"/>
          <p:nvPr/>
        </p:nvSpPr>
        <p:spPr>
          <a:xfrm>
            <a:off x="880679" y="349431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38" name="TextBox 37">
            <a:extLst>
              <a:ext uri="{FF2B5EF4-FFF2-40B4-BE49-F238E27FC236}">
                <a16:creationId xmlns:a16="http://schemas.microsoft.com/office/drawing/2014/main" xmlns="" id="{1B1BB403-C342-4020-80F8-C4EAEF61C2B5}"/>
              </a:ext>
            </a:extLst>
          </p:cNvPr>
          <p:cNvSpPr txBox="1"/>
          <p:nvPr/>
        </p:nvSpPr>
        <p:spPr>
          <a:xfrm>
            <a:off x="2261637" y="3503743"/>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39" name="TextBox 38">
            <a:extLst>
              <a:ext uri="{FF2B5EF4-FFF2-40B4-BE49-F238E27FC236}">
                <a16:creationId xmlns:a16="http://schemas.microsoft.com/office/drawing/2014/main" xmlns="" id="{45652E6A-B15A-4051-BD1D-0FBBD5EB8002}"/>
              </a:ext>
            </a:extLst>
          </p:cNvPr>
          <p:cNvSpPr txBox="1"/>
          <p:nvPr/>
        </p:nvSpPr>
        <p:spPr>
          <a:xfrm>
            <a:off x="3620543" y="34820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40" name="TextBox 39">
            <a:extLst>
              <a:ext uri="{FF2B5EF4-FFF2-40B4-BE49-F238E27FC236}">
                <a16:creationId xmlns:a16="http://schemas.microsoft.com/office/drawing/2014/main" xmlns="" id="{8AAD8524-497F-4E72-BC9B-7F55792FB9A7}"/>
              </a:ext>
            </a:extLst>
          </p:cNvPr>
          <p:cNvSpPr txBox="1"/>
          <p:nvPr/>
        </p:nvSpPr>
        <p:spPr>
          <a:xfrm>
            <a:off x="5744779" y="34820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41" name="TextBox 40">
            <a:extLst>
              <a:ext uri="{FF2B5EF4-FFF2-40B4-BE49-F238E27FC236}">
                <a16:creationId xmlns:a16="http://schemas.microsoft.com/office/drawing/2014/main" xmlns="" id="{8FC477CC-E11B-4726-A67E-6FD6CEBED709}"/>
              </a:ext>
            </a:extLst>
          </p:cNvPr>
          <p:cNvSpPr txBox="1"/>
          <p:nvPr/>
        </p:nvSpPr>
        <p:spPr>
          <a:xfrm>
            <a:off x="7086567" y="34825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42" name="TextBox 41">
            <a:extLst>
              <a:ext uri="{FF2B5EF4-FFF2-40B4-BE49-F238E27FC236}">
                <a16:creationId xmlns:a16="http://schemas.microsoft.com/office/drawing/2014/main" xmlns="" id="{B5DC7611-CCCD-477D-B7D1-8F2E241267EF}"/>
              </a:ext>
            </a:extLst>
          </p:cNvPr>
          <p:cNvSpPr txBox="1"/>
          <p:nvPr/>
        </p:nvSpPr>
        <p:spPr>
          <a:xfrm>
            <a:off x="8484643" y="34698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43" name="TextBox 42">
            <a:extLst>
              <a:ext uri="{FF2B5EF4-FFF2-40B4-BE49-F238E27FC236}">
                <a16:creationId xmlns:a16="http://schemas.microsoft.com/office/drawing/2014/main" xmlns="" id="{7A0D3565-081F-483E-938A-85C857AD4ABE}"/>
              </a:ext>
            </a:extLst>
          </p:cNvPr>
          <p:cNvSpPr txBox="1"/>
          <p:nvPr/>
        </p:nvSpPr>
        <p:spPr>
          <a:xfrm>
            <a:off x="593903" y="263419"/>
            <a:ext cx="10776283" cy="369332"/>
          </a:xfrm>
          <a:prstGeom prst="rect">
            <a:avLst/>
          </a:prstGeom>
          <a:noFill/>
        </p:spPr>
        <p:txBody>
          <a:bodyPr wrap="none" rtlCol="0">
            <a:spAutoFit/>
          </a:bodyPr>
          <a:lstStyle/>
          <a:p>
            <a:r>
              <a:rPr lang="en-GB" dirty="0"/>
              <a:t>Pairwise comparison of two treatments or conditions, with </a:t>
            </a:r>
            <a:r>
              <a:rPr lang="en-GB" dirty="0" smtClean="0"/>
              <a:t>no </a:t>
            </a:r>
            <a:r>
              <a:rPr lang="en-GB" dirty="0"/>
              <a:t>biological replicates and </a:t>
            </a:r>
            <a:r>
              <a:rPr lang="en-GB" dirty="0" smtClean="0"/>
              <a:t>three </a:t>
            </a:r>
            <a:r>
              <a:rPr lang="en-GB" dirty="0"/>
              <a:t>technical replicates. </a:t>
            </a:r>
          </a:p>
        </p:txBody>
      </p:sp>
      <p:cxnSp>
        <p:nvCxnSpPr>
          <p:cNvPr id="44" name="Straight Arrow Connector 43">
            <a:extLst>
              <a:ext uri="{FF2B5EF4-FFF2-40B4-BE49-F238E27FC236}">
                <a16:creationId xmlns:a16="http://schemas.microsoft.com/office/drawing/2014/main" xmlns="" id="{A37C1A0C-A307-49E8-84D3-C64C60041FC2}"/>
              </a:ext>
            </a:extLst>
          </p:cNvPr>
          <p:cNvCxnSpPr>
            <a:stCxn id="54" idx="2"/>
            <a:endCxn id="77" idx="0"/>
          </p:cNvCxnSpPr>
          <p:nvPr/>
        </p:nvCxnSpPr>
        <p:spPr>
          <a:xfrm flipH="1">
            <a:off x="2809407" y="6336626"/>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E50540E4-1A33-4A33-84DE-67321A615DCA}"/>
              </a:ext>
            </a:extLst>
          </p:cNvPr>
          <p:cNvCxnSpPr>
            <a:stCxn id="57" idx="2"/>
            <a:endCxn id="78" idx="0"/>
          </p:cNvCxnSpPr>
          <p:nvPr/>
        </p:nvCxnSpPr>
        <p:spPr>
          <a:xfrm flipH="1">
            <a:off x="4168313" y="632440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C5C2F138-F9EE-4772-95CD-32286E8A9E94}"/>
              </a:ext>
            </a:extLst>
          </p:cNvPr>
          <p:cNvCxnSpPr>
            <a:stCxn id="64" idx="2"/>
            <a:endCxn id="79" idx="0"/>
          </p:cNvCxnSpPr>
          <p:nvPr/>
        </p:nvCxnSpPr>
        <p:spPr>
          <a:xfrm flipH="1">
            <a:off x="6292549" y="632440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FF480010-A42D-4880-A199-0EF55FA06A2B}"/>
              </a:ext>
            </a:extLst>
          </p:cNvPr>
          <p:cNvCxnSpPr>
            <a:stCxn id="67" idx="2"/>
            <a:endCxn id="80" idx="0"/>
          </p:cNvCxnSpPr>
          <p:nvPr/>
        </p:nvCxnSpPr>
        <p:spPr>
          <a:xfrm flipH="1">
            <a:off x="7634337" y="6324402"/>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2BD04A6A-0110-4413-A931-001EE72AEDC0}"/>
              </a:ext>
            </a:extLst>
          </p:cNvPr>
          <p:cNvCxnSpPr>
            <a:stCxn id="70" idx="2"/>
            <a:endCxn id="81" idx="0"/>
          </p:cNvCxnSpPr>
          <p:nvPr/>
        </p:nvCxnSpPr>
        <p:spPr>
          <a:xfrm flipH="1">
            <a:off x="9032413" y="631217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E36F1D74-8A46-4684-9CB7-1F026A9BC090}"/>
              </a:ext>
            </a:extLst>
          </p:cNvPr>
          <p:cNvCxnSpPr>
            <a:stCxn id="51" idx="2"/>
            <a:endCxn id="76" idx="0"/>
          </p:cNvCxnSpPr>
          <p:nvPr/>
        </p:nvCxnSpPr>
        <p:spPr>
          <a:xfrm flipH="1">
            <a:off x="1428449" y="6336626"/>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EAE49F8D-2075-4A00-B31D-604946ABBF81}"/>
              </a:ext>
            </a:extLst>
          </p:cNvPr>
          <p:cNvSpPr txBox="1"/>
          <p:nvPr/>
        </p:nvSpPr>
        <p:spPr>
          <a:xfrm>
            <a:off x="2842381" y="4952326"/>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1</a:t>
            </a:r>
          </a:p>
        </p:txBody>
      </p:sp>
      <p:sp>
        <p:nvSpPr>
          <p:cNvPr id="51" name="TextBox 50">
            <a:extLst>
              <a:ext uri="{FF2B5EF4-FFF2-40B4-BE49-F238E27FC236}">
                <a16:creationId xmlns:a16="http://schemas.microsoft.com/office/drawing/2014/main" xmlns="" id="{DB53FC55-DDB0-41F4-8B11-E5C8CCCBA607}"/>
              </a:ext>
            </a:extLst>
          </p:cNvPr>
          <p:cNvSpPr txBox="1"/>
          <p:nvPr/>
        </p:nvSpPr>
        <p:spPr>
          <a:xfrm>
            <a:off x="1726060" y="5967294"/>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52" name="TextBox 51">
            <a:extLst>
              <a:ext uri="{FF2B5EF4-FFF2-40B4-BE49-F238E27FC236}">
                <a16:creationId xmlns:a16="http://schemas.microsoft.com/office/drawing/2014/main" xmlns="" id="{EECB5C90-47D3-4C54-B4DB-5E7302D2E8C5}"/>
              </a:ext>
            </a:extLst>
          </p:cNvPr>
          <p:cNvSpPr txBox="1"/>
          <p:nvPr/>
        </p:nvSpPr>
        <p:spPr>
          <a:xfrm>
            <a:off x="1726060" y="6881138"/>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53" name="Straight Arrow Connector 52">
            <a:extLst>
              <a:ext uri="{FF2B5EF4-FFF2-40B4-BE49-F238E27FC236}">
                <a16:creationId xmlns:a16="http://schemas.microsoft.com/office/drawing/2014/main" xmlns="" id="{F27D3A3C-C8A7-4E6F-A47B-E1B180B7349E}"/>
              </a:ext>
            </a:extLst>
          </p:cNvPr>
          <p:cNvCxnSpPr>
            <a:stCxn id="51" idx="2"/>
            <a:endCxn id="52" idx="0"/>
          </p:cNvCxnSpPr>
          <p:nvPr/>
        </p:nvCxnSpPr>
        <p:spPr>
          <a:xfrm>
            <a:off x="2273830" y="6336626"/>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F06AA69C-6CDD-4A40-8984-C93353FCDFE9}"/>
              </a:ext>
            </a:extLst>
          </p:cNvPr>
          <p:cNvSpPr txBox="1"/>
          <p:nvPr/>
        </p:nvSpPr>
        <p:spPr>
          <a:xfrm>
            <a:off x="3145166" y="5967294"/>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55" name="TextBox 54">
            <a:extLst>
              <a:ext uri="{FF2B5EF4-FFF2-40B4-BE49-F238E27FC236}">
                <a16:creationId xmlns:a16="http://schemas.microsoft.com/office/drawing/2014/main" xmlns="" id="{5C2E9F42-9C35-4A00-9C1E-62F2044B670D}"/>
              </a:ext>
            </a:extLst>
          </p:cNvPr>
          <p:cNvSpPr txBox="1"/>
          <p:nvPr/>
        </p:nvSpPr>
        <p:spPr>
          <a:xfrm>
            <a:off x="3145166" y="6881138"/>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56" name="Straight Arrow Connector 55">
            <a:extLst>
              <a:ext uri="{FF2B5EF4-FFF2-40B4-BE49-F238E27FC236}">
                <a16:creationId xmlns:a16="http://schemas.microsoft.com/office/drawing/2014/main" xmlns="" id="{1A6F79DE-6717-4B06-92A6-6C07EA0F81D7}"/>
              </a:ext>
            </a:extLst>
          </p:cNvPr>
          <p:cNvCxnSpPr>
            <a:stCxn id="54" idx="2"/>
            <a:endCxn id="55" idx="0"/>
          </p:cNvCxnSpPr>
          <p:nvPr/>
        </p:nvCxnSpPr>
        <p:spPr>
          <a:xfrm>
            <a:off x="3692936" y="6336626"/>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94C5D4FE-764E-4EA5-A7D7-8E4639F37E24}"/>
              </a:ext>
            </a:extLst>
          </p:cNvPr>
          <p:cNvSpPr txBox="1"/>
          <p:nvPr/>
        </p:nvSpPr>
        <p:spPr>
          <a:xfrm>
            <a:off x="4465924" y="595507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58" name="TextBox 57">
            <a:extLst>
              <a:ext uri="{FF2B5EF4-FFF2-40B4-BE49-F238E27FC236}">
                <a16:creationId xmlns:a16="http://schemas.microsoft.com/office/drawing/2014/main" xmlns="" id="{02430570-0B37-48CB-B21A-4BE2D64DA825}"/>
              </a:ext>
            </a:extLst>
          </p:cNvPr>
          <p:cNvSpPr txBox="1"/>
          <p:nvPr/>
        </p:nvSpPr>
        <p:spPr>
          <a:xfrm>
            <a:off x="4465924" y="686891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59" name="Straight Arrow Connector 58">
            <a:extLst>
              <a:ext uri="{FF2B5EF4-FFF2-40B4-BE49-F238E27FC236}">
                <a16:creationId xmlns:a16="http://schemas.microsoft.com/office/drawing/2014/main" xmlns="" id="{F3D15B79-3353-4538-8969-0988740FF3E8}"/>
              </a:ext>
            </a:extLst>
          </p:cNvPr>
          <p:cNvCxnSpPr>
            <a:stCxn id="57" idx="2"/>
            <a:endCxn id="58" idx="0"/>
          </p:cNvCxnSpPr>
          <p:nvPr/>
        </p:nvCxnSpPr>
        <p:spPr>
          <a:xfrm>
            <a:off x="5013694" y="632440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EA1C5DA7-C793-4CE8-B342-72695989C060}"/>
              </a:ext>
            </a:extLst>
          </p:cNvPr>
          <p:cNvCxnSpPr>
            <a:stCxn id="50" idx="2"/>
            <a:endCxn id="51" idx="0"/>
          </p:cNvCxnSpPr>
          <p:nvPr/>
        </p:nvCxnSpPr>
        <p:spPr>
          <a:xfrm flipH="1">
            <a:off x="2273830" y="5321658"/>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955DDE6E-6FBD-46F0-A436-D4B1D3BAB163}"/>
              </a:ext>
            </a:extLst>
          </p:cNvPr>
          <p:cNvCxnSpPr>
            <a:stCxn id="50" idx="2"/>
            <a:endCxn id="54" idx="0"/>
          </p:cNvCxnSpPr>
          <p:nvPr/>
        </p:nvCxnSpPr>
        <p:spPr>
          <a:xfrm flipH="1">
            <a:off x="3692936" y="5321658"/>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53965DF6-0CE4-4F37-A27E-06B69FA66B4F}"/>
              </a:ext>
            </a:extLst>
          </p:cNvPr>
          <p:cNvCxnSpPr>
            <a:stCxn id="50" idx="2"/>
            <a:endCxn id="57" idx="0"/>
          </p:cNvCxnSpPr>
          <p:nvPr/>
        </p:nvCxnSpPr>
        <p:spPr>
          <a:xfrm>
            <a:off x="3705983" y="5321658"/>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18455862-600D-4E02-A8FA-51DE00243AC6}"/>
              </a:ext>
            </a:extLst>
          </p:cNvPr>
          <p:cNvSpPr txBox="1"/>
          <p:nvPr/>
        </p:nvSpPr>
        <p:spPr>
          <a:xfrm>
            <a:off x="7706481" y="4940102"/>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2</a:t>
            </a:r>
          </a:p>
        </p:txBody>
      </p:sp>
      <p:sp>
        <p:nvSpPr>
          <p:cNvPr id="64" name="TextBox 63">
            <a:extLst>
              <a:ext uri="{FF2B5EF4-FFF2-40B4-BE49-F238E27FC236}">
                <a16:creationId xmlns:a16="http://schemas.microsoft.com/office/drawing/2014/main" xmlns="" id="{A59CD8F1-878B-4D6E-B8D2-27739299F7CF}"/>
              </a:ext>
            </a:extLst>
          </p:cNvPr>
          <p:cNvSpPr txBox="1"/>
          <p:nvPr/>
        </p:nvSpPr>
        <p:spPr>
          <a:xfrm>
            <a:off x="6590160" y="595507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65" name="TextBox 64">
            <a:extLst>
              <a:ext uri="{FF2B5EF4-FFF2-40B4-BE49-F238E27FC236}">
                <a16:creationId xmlns:a16="http://schemas.microsoft.com/office/drawing/2014/main" xmlns="" id="{51BD218C-DDD8-4DCF-9DC5-9FB31A127B0C}"/>
              </a:ext>
            </a:extLst>
          </p:cNvPr>
          <p:cNvSpPr txBox="1"/>
          <p:nvPr/>
        </p:nvSpPr>
        <p:spPr>
          <a:xfrm>
            <a:off x="6590160" y="686891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4</a:t>
            </a:r>
          </a:p>
        </p:txBody>
      </p:sp>
      <p:cxnSp>
        <p:nvCxnSpPr>
          <p:cNvPr id="66" name="Straight Arrow Connector 65">
            <a:extLst>
              <a:ext uri="{FF2B5EF4-FFF2-40B4-BE49-F238E27FC236}">
                <a16:creationId xmlns:a16="http://schemas.microsoft.com/office/drawing/2014/main" xmlns="" id="{D94357F4-7B6B-49AD-BF24-3F1C0F4211B4}"/>
              </a:ext>
            </a:extLst>
          </p:cNvPr>
          <p:cNvCxnSpPr>
            <a:stCxn id="64" idx="2"/>
            <a:endCxn id="65" idx="0"/>
          </p:cNvCxnSpPr>
          <p:nvPr/>
        </p:nvCxnSpPr>
        <p:spPr>
          <a:xfrm>
            <a:off x="7137930" y="632440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xmlns="" id="{F7408FE5-DF2E-4CEE-86FF-FC27827A073B}"/>
              </a:ext>
            </a:extLst>
          </p:cNvPr>
          <p:cNvSpPr txBox="1"/>
          <p:nvPr/>
        </p:nvSpPr>
        <p:spPr>
          <a:xfrm>
            <a:off x="8009266" y="595507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5</a:t>
            </a:r>
          </a:p>
        </p:txBody>
      </p:sp>
      <p:sp>
        <p:nvSpPr>
          <p:cNvPr id="68" name="TextBox 67">
            <a:extLst>
              <a:ext uri="{FF2B5EF4-FFF2-40B4-BE49-F238E27FC236}">
                <a16:creationId xmlns:a16="http://schemas.microsoft.com/office/drawing/2014/main" xmlns="" id="{620E5344-1AA0-4CA2-A820-CE616ED7A235}"/>
              </a:ext>
            </a:extLst>
          </p:cNvPr>
          <p:cNvSpPr txBox="1"/>
          <p:nvPr/>
        </p:nvSpPr>
        <p:spPr>
          <a:xfrm>
            <a:off x="8009266" y="686891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5</a:t>
            </a:r>
          </a:p>
        </p:txBody>
      </p:sp>
      <p:cxnSp>
        <p:nvCxnSpPr>
          <p:cNvPr id="69" name="Straight Arrow Connector 68">
            <a:extLst>
              <a:ext uri="{FF2B5EF4-FFF2-40B4-BE49-F238E27FC236}">
                <a16:creationId xmlns:a16="http://schemas.microsoft.com/office/drawing/2014/main" xmlns="" id="{1C29C114-0B87-4702-8014-3947DD4C4828}"/>
              </a:ext>
            </a:extLst>
          </p:cNvPr>
          <p:cNvCxnSpPr>
            <a:stCxn id="67" idx="2"/>
            <a:endCxn id="68" idx="0"/>
          </p:cNvCxnSpPr>
          <p:nvPr/>
        </p:nvCxnSpPr>
        <p:spPr>
          <a:xfrm>
            <a:off x="8557036" y="632440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xmlns="" id="{2B856B3F-C4A8-4595-A50C-16E8B2ABAE4A}"/>
              </a:ext>
            </a:extLst>
          </p:cNvPr>
          <p:cNvSpPr txBox="1"/>
          <p:nvPr/>
        </p:nvSpPr>
        <p:spPr>
          <a:xfrm>
            <a:off x="9330024" y="594284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6</a:t>
            </a:r>
          </a:p>
        </p:txBody>
      </p:sp>
      <p:sp>
        <p:nvSpPr>
          <p:cNvPr id="71" name="TextBox 70">
            <a:extLst>
              <a:ext uri="{FF2B5EF4-FFF2-40B4-BE49-F238E27FC236}">
                <a16:creationId xmlns:a16="http://schemas.microsoft.com/office/drawing/2014/main" xmlns="" id="{089F75D9-FD4E-42EF-9ADC-85BD0242BD8B}"/>
              </a:ext>
            </a:extLst>
          </p:cNvPr>
          <p:cNvSpPr txBox="1"/>
          <p:nvPr/>
        </p:nvSpPr>
        <p:spPr>
          <a:xfrm>
            <a:off x="9330024" y="685669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6</a:t>
            </a:r>
          </a:p>
        </p:txBody>
      </p:sp>
      <p:cxnSp>
        <p:nvCxnSpPr>
          <p:cNvPr id="72" name="Straight Arrow Connector 71">
            <a:extLst>
              <a:ext uri="{FF2B5EF4-FFF2-40B4-BE49-F238E27FC236}">
                <a16:creationId xmlns:a16="http://schemas.microsoft.com/office/drawing/2014/main" xmlns="" id="{34CD601C-5F30-42E1-B007-E8FA142C807F}"/>
              </a:ext>
            </a:extLst>
          </p:cNvPr>
          <p:cNvCxnSpPr>
            <a:stCxn id="70" idx="2"/>
            <a:endCxn id="71" idx="0"/>
          </p:cNvCxnSpPr>
          <p:nvPr/>
        </p:nvCxnSpPr>
        <p:spPr>
          <a:xfrm>
            <a:off x="9877794" y="631217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37E3B069-1F2E-4861-B180-FD8A882741F1}"/>
              </a:ext>
            </a:extLst>
          </p:cNvPr>
          <p:cNvCxnSpPr>
            <a:stCxn id="63" idx="2"/>
            <a:endCxn id="64" idx="0"/>
          </p:cNvCxnSpPr>
          <p:nvPr/>
        </p:nvCxnSpPr>
        <p:spPr>
          <a:xfrm flipH="1">
            <a:off x="7137930" y="5309434"/>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4D5574A7-9394-49BB-9740-D3A89C3AFD64}"/>
              </a:ext>
            </a:extLst>
          </p:cNvPr>
          <p:cNvCxnSpPr>
            <a:stCxn id="63" idx="2"/>
            <a:endCxn id="67" idx="0"/>
          </p:cNvCxnSpPr>
          <p:nvPr/>
        </p:nvCxnSpPr>
        <p:spPr>
          <a:xfrm flipH="1">
            <a:off x="8557036" y="5309434"/>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5E4B54F9-36B6-4B8A-8386-783F172A2B2C}"/>
              </a:ext>
            </a:extLst>
          </p:cNvPr>
          <p:cNvCxnSpPr>
            <a:stCxn id="63" idx="2"/>
            <a:endCxn id="70" idx="0"/>
          </p:cNvCxnSpPr>
          <p:nvPr/>
        </p:nvCxnSpPr>
        <p:spPr>
          <a:xfrm>
            <a:off x="8570083" y="5309434"/>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xmlns="" id="{05131181-1404-42A8-B79C-C98EAAFD1F0B}"/>
              </a:ext>
            </a:extLst>
          </p:cNvPr>
          <p:cNvSpPr txBox="1"/>
          <p:nvPr/>
        </p:nvSpPr>
        <p:spPr>
          <a:xfrm>
            <a:off x="880679" y="7650876"/>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77" name="TextBox 76">
            <a:extLst>
              <a:ext uri="{FF2B5EF4-FFF2-40B4-BE49-F238E27FC236}">
                <a16:creationId xmlns:a16="http://schemas.microsoft.com/office/drawing/2014/main" xmlns="" id="{022A2E03-4F84-4521-B5AC-2A5D852E5F59}"/>
              </a:ext>
            </a:extLst>
          </p:cNvPr>
          <p:cNvSpPr txBox="1"/>
          <p:nvPr/>
        </p:nvSpPr>
        <p:spPr>
          <a:xfrm>
            <a:off x="2261637" y="7660301"/>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78" name="TextBox 77">
            <a:extLst>
              <a:ext uri="{FF2B5EF4-FFF2-40B4-BE49-F238E27FC236}">
                <a16:creationId xmlns:a16="http://schemas.microsoft.com/office/drawing/2014/main" xmlns="" id="{8D4C2514-30B1-4C7E-812A-9BE07041DA72}"/>
              </a:ext>
            </a:extLst>
          </p:cNvPr>
          <p:cNvSpPr txBox="1"/>
          <p:nvPr/>
        </p:nvSpPr>
        <p:spPr>
          <a:xfrm>
            <a:off x="3620543" y="763865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3</a:t>
            </a:r>
          </a:p>
        </p:txBody>
      </p:sp>
      <p:sp>
        <p:nvSpPr>
          <p:cNvPr id="79" name="TextBox 78">
            <a:extLst>
              <a:ext uri="{FF2B5EF4-FFF2-40B4-BE49-F238E27FC236}">
                <a16:creationId xmlns:a16="http://schemas.microsoft.com/office/drawing/2014/main" xmlns="" id="{757B4285-51AD-4743-8D4C-C630D18DC23C}"/>
              </a:ext>
            </a:extLst>
          </p:cNvPr>
          <p:cNvSpPr txBox="1"/>
          <p:nvPr/>
        </p:nvSpPr>
        <p:spPr>
          <a:xfrm>
            <a:off x="5744779" y="763865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4</a:t>
            </a:r>
          </a:p>
        </p:txBody>
      </p:sp>
      <p:sp>
        <p:nvSpPr>
          <p:cNvPr id="80" name="TextBox 79">
            <a:extLst>
              <a:ext uri="{FF2B5EF4-FFF2-40B4-BE49-F238E27FC236}">
                <a16:creationId xmlns:a16="http://schemas.microsoft.com/office/drawing/2014/main" xmlns="" id="{8F4CD7A3-7BAE-4C8C-B164-58CCF0A04163}"/>
              </a:ext>
            </a:extLst>
          </p:cNvPr>
          <p:cNvSpPr txBox="1"/>
          <p:nvPr/>
        </p:nvSpPr>
        <p:spPr>
          <a:xfrm>
            <a:off x="7086567" y="763912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5</a:t>
            </a:r>
          </a:p>
        </p:txBody>
      </p:sp>
      <p:sp>
        <p:nvSpPr>
          <p:cNvPr id="81" name="TextBox 80">
            <a:extLst>
              <a:ext uri="{FF2B5EF4-FFF2-40B4-BE49-F238E27FC236}">
                <a16:creationId xmlns:a16="http://schemas.microsoft.com/office/drawing/2014/main" xmlns="" id="{B660D915-072D-4CE0-9208-4B2097538925}"/>
              </a:ext>
            </a:extLst>
          </p:cNvPr>
          <p:cNvSpPr txBox="1"/>
          <p:nvPr/>
        </p:nvSpPr>
        <p:spPr>
          <a:xfrm>
            <a:off x="8484643" y="762642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6</a:t>
            </a:r>
          </a:p>
        </p:txBody>
      </p:sp>
      <p:sp>
        <p:nvSpPr>
          <p:cNvPr id="82" name="TextBox 81">
            <a:extLst>
              <a:ext uri="{FF2B5EF4-FFF2-40B4-BE49-F238E27FC236}">
                <a16:creationId xmlns:a16="http://schemas.microsoft.com/office/drawing/2014/main" xmlns="" id="{821F3225-6094-4B24-9C27-DD15EFCA6C44}"/>
              </a:ext>
            </a:extLst>
          </p:cNvPr>
          <p:cNvSpPr txBox="1"/>
          <p:nvPr/>
        </p:nvSpPr>
        <p:spPr>
          <a:xfrm>
            <a:off x="646399" y="4362588"/>
            <a:ext cx="10816872" cy="369332"/>
          </a:xfrm>
          <a:prstGeom prst="rect">
            <a:avLst/>
          </a:prstGeom>
          <a:noFill/>
        </p:spPr>
        <p:txBody>
          <a:bodyPr wrap="none" rtlCol="0">
            <a:spAutoFit/>
          </a:bodyPr>
          <a:lstStyle/>
          <a:p>
            <a:r>
              <a:rPr lang="en-GB" dirty="0"/>
              <a:t> Pairwise comparison of two treatments or conditions, with </a:t>
            </a:r>
            <a:r>
              <a:rPr lang="en-GB" dirty="0" smtClean="0"/>
              <a:t>three </a:t>
            </a:r>
            <a:r>
              <a:rPr lang="en-GB" dirty="0"/>
              <a:t>biological </a:t>
            </a:r>
            <a:r>
              <a:rPr lang="en-GB" dirty="0" smtClean="0"/>
              <a:t>replicates and no technical </a:t>
            </a:r>
            <a:r>
              <a:rPr lang="en-GB" dirty="0"/>
              <a:t>replicates. </a:t>
            </a:r>
          </a:p>
        </p:txBody>
      </p:sp>
      <p:sp>
        <p:nvSpPr>
          <p:cNvPr id="84" name="TextBox 83">
            <a:extLst>
              <a:ext uri="{FF2B5EF4-FFF2-40B4-BE49-F238E27FC236}">
                <a16:creationId xmlns:a16="http://schemas.microsoft.com/office/drawing/2014/main" xmlns="" id="{7DFFFC7A-061B-4319-94D9-9899227F3245}"/>
              </a:ext>
            </a:extLst>
          </p:cNvPr>
          <p:cNvSpPr txBox="1"/>
          <p:nvPr/>
        </p:nvSpPr>
        <p:spPr>
          <a:xfrm>
            <a:off x="9407588" y="598878"/>
            <a:ext cx="317716" cy="369332"/>
          </a:xfrm>
          <a:prstGeom prst="rect">
            <a:avLst/>
          </a:prstGeom>
          <a:noFill/>
        </p:spPr>
        <p:txBody>
          <a:bodyPr wrap="none" rtlCol="0">
            <a:spAutoFit/>
          </a:bodyPr>
          <a:lstStyle/>
          <a:p>
            <a:r>
              <a:rPr lang="en-GB" dirty="0"/>
              <a:t>A</a:t>
            </a:r>
          </a:p>
        </p:txBody>
      </p:sp>
      <p:sp>
        <p:nvSpPr>
          <p:cNvPr id="85" name="TextBox 84">
            <a:extLst>
              <a:ext uri="{FF2B5EF4-FFF2-40B4-BE49-F238E27FC236}">
                <a16:creationId xmlns:a16="http://schemas.microsoft.com/office/drawing/2014/main" xmlns="" id="{96AE48C5-8FB9-473F-985E-A50BD707B8DB}"/>
              </a:ext>
            </a:extLst>
          </p:cNvPr>
          <p:cNvSpPr txBox="1"/>
          <p:nvPr/>
        </p:nvSpPr>
        <p:spPr>
          <a:xfrm>
            <a:off x="10425563" y="1606279"/>
            <a:ext cx="309700" cy="369332"/>
          </a:xfrm>
          <a:prstGeom prst="rect">
            <a:avLst/>
          </a:prstGeom>
          <a:noFill/>
        </p:spPr>
        <p:txBody>
          <a:bodyPr wrap="none" rtlCol="0">
            <a:spAutoFit/>
          </a:bodyPr>
          <a:lstStyle/>
          <a:p>
            <a:r>
              <a:rPr lang="en-GB" dirty="0"/>
              <a:t>B</a:t>
            </a:r>
          </a:p>
        </p:txBody>
      </p:sp>
      <p:sp>
        <p:nvSpPr>
          <p:cNvPr id="86" name="TextBox 85">
            <a:extLst>
              <a:ext uri="{FF2B5EF4-FFF2-40B4-BE49-F238E27FC236}">
                <a16:creationId xmlns:a16="http://schemas.microsoft.com/office/drawing/2014/main" xmlns="" id="{D5FFBE7D-5E61-4430-AF7E-7F65D318CF7D}"/>
              </a:ext>
            </a:extLst>
          </p:cNvPr>
          <p:cNvSpPr txBox="1"/>
          <p:nvPr/>
        </p:nvSpPr>
        <p:spPr>
          <a:xfrm>
            <a:off x="10454670" y="2539914"/>
            <a:ext cx="308098" cy="369332"/>
          </a:xfrm>
          <a:prstGeom prst="rect">
            <a:avLst/>
          </a:prstGeom>
          <a:noFill/>
        </p:spPr>
        <p:txBody>
          <a:bodyPr wrap="none" rtlCol="0">
            <a:spAutoFit/>
          </a:bodyPr>
          <a:lstStyle/>
          <a:p>
            <a:r>
              <a:rPr lang="en-GB" dirty="0"/>
              <a:t>C</a:t>
            </a:r>
          </a:p>
        </p:txBody>
      </p:sp>
      <p:sp>
        <p:nvSpPr>
          <p:cNvPr id="87" name="TextBox 86">
            <a:extLst>
              <a:ext uri="{FF2B5EF4-FFF2-40B4-BE49-F238E27FC236}">
                <a16:creationId xmlns:a16="http://schemas.microsoft.com/office/drawing/2014/main" xmlns="" id="{28E242D5-B4F3-4B4F-B5A0-061D34EB0578}"/>
              </a:ext>
            </a:extLst>
          </p:cNvPr>
          <p:cNvSpPr txBox="1"/>
          <p:nvPr/>
        </p:nvSpPr>
        <p:spPr>
          <a:xfrm>
            <a:off x="9578145" y="3251854"/>
            <a:ext cx="327334" cy="369332"/>
          </a:xfrm>
          <a:prstGeom prst="rect">
            <a:avLst/>
          </a:prstGeom>
          <a:noFill/>
        </p:spPr>
        <p:txBody>
          <a:bodyPr wrap="none" rtlCol="0">
            <a:spAutoFit/>
          </a:bodyPr>
          <a:lstStyle/>
          <a:p>
            <a:r>
              <a:rPr lang="en-GB" dirty="0"/>
              <a:t>D</a:t>
            </a:r>
          </a:p>
        </p:txBody>
      </p:sp>
      <p:sp>
        <p:nvSpPr>
          <p:cNvPr id="89" name="TextBox 88">
            <a:extLst>
              <a:ext uri="{FF2B5EF4-FFF2-40B4-BE49-F238E27FC236}">
                <a16:creationId xmlns:a16="http://schemas.microsoft.com/office/drawing/2014/main" xmlns="" id="{63151A96-B412-479E-B3FF-18D0D73EC934}"/>
              </a:ext>
            </a:extLst>
          </p:cNvPr>
          <p:cNvSpPr txBox="1"/>
          <p:nvPr/>
        </p:nvSpPr>
        <p:spPr>
          <a:xfrm>
            <a:off x="304800" y="8848724"/>
            <a:ext cx="10896600" cy="3416320"/>
          </a:xfrm>
          <a:prstGeom prst="rect">
            <a:avLst/>
          </a:prstGeom>
          <a:noFill/>
        </p:spPr>
        <p:txBody>
          <a:bodyPr wrap="square" rtlCol="0">
            <a:spAutoFit/>
          </a:bodyPr>
          <a:lstStyle/>
          <a:p>
            <a:r>
              <a:rPr lang="en-GB" dirty="0"/>
              <a:t>Figure 1. Simple experimental designs in </a:t>
            </a:r>
            <a:r>
              <a:rPr lang="en-GB" dirty="0" err="1"/>
              <a:t>mzTab</a:t>
            </a:r>
            <a:r>
              <a:rPr lang="en-GB" dirty="0"/>
              <a:t> can be represented using a combination of </a:t>
            </a:r>
            <a:r>
              <a:rPr lang="en-GB" dirty="0" err="1"/>
              <a:t>study_variable</a:t>
            </a:r>
            <a:r>
              <a:rPr lang="en-GB" dirty="0"/>
              <a:t> (SV), assay, </a:t>
            </a:r>
            <a:r>
              <a:rPr lang="en-GB" dirty="0" err="1"/>
              <a:t>ms_run</a:t>
            </a:r>
            <a:r>
              <a:rPr lang="en-GB" dirty="0"/>
              <a:t> and sample. Quantitative values can be reported in files for SVs and assays. A) SV is intended to capture different groups of replicates, which might have resulted from different sample types e.g. control versus treated (as 2 SVs), </a:t>
            </a:r>
            <a:r>
              <a:rPr lang="en-GB" i="1" dirty="0"/>
              <a:t>n </a:t>
            </a:r>
            <a:r>
              <a:rPr lang="en-GB" dirty="0"/>
              <a:t>time points over a treatment course (as </a:t>
            </a:r>
            <a:r>
              <a:rPr lang="en-GB" i="1" dirty="0"/>
              <a:t>n</a:t>
            </a:r>
            <a:r>
              <a:rPr lang="en-GB" dirty="0"/>
              <a:t> SVs). Nested designs can be captured by annotation of additional CV terms onto SVs. B) assay captures a measurement made about a molecule (peptide or small molecule) where multiple assays within the same group are taken to be replicates of some kind (biological or technical). Additional details about the sample processing to generate an assay should not be captured in </a:t>
            </a:r>
            <a:r>
              <a:rPr lang="en-GB" dirty="0" err="1"/>
              <a:t>mzTab</a:t>
            </a:r>
            <a:r>
              <a:rPr lang="en-GB" dirty="0"/>
              <a:t>, but could be captured via a reference to an external suitable format such as ISA-TAB. C) </a:t>
            </a:r>
            <a:r>
              <a:rPr lang="en-GB" dirty="0" err="1"/>
              <a:t>ms_run</a:t>
            </a:r>
            <a:r>
              <a:rPr lang="en-GB" dirty="0"/>
              <a:t> captures a single run on an MS instrument. If pre-fractionation has been performed then an assay can reference to multiple </a:t>
            </a:r>
            <a:r>
              <a:rPr lang="en-GB" dirty="0" err="1"/>
              <a:t>ms_runs</a:t>
            </a:r>
            <a:r>
              <a:rPr lang="en-GB" dirty="0"/>
              <a:t>. In this case, </a:t>
            </a:r>
            <a:r>
              <a:rPr lang="en-GB" dirty="0" err="1"/>
              <a:t>ms_run</a:t>
            </a:r>
            <a:r>
              <a:rPr lang="en-GB" dirty="0"/>
              <a:t> can have a nested structure enabling assay to reference to a group of MS files. D) samples are optional in </a:t>
            </a:r>
            <a:r>
              <a:rPr lang="en-GB" dirty="0" err="1"/>
              <a:t>mzTab</a:t>
            </a:r>
            <a:r>
              <a:rPr lang="en-GB" dirty="0"/>
              <a:t> since the quantitative software may often be unaware of the biological samples that have been analysed.</a:t>
            </a:r>
          </a:p>
        </p:txBody>
      </p:sp>
    </p:spTree>
    <p:extLst>
      <p:ext uri="{BB962C8B-B14F-4D97-AF65-F5344CB8AC3E}">
        <p14:creationId xmlns:p14="http://schemas.microsoft.com/office/powerpoint/2010/main" val="1161514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352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Jones</dc:creator>
  <cp:lastModifiedBy>Jones, Andy</cp:lastModifiedBy>
  <cp:revision>24</cp:revision>
  <dcterms:created xsi:type="dcterms:W3CDTF">2017-08-22T16:29:06Z</dcterms:created>
  <dcterms:modified xsi:type="dcterms:W3CDTF">2018-05-17T15:44:09Z</dcterms:modified>
</cp:coreProperties>
</file>