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0f4ee422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0f4ee422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0f4ee422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0f4ee422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0f4ee422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0f4ee422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0f4ee422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0f4ee422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0f4ee422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0f4ee422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0f4ee422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0f4ee422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0f4ee422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0f4ee422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0f4ee422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0f4ee422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0f4ee422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0f4ee422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0f4ee42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0f4ee42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0f4ee422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0f4ee422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0f4ee422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0f4ee422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0f4ee422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0f4ee422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0f4ee422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0f4ee422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0f4ee422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0f4ee422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Szőlőcukor25ezer kft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94650" y="3924925"/>
            <a:ext cx="4460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Made by: Szilárd Rigó, Kornél Kocsis, Martin Váncsa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Product detail page: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Shopping cart page: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User account page: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Challenges and Solutions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Some challenges we faced included: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Handling user authentication securely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Managing product stock dynamically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Ensuring the cart persisted properly through sessions</a:t>
            </a:r>
            <a:br>
              <a:rPr lang="h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We overcame these challenges with session management, careful database queries, and user input validation."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Possible Future Improvements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If we had more time, we would like to: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Add payment integration (e.g., PayPal)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Improve the UI with modern frameworks like React or Vue.js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Implement more advanced user roles and permissions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Optimize the database queries for larger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Summary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 successfully created an online gambling accessory store.</a:t>
            </a:r>
            <a:br>
              <a:rPr lang="h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We used PHP, HTML, CSS, JavaScript, and MySQL.</a:t>
            </a:r>
            <a:br>
              <a:rPr lang="h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We gained valuable experience in full-stack development and database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Thank you!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Thank you very much for your attention.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We are happy to answer any questions you might have!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Welcome to our project presentation.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Today, we are excited to introduce our website, which sells gambling accessories online.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We created this project as part of our Software Developer Technician exam.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Our goal was to design a fully functional e-commerce platform focused on gambling accessories, such as cards, dice, poker chips, and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The platform aims to be user-friendly, secure, and scalable for future growth.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Technologies Used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We used the following technologies: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hu"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 for backend logic and server-side operations.</a:t>
            </a:r>
            <a:br>
              <a:rPr lang="hu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hu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hu"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 for structuring and designing the pages.</a:t>
            </a:r>
            <a:br>
              <a:rPr lang="hu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hu"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 to enhance user interactions and dynamic content.</a:t>
            </a:r>
            <a:br>
              <a:rPr lang="hu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hu">
                <a:latin typeface="Arial"/>
                <a:ea typeface="Arial"/>
                <a:cs typeface="Arial"/>
                <a:sym typeface="Arial"/>
              </a:rPr>
              <a:t>phpMyAdmin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hu"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 to manage the database.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Main Features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The main features of our website include: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User registration and login system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Product catalog and detailed product pages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Shopping cart functionality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Basic order management for users</a:t>
            </a:r>
            <a:br>
              <a:rPr lang="h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System Architecture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Our system follows a classic structure: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Frontend for user interaction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Backend with PHP handling requests and database communication</a:t>
            </a:r>
            <a:br>
              <a:rPr lang="hu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/>
              <a:t>MySQL database storing user data, products, and orders</a:t>
            </a: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Database Design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We used </a:t>
            </a:r>
            <a:r>
              <a:rPr b="1" lang="hu">
                <a:latin typeface="Arial"/>
                <a:ea typeface="Arial"/>
                <a:cs typeface="Arial"/>
                <a:sym typeface="Arial"/>
              </a:rPr>
              <a:t>phpMyAdmin</a:t>
            </a:r>
            <a:r>
              <a:rPr lang="hu">
                <a:latin typeface="Arial"/>
                <a:ea typeface="Arial"/>
                <a:cs typeface="Arial"/>
                <a:sym typeface="Arial"/>
              </a:rPr>
              <a:t> to create and manage our database.</a:t>
            </a:r>
            <a:br>
              <a:rPr lang="hu">
                <a:latin typeface="Arial"/>
                <a:ea typeface="Arial"/>
                <a:cs typeface="Arial"/>
                <a:sym typeface="Arial"/>
              </a:rPr>
            </a:br>
            <a:r>
              <a:rPr lang="hu">
                <a:latin typeface="Arial"/>
                <a:ea typeface="Arial"/>
                <a:cs typeface="Arial"/>
                <a:sym typeface="Arial"/>
              </a:rPr>
              <a:t> The database includes the following main tables: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>
                <a:latin typeface="Arial"/>
                <a:ea typeface="Arial"/>
                <a:cs typeface="Arial"/>
                <a:sym typeface="Arial"/>
              </a:rPr>
              <a:t>Users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>
                <a:latin typeface="Arial"/>
                <a:ea typeface="Arial"/>
                <a:cs typeface="Arial"/>
                <a:sym typeface="Arial"/>
              </a:rPr>
              <a:t>Products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>
                <a:latin typeface="Arial"/>
                <a:ea typeface="Arial"/>
                <a:cs typeface="Arial"/>
                <a:sym typeface="Arial"/>
              </a:rPr>
              <a:t>Orders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>
                <a:latin typeface="Arial"/>
                <a:ea typeface="Arial"/>
                <a:cs typeface="Arial"/>
                <a:sym typeface="Arial"/>
              </a:rPr>
              <a:t>Order_Items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Cart_items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Cart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750" y="2253875"/>
            <a:ext cx="3798075" cy="24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Development Process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hu" sz="1302"/>
              <a:t>Our development process consisted of several stages:</a:t>
            </a:r>
            <a:endParaRPr sz="1302"/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18"/>
              <a:buFont typeface="Arial"/>
              <a:buAutoNum type="arabicPeriod"/>
            </a:pPr>
            <a:r>
              <a:rPr lang="hu" sz="1302"/>
              <a:t>Requirements analysis and planning</a:t>
            </a:r>
            <a:br>
              <a:rPr lang="hu" sz="1302"/>
            </a:br>
            <a:endParaRPr sz="1302"/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18"/>
              <a:buFont typeface="Arial"/>
              <a:buAutoNum type="arabicPeriod"/>
            </a:pPr>
            <a:r>
              <a:rPr lang="hu" sz="1302"/>
              <a:t>Database design and setup</a:t>
            </a:r>
            <a:br>
              <a:rPr lang="hu" sz="1302"/>
            </a:br>
            <a:endParaRPr sz="1302"/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18"/>
              <a:buFont typeface="Arial"/>
              <a:buAutoNum type="arabicPeriod"/>
            </a:pPr>
            <a:r>
              <a:rPr lang="hu" sz="1302"/>
              <a:t>Frontend page development</a:t>
            </a:r>
            <a:br>
              <a:rPr lang="hu" sz="1302"/>
            </a:br>
            <a:endParaRPr sz="1302"/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18"/>
              <a:buFont typeface="Arial"/>
              <a:buAutoNum type="arabicPeriod"/>
            </a:pPr>
            <a:r>
              <a:rPr lang="hu" sz="1302"/>
              <a:t>Backend development with PHP</a:t>
            </a:r>
            <a:br>
              <a:rPr lang="hu" sz="1302"/>
            </a:br>
            <a:endParaRPr sz="1302"/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18"/>
              <a:buFont typeface="Arial"/>
              <a:buAutoNum type="arabicPeriod"/>
            </a:pPr>
            <a:r>
              <a:rPr lang="hu" sz="1302"/>
              <a:t>Integration and testing</a:t>
            </a:r>
            <a:br>
              <a:rPr lang="hu" sz="1302"/>
            </a:b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hu" sz="1302"/>
              <a:t>We worked iteratively, testing and improving after each major step.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Website Demo (Screenshots)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Homepage displaying featured products: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