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76" r:id="rId19"/>
    <p:sldId id="267" r:id="rId20"/>
    <p:sldId id="268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Diagramme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Diagramme </a:t>
            </a:r>
            <a:r>
              <a:rPr lang="fr-FR" b="1" dirty="0" smtClean="0"/>
              <a:t>des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exigences </a:t>
            </a:r>
            <a:r>
              <a:rPr lang="fr-FR" b="1" dirty="0"/>
              <a:t>part </a:t>
            </a:r>
            <a:r>
              <a:rPr lang="fr-FR" b="1" dirty="0" smtClean="0"/>
              <a:t>4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46602" y="-600545"/>
            <a:ext cx="6630149" cy="80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324" y="676656"/>
            <a:ext cx="8534400" cy="3615267"/>
          </a:xfrm>
        </p:spPr>
        <p:txBody>
          <a:bodyPr/>
          <a:lstStyle/>
          <a:p>
            <a:r>
              <a:rPr lang="fr-FR" b="1" dirty="0"/>
              <a:t>Diagramme des exigences part </a:t>
            </a:r>
            <a:r>
              <a:rPr lang="fr-FR" b="1" dirty="0" smtClean="0"/>
              <a:t>5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63651" y="-206407"/>
            <a:ext cx="6156769" cy="72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4644" y="140031"/>
            <a:ext cx="8534400" cy="1507067"/>
          </a:xfrm>
        </p:spPr>
        <p:txBody>
          <a:bodyPr/>
          <a:lstStyle/>
          <a:p>
            <a:r>
              <a:rPr lang="fr-FR" b="1" dirty="0" smtClean="0"/>
              <a:t>Diagramme de séquence part 1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00" y="1647098"/>
            <a:ext cx="9221487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4644" y="140031"/>
            <a:ext cx="8534400" cy="1507067"/>
          </a:xfrm>
        </p:spPr>
        <p:txBody>
          <a:bodyPr/>
          <a:lstStyle/>
          <a:p>
            <a:r>
              <a:rPr lang="fr-FR" b="1" dirty="0" smtClean="0"/>
              <a:t>Diagramme de séquence part 2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3" y="1718721"/>
            <a:ext cx="936438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4644" y="140031"/>
            <a:ext cx="8534400" cy="1507067"/>
          </a:xfrm>
        </p:spPr>
        <p:txBody>
          <a:bodyPr/>
          <a:lstStyle/>
          <a:p>
            <a:r>
              <a:rPr lang="fr-FR" b="1" dirty="0" smtClean="0"/>
              <a:t>Diagramme de séquence part 3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48" y="1776261"/>
            <a:ext cx="907859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4644" y="140031"/>
            <a:ext cx="8534400" cy="1507067"/>
          </a:xfrm>
        </p:spPr>
        <p:txBody>
          <a:bodyPr/>
          <a:lstStyle/>
          <a:p>
            <a:r>
              <a:rPr lang="fr-FR" b="1" dirty="0" smtClean="0"/>
              <a:t>Diagramme de séquence part 4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58" y="2160723"/>
            <a:ext cx="910717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4644" y="140031"/>
            <a:ext cx="8534400" cy="1507067"/>
          </a:xfrm>
        </p:spPr>
        <p:txBody>
          <a:bodyPr/>
          <a:lstStyle/>
          <a:p>
            <a:r>
              <a:rPr lang="fr-FR" b="1" dirty="0" smtClean="0"/>
              <a:t>Diagramme de séquence part 5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1647098"/>
            <a:ext cx="4952878" cy="51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MCD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39" y="896112"/>
            <a:ext cx="737471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diagramme de classe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52" y="192405"/>
            <a:ext cx="79248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CRA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22" y="685800"/>
            <a:ext cx="9591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Use case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7" y="0"/>
            <a:ext cx="7518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GANT PRE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2" y="1258993"/>
            <a:ext cx="9174480" cy="41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Github</a:t>
            </a:r>
            <a:endParaRPr lang="fr-FR" b="1" dirty="0"/>
          </a:p>
        </p:txBody>
      </p:sp>
      <p:pic>
        <p:nvPicPr>
          <p:cNvPr id="4098" name="Picture 2" descr="https://lh7-us.googleusercontent.com/E77H7PNR0CqeSHNlkW4iaT4obH0V8ZpM6CZClNh3oO8b5226_wmRuRBoFRPFPffFBp37MdXqwN-pPHIK2ZUCTLDJ0F-TZ7gLTeLXuWL33WOnmnhAib9nkwjS3v83FPUpbgUPA_vp1FTeDNE2Y_BzN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46" y="1252728"/>
            <a:ext cx="9776554" cy="43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Trello</a:t>
            </a:r>
            <a:endParaRPr lang="fr-FR" b="1" dirty="0"/>
          </a:p>
        </p:txBody>
      </p:sp>
      <p:pic>
        <p:nvPicPr>
          <p:cNvPr id="5122" name="Picture 2" descr="https://lh7-us.googleusercontent.com/LN62Ij1VwQkLFBET4ANrc5rLvI4KjndlSgqgaF1_7Sf9ORcK9QRCc4bsrHyZ4Y5kSvGzGhj0MXO8s2GkGDUFx2farKJAD4p9fyVWFR38dKmHjDzq8JBMz3yENNIi7R0vnHftJs6D1HwL4fAmHVzdE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48" y="1286954"/>
            <a:ext cx="10051940" cy="46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Google drive</a:t>
            </a:r>
            <a:endParaRPr lang="fr-FR" b="1" dirty="0"/>
          </a:p>
        </p:txBody>
      </p:sp>
      <p:pic>
        <p:nvPicPr>
          <p:cNvPr id="6146" name="Picture 2" descr="https://lh7-us.googleusercontent.com/5T93QzTGWRZc82ScBkoPhyNx03JkVEXZ2H8v98rTya_uoKcWeIYtNmHbF_bAxkv63Y12x2nXYpQIYvT6tbx-me9zkhToGKoRQah9ajO7YQcuGIjFpuEUpHyZRVw8NMyk8WYbN16MulThW_CzBRqOK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4" y="789392"/>
            <a:ext cx="9302496" cy="519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2580" y="685800"/>
            <a:ext cx="9392476" cy="15070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Dossier de Test et de Validation Part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76" y="-9193"/>
            <a:ext cx="4575048" cy="68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Dossier de Test et de Validation Part </a:t>
            </a:r>
            <a:r>
              <a:rPr lang="fr-FR" b="1" dirty="0" smtClean="0"/>
              <a:t>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2" y="930146"/>
            <a:ext cx="5608320" cy="53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Dossier de Test et de Validation Part </a:t>
            </a:r>
            <a:r>
              <a:rPr lang="fr-FR" b="1" dirty="0" smtClean="0"/>
              <a:t>3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74" y="0"/>
            <a:ext cx="5159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Use case perso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14" y="0"/>
            <a:ext cx="76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Diagramme synoptique</a:t>
            </a:r>
            <a:endParaRPr lang="fr-FR" b="1" dirty="0"/>
          </a:p>
        </p:txBody>
      </p:sp>
      <p:pic>
        <p:nvPicPr>
          <p:cNvPr id="1028" name="Picture 4" descr="https://lh7-us.googleusercontent.com/AMYtsDBi1XxS9vNhQUOpdSFeDxMD7VaFQ2g3c1-rLF0Yfy-2oFHVvyV89P7Z4vU5O15dwMLxIMQJZYxbB47cPOYosWwSK9OvFAJw8EcA21itUpL6fzZOQKRVheT_DPJ3i9VA9oymyO_6DE38R5pS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1158875"/>
            <a:ext cx="8067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0912" y="-528333"/>
            <a:ext cx="8534400" cy="3615267"/>
          </a:xfrm>
        </p:spPr>
        <p:txBody>
          <a:bodyPr/>
          <a:lstStyle/>
          <a:p>
            <a:r>
              <a:rPr lang="fr-FR" b="1" dirty="0" smtClean="0"/>
              <a:t>Diagramme </a:t>
            </a:r>
            <a:r>
              <a:rPr lang="fr-FR" b="1" dirty="0"/>
              <a:t>de déploiement</a:t>
            </a:r>
            <a:endParaRPr lang="fr-FR" b="1" dirty="0"/>
          </a:p>
        </p:txBody>
      </p:sp>
      <p:pic>
        <p:nvPicPr>
          <p:cNvPr id="2050" name="Picture 2" descr="https://lh7-us.googleusercontent.com/zLo49itF10jIUlNelA5RaGDANRXPO_cBi6PIucWyIu_5NfLZVzu8QneNDFOXnTzz37yB4OnP0acmMXr1m5kQ-MTmWdUAGUJwcHKULfD_FmMJIhlRz0c2D6sczcAyN_aqRLPdyfegadTHR9rnh0hc4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35" y="2011680"/>
            <a:ext cx="14136973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Diagramme de scénario 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92" y="0"/>
            <a:ext cx="7684008" cy="68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372" y="-67734"/>
            <a:ext cx="8534400" cy="15070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45300" y="1545336"/>
            <a:ext cx="8534400" cy="3615267"/>
          </a:xfrm>
        </p:spPr>
        <p:txBody>
          <a:bodyPr/>
          <a:lstStyle/>
          <a:p>
            <a:r>
              <a:rPr lang="fr-FR" b="1" dirty="0"/>
              <a:t>Diagramme des exigences part 1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-42694"/>
            <a:ext cx="73914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372" y="-67734"/>
            <a:ext cx="8534400" cy="15070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1604" y="1969685"/>
            <a:ext cx="8534400" cy="3615267"/>
          </a:xfrm>
        </p:spPr>
        <p:txBody>
          <a:bodyPr/>
          <a:lstStyle/>
          <a:p>
            <a:r>
              <a:rPr lang="fr-FR" b="1" dirty="0"/>
              <a:t>Diagramme des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exigences </a:t>
            </a:r>
            <a:r>
              <a:rPr lang="fr-FR" b="1" dirty="0"/>
              <a:t>part </a:t>
            </a:r>
            <a:r>
              <a:rPr lang="fr-FR" b="1" dirty="0" smtClean="0"/>
              <a:t>2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33" y="378172"/>
            <a:ext cx="8461248" cy="61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372" y="-67734"/>
            <a:ext cx="8534400" cy="1507067"/>
          </a:xfrm>
        </p:spPr>
        <p:txBody>
          <a:bodyPr/>
          <a:lstStyle/>
          <a:p>
            <a:r>
              <a:rPr lang="fr-FR" dirty="0"/>
              <a:t>Diagramme des </a:t>
            </a:r>
            <a:r>
              <a:rPr lang="fr-FR" dirty="0" smtClean="0"/>
              <a:t>exigences part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3044" y="1892808"/>
            <a:ext cx="8534400" cy="3615267"/>
          </a:xfrm>
        </p:spPr>
        <p:txBody>
          <a:bodyPr/>
          <a:lstStyle/>
          <a:p>
            <a:r>
              <a:rPr lang="fr-FR" b="1" dirty="0"/>
              <a:t>Diagramme des exigences part </a:t>
            </a:r>
            <a:r>
              <a:rPr lang="fr-FR" b="1" dirty="0" smtClean="0"/>
              <a:t>3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72" y="237744"/>
            <a:ext cx="4082019" cy="62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107</Words>
  <Application>Microsoft Office PowerPoint</Application>
  <PresentationFormat>Grand écran</PresentationFormat>
  <Paragraphs>29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Secteur</vt:lpstr>
      <vt:lpstr>Présentation Diagramme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des exigences part 1</vt:lpstr>
      <vt:lpstr>Présentation PowerPoint</vt:lpstr>
      <vt:lpstr>Présentation PowerPoint</vt:lpstr>
      <vt:lpstr>Diagramme de séquence part 1</vt:lpstr>
      <vt:lpstr>Diagramme de séquence part 2</vt:lpstr>
      <vt:lpstr>Diagramme de séquence part 3</vt:lpstr>
      <vt:lpstr>Diagramme de séquence part 4</vt:lpstr>
      <vt:lpstr>Diagramme de séquence part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Diagramme</dc:title>
  <dc:creator>Simon</dc:creator>
  <cp:lastModifiedBy>Simon</cp:lastModifiedBy>
  <cp:revision>11</cp:revision>
  <dcterms:created xsi:type="dcterms:W3CDTF">2024-02-16T13:13:57Z</dcterms:created>
  <dcterms:modified xsi:type="dcterms:W3CDTF">2024-02-16T14:34:58Z</dcterms:modified>
</cp:coreProperties>
</file>