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17-04-12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17-04-12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1D7F2"/>
                </a:solidFill>
              </a:rPr>
              <a:t>Architectuur</a:t>
            </a:r>
            <a:r>
              <a:rPr lang="en-US" dirty="0" smtClean="0">
                <a:solidFill>
                  <a:srgbClr val="A1D7F2"/>
                </a:solidFill>
              </a:rPr>
              <a:t> </a:t>
            </a:r>
            <a:r>
              <a:rPr lang="en-US" dirty="0" err="1" smtClean="0">
                <a:solidFill>
                  <a:srgbClr val="A1D7F2"/>
                </a:solidFill>
              </a:rPr>
              <a:t>Beslissing</a:t>
            </a:r>
            <a:endParaRPr lang="en-US" dirty="0">
              <a:solidFill>
                <a:srgbClr val="A1D7F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Keuze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8618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1D7F2"/>
                </a:solidFill>
              </a:rPr>
              <a:t>Inhoud</a:t>
            </a:r>
            <a:r>
              <a:rPr lang="en-US" dirty="0" smtClean="0">
                <a:solidFill>
                  <a:srgbClr val="A1D7F2"/>
                </a:solidFill>
              </a:rPr>
              <a:t> </a:t>
            </a:r>
            <a:r>
              <a:rPr lang="en-US" dirty="0" err="1" smtClean="0">
                <a:solidFill>
                  <a:srgbClr val="A1D7F2"/>
                </a:solidFill>
              </a:rPr>
              <a:t>presentatie</a:t>
            </a:r>
            <a:endParaRPr lang="en-US" dirty="0">
              <a:solidFill>
                <a:srgbClr val="A1D7F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Uitleg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endParaRPr lang="en-US" dirty="0" smtClean="0"/>
          </a:p>
          <a:p>
            <a:r>
              <a:rPr lang="en-US" dirty="0" err="1" smtClean="0"/>
              <a:t>Opmerkingen</a:t>
            </a:r>
            <a:r>
              <a:rPr lang="en-US" dirty="0" smtClean="0"/>
              <a:t> </a:t>
            </a:r>
            <a:r>
              <a:rPr lang="en-US" dirty="0" err="1" smtClean="0"/>
              <a:t>vooraf</a:t>
            </a:r>
            <a:endParaRPr lang="en-US" dirty="0" smtClean="0"/>
          </a:p>
          <a:p>
            <a:r>
              <a:rPr lang="en-US" dirty="0" err="1" smtClean="0"/>
              <a:t>Bespreken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opties</a:t>
            </a:r>
            <a:endParaRPr lang="en-US" dirty="0" smtClean="0"/>
          </a:p>
          <a:p>
            <a:r>
              <a:rPr lang="en-US" dirty="0" err="1" smtClean="0"/>
              <a:t>Beslissen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optie</a:t>
            </a:r>
            <a:r>
              <a:rPr lang="en-US" dirty="0" smtClean="0"/>
              <a:t> </a:t>
            </a:r>
            <a:r>
              <a:rPr lang="en-US" dirty="0" err="1" smtClean="0"/>
              <a:t>gekozen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310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1D7F2"/>
                </a:solidFill>
              </a:rPr>
              <a:t>Opmerking</a:t>
            </a:r>
            <a:r>
              <a:rPr lang="en-US" dirty="0" smtClean="0">
                <a:solidFill>
                  <a:srgbClr val="A1D7F2"/>
                </a:solidFill>
              </a:rPr>
              <a:t> </a:t>
            </a:r>
            <a:r>
              <a:rPr lang="en-US" dirty="0" err="1" smtClean="0">
                <a:solidFill>
                  <a:srgbClr val="A1D7F2"/>
                </a:solidFill>
              </a:rPr>
              <a:t>vooraf</a:t>
            </a:r>
            <a:endParaRPr lang="en-US" dirty="0">
              <a:solidFill>
                <a:srgbClr val="A1D7F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7" y="1775191"/>
            <a:ext cx="8815294" cy="4625609"/>
          </a:xfrm>
        </p:spPr>
        <p:txBody>
          <a:bodyPr/>
          <a:lstStyle/>
          <a:p>
            <a:r>
              <a:rPr lang="en-US" dirty="0" err="1" smtClean="0"/>
              <a:t>Blik</a:t>
            </a:r>
            <a:r>
              <a:rPr lang="en-US" dirty="0" smtClean="0"/>
              <a:t> op </a:t>
            </a:r>
            <a:r>
              <a:rPr lang="en-US" dirty="0" err="1" smtClean="0"/>
              <a:t>architectuur</a:t>
            </a:r>
            <a:endParaRPr lang="en-US" dirty="0" smtClean="0"/>
          </a:p>
          <a:p>
            <a:r>
              <a:rPr lang="en-US" dirty="0" err="1" smtClean="0"/>
              <a:t>Kijk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implementatie</a:t>
            </a:r>
            <a:r>
              <a:rPr lang="en-US" dirty="0" smtClean="0"/>
              <a:t> in de </a:t>
            </a:r>
            <a:r>
              <a:rPr lang="en-US" dirty="0" err="1" smtClean="0"/>
              <a:t>componenten</a:t>
            </a:r>
            <a:endParaRPr lang="en-US" dirty="0" smtClean="0"/>
          </a:p>
          <a:p>
            <a:r>
              <a:rPr lang="en-US" dirty="0" err="1" smtClean="0"/>
              <a:t>Voordelen</a:t>
            </a:r>
            <a:r>
              <a:rPr lang="en-US" dirty="0" smtClean="0"/>
              <a:t> </a:t>
            </a:r>
            <a:r>
              <a:rPr lang="en-US" dirty="0" err="1" smtClean="0"/>
              <a:t>afwegen</a:t>
            </a:r>
            <a:r>
              <a:rPr lang="en-US" dirty="0" smtClean="0"/>
              <a:t> </a:t>
            </a:r>
            <a:r>
              <a:rPr lang="en-US" dirty="0" err="1" smtClean="0"/>
              <a:t>tegen</a:t>
            </a:r>
            <a:r>
              <a:rPr lang="en-US" dirty="0" smtClean="0"/>
              <a:t> </a:t>
            </a:r>
            <a:r>
              <a:rPr lang="en-US" dirty="0" err="1" smtClean="0"/>
              <a:t>nadelen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380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Optie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1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Optie 1. BackCall Fami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7" b="7587"/>
          <a:stretch>
            <a:fillRect/>
          </a:stretch>
        </p:blipFill>
        <p:spPr>
          <a:xfrm>
            <a:off x="1" y="1518213"/>
            <a:ext cx="9101484" cy="5115669"/>
          </a:xfrm>
        </p:spPr>
      </p:pic>
      <p:sp>
        <p:nvSpPr>
          <p:cNvPr id="5" name="TextBox 4"/>
          <p:cNvSpPr txBox="1"/>
          <p:nvPr/>
        </p:nvSpPr>
        <p:spPr>
          <a:xfrm>
            <a:off x="2808941" y="155448"/>
            <a:ext cx="3033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Voordelen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Implementatie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Analyse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Geabstraheerd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Performance </a:t>
            </a:r>
            <a:r>
              <a:rPr lang="en-US" sz="1400" dirty="0" err="1" smtClean="0">
                <a:solidFill>
                  <a:schemeClr val="bg1"/>
                </a:solidFill>
              </a:rPr>
              <a:t>zo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goed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als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mogelijk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106" y="207847"/>
            <a:ext cx="3033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Nadeel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Back-call </a:t>
            </a:r>
            <a:r>
              <a:rPr lang="en-US" sz="1400" dirty="0" err="1" smtClean="0">
                <a:solidFill>
                  <a:schemeClr val="bg1"/>
                </a:solidFill>
              </a:rPr>
              <a:t>abstrctie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naar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domein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049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Optie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2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8941" y="155448"/>
            <a:ext cx="3033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Voordelen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Voldoet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architectuur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Performance is ok. </a:t>
            </a:r>
          </a:p>
          <a:p>
            <a:pPr marL="285750" indent="-285750">
              <a:buFontTx/>
              <a:buChar char="-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8425" y="71663"/>
            <a:ext cx="30330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Nadelen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ANTLR in HUSACCT </a:t>
            </a:r>
            <a:r>
              <a:rPr lang="en-US" sz="1400" dirty="0" err="1" smtClean="0">
                <a:solidFill>
                  <a:schemeClr val="bg1"/>
                </a:solidFill>
              </a:rPr>
              <a:t>Implementatie</a:t>
            </a:r>
            <a:r>
              <a:rPr lang="en-US" sz="1400" dirty="0" smtClean="0">
                <a:solidFill>
                  <a:schemeClr val="bg1"/>
                </a:solidFill>
              </a:rPr>
              <a:t> van </a:t>
            </a:r>
            <a:r>
              <a:rPr lang="en-US" sz="1400" dirty="0" err="1" smtClean="0">
                <a:solidFill>
                  <a:schemeClr val="bg1"/>
                </a:solidFill>
              </a:rPr>
              <a:t>analyse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niet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meer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geabstraheerd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Uitbreidbaarheid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gaat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omlaag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Optie 2. ANTLR in Task Lay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" b="6888"/>
          <a:stretch>
            <a:fillRect/>
          </a:stretch>
        </p:blipFill>
        <p:spPr>
          <a:xfrm>
            <a:off x="-1" y="1518213"/>
            <a:ext cx="9101485" cy="5115669"/>
          </a:xfrm>
        </p:spPr>
      </p:pic>
    </p:spTree>
    <p:extLst>
      <p:ext uri="{BB962C8B-B14F-4D97-AF65-F5344CB8AC3E}">
        <p14:creationId xmlns:p14="http://schemas.microsoft.com/office/powerpoint/2010/main" val="37933918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Optie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3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8941" y="155448"/>
            <a:ext cx="30330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Voordelen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Analyse-implementatie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geabstraheerd</a:t>
            </a:r>
            <a:r>
              <a:rPr lang="en-US" sz="1400" dirty="0" smtClean="0">
                <a:solidFill>
                  <a:schemeClr val="bg1"/>
                </a:solidFill>
              </a:rPr>
              <a:t> (</a:t>
            </a:r>
            <a:r>
              <a:rPr lang="en-US" sz="1400" dirty="0" err="1" smtClean="0">
                <a:solidFill>
                  <a:schemeClr val="bg1"/>
                </a:solidFill>
              </a:rPr>
              <a:t>Antlr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Conform </a:t>
            </a:r>
            <a:r>
              <a:rPr lang="en-US" sz="1400" dirty="0" err="1" smtClean="0">
                <a:solidFill>
                  <a:schemeClr val="bg1"/>
                </a:solidFill>
              </a:rPr>
              <a:t>Architectuur-definitie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8425" y="71663"/>
            <a:ext cx="3033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Nadelen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Performance is minder. (Extra </a:t>
            </a:r>
            <a:r>
              <a:rPr lang="en-US" sz="1400" dirty="0" err="1" smtClean="0">
                <a:solidFill>
                  <a:schemeClr val="bg1"/>
                </a:solidFill>
              </a:rPr>
              <a:t>omzetting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nodig</a:t>
            </a:r>
            <a:r>
              <a:rPr lang="en-US" sz="1400" dirty="0" smtClean="0">
                <a:solidFill>
                  <a:schemeClr val="bg1"/>
                </a:solidFill>
              </a:rPr>
              <a:t> van </a:t>
            </a:r>
            <a:r>
              <a:rPr lang="en-US" sz="1400" dirty="0" err="1" smtClean="0">
                <a:solidFill>
                  <a:schemeClr val="bg1"/>
                </a:solidFill>
              </a:rPr>
              <a:t>HashMap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naar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FamixObject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Content Placeholder 3" descr="Optie 3. HashMap Dat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" b="9304"/>
          <a:stretch>
            <a:fillRect/>
          </a:stretch>
        </p:blipFill>
        <p:spPr>
          <a:xfrm>
            <a:off x="58462" y="1566014"/>
            <a:ext cx="9043022" cy="5082809"/>
          </a:xfrm>
        </p:spPr>
      </p:pic>
    </p:spTree>
    <p:extLst>
      <p:ext uri="{BB962C8B-B14F-4D97-AF65-F5344CB8AC3E}">
        <p14:creationId xmlns:p14="http://schemas.microsoft.com/office/powerpoint/2010/main" val="24534673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1D7F2"/>
                </a:solidFill>
              </a:rPr>
              <a:t>Welke</a:t>
            </a:r>
            <a:r>
              <a:rPr lang="en-US" dirty="0" smtClean="0">
                <a:solidFill>
                  <a:srgbClr val="A1D7F2"/>
                </a:solidFill>
              </a:rPr>
              <a:t> </a:t>
            </a:r>
            <a:r>
              <a:rPr lang="en-US" dirty="0" err="1" smtClean="0">
                <a:solidFill>
                  <a:srgbClr val="A1D7F2"/>
                </a:solidFill>
              </a:rPr>
              <a:t>architectuur</a:t>
            </a:r>
            <a:r>
              <a:rPr lang="en-US" dirty="0" smtClean="0">
                <a:solidFill>
                  <a:srgbClr val="A1D7F2"/>
                </a:solidFill>
              </a:rPr>
              <a:t> </a:t>
            </a:r>
            <a:r>
              <a:rPr lang="en-US" dirty="0" err="1" smtClean="0">
                <a:solidFill>
                  <a:srgbClr val="A1D7F2"/>
                </a:solidFill>
              </a:rPr>
              <a:t>te</a:t>
            </a:r>
            <a:r>
              <a:rPr lang="en-US" dirty="0" smtClean="0">
                <a:solidFill>
                  <a:srgbClr val="A1D7F2"/>
                </a:solidFill>
              </a:rPr>
              <a:t> </a:t>
            </a:r>
            <a:r>
              <a:rPr lang="en-US" dirty="0" err="1" smtClean="0">
                <a:solidFill>
                  <a:srgbClr val="A1D7F2"/>
                </a:solidFill>
              </a:rPr>
              <a:t>volgen</a:t>
            </a:r>
            <a:r>
              <a:rPr lang="en-US" dirty="0" smtClean="0">
                <a:solidFill>
                  <a:srgbClr val="A1D7F2"/>
                </a:solidFill>
              </a:rPr>
              <a:t>?</a:t>
            </a:r>
            <a:endParaRPr lang="en-US" dirty="0">
              <a:solidFill>
                <a:srgbClr val="A1D7F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89" y="1925706"/>
            <a:ext cx="2252058" cy="43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05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23</TotalTime>
  <Words>121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Architectuur Beslissing</vt:lpstr>
      <vt:lpstr>Inhoud presentatie</vt:lpstr>
      <vt:lpstr>Opmerking vooraf</vt:lpstr>
      <vt:lpstr>Optie 1</vt:lpstr>
      <vt:lpstr>Optie 2</vt:lpstr>
      <vt:lpstr>Optie 3</vt:lpstr>
      <vt:lpstr>Welke architectuur te volgen?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Architectuur Beslissing</dc:title>
  <dc:creator>Erik Blanken</dc:creator>
  <cp:lastModifiedBy>Erik Blanken</cp:lastModifiedBy>
  <cp:revision>13</cp:revision>
  <dcterms:created xsi:type="dcterms:W3CDTF">2012-04-17T07:35:05Z</dcterms:created>
  <dcterms:modified xsi:type="dcterms:W3CDTF">2012-04-17T08:10:33Z</dcterms:modified>
</cp:coreProperties>
</file>