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20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0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44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6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4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282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1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3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692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67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F7FE-9401-400E-B45C-C17CD302898E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12ABB-8935-439B-90B2-2B6C6913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0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latin typeface="Algerian" panose="04020705040A02060702" pitchFamily="82" charset="0"/>
              </a:rPr>
              <a:t>TEKNOLOJİ FAKÜLTESİ YAZILIM MÜHENDİSLİĞİ ORYANTASYON DERSİ FİNAL PROJESİ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965617"/>
            <a:ext cx="2566737" cy="1306846"/>
          </a:xfrm>
        </p:spPr>
        <p:txBody>
          <a:bodyPr/>
          <a:lstStyle/>
          <a:p>
            <a:r>
              <a:rPr lang="tr-TR" dirty="0" smtClean="0">
                <a:latin typeface="Bradley Hand ITC" panose="03070402050302030203" pitchFamily="66" charset="0"/>
              </a:rPr>
              <a:t>215542006</a:t>
            </a:r>
          </a:p>
          <a:p>
            <a:r>
              <a:rPr lang="tr-TR" dirty="0" smtClean="0">
                <a:latin typeface="Bradley Hand ITC" panose="03070402050302030203" pitchFamily="66" charset="0"/>
              </a:rPr>
              <a:t>HÜSEYİN  TUNGA</a:t>
            </a:r>
            <a:endParaRPr lang="tr-TR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ÖRNEK-9: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389" y="1825625"/>
            <a:ext cx="10824411" cy="4351338"/>
          </a:xfrm>
        </p:spPr>
        <p:txBody>
          <a:bodyPr/>
          <a:lstStyle/>
          <a:p>
            <a:pPr lvl="0"/>
            <a:r>
              <a:rPr lang="tr-TR" sz="2600" dirty="0">
                <a:solidFill>
                  <a:prstClr val="black"/>
                </a:solidFill>
              </a:rPr>
              <a:t>Kullanıcı tarafından girilen 3 sayıyı okuyup büyük olanı ekrana yazdıran programın java kodunu yazınız.</a:t>
            </a:r>
          </a:p>
          <a:p>
            <a:pPr lvl="0"/>
            <a:endParaRPr lang="tr-TR" sz="2600" dirty="0">
              <a:solidFill>
                <a:prstClr val="black"/>
              </a:solidFill>
            </a:endParaRPr>
          </a:p>
          <a:p>
            <a:pPr lvl="0"/>
            <a:endParaRPr lang="tr-TR" sz="2600" dirty="0">
              <a:solidFill>
                <a:prstClr val="black"/>
              </a:solidFill>
            </a:endParaRPr>
          </a:p>
          <a:p>
            <a:pPr lvl="0"/>
            <a:r>
              <a:rPr lang="tr-TR" sz="2600" dirty="0">
                <a:solidFill>
                  <a:prstClr val="black"/>
                </a:solidFill>
              </a:rPr>
              <a:t>         </a:t>
            </a:r>
            <a:r>
              <a:rPr lang="tr-TR" sz="4100" dirty="0">
                <a:solidFill>
                  <a:prstClr val="black"/>
                </a:solidFill>
              </a:rPr>
              <a:t>n1</a:t>
            </a:r>
          </a:p>
          <a:p>
            <a:pPr lvl="0"/>
            <a:r>
              <a:rPr lang="tr-TR" sz="4100" dirty="0">
                <a:solidFill>
                  <a:prstClr val="black"/>
                </a:solidFill>
              </a:rPr>
              <a:t>      n2          </a:t>
            </a:r>
            <a:r>
              <a:rPr lang="tr-TR" sz="4100" dirty="0" smtClean="0">
                <a:solidFill>
                  <a:prstClr val="black"/>
                </a:solidFill>
              </a:rPr>
              <a:t>  </a:t>
            </a:r>
            <a:r>
              <a:rPr lang="tr-TR" sz="2400" dirty="0" smtClean="0">
                <a:solidFill>
                  <a:srgbClr val="0070C0"/>
                </a:solidFill>
              </a:rPr>
              <a:t>sembolleri </a:t>
            </a:r>
            <a:r>
              <a:rPr lang="tr-TR" sz="2400" dirty="0">
                <a:solidFill>
                  <a:srgbClr val="0070C0"/>
                </a:solidFill>
              </a:rPr>
              <a:t>kullanıcıdan alınan değerleri ifade etsin.</a:t>
            </a:r>
          </a:p>
          <a:p>
            <a:pPr lvl="0"/>
            <a:r>
              <a:rPr lang="tr-TR" sz="4100" dirty="0">
                <a:solidFill>
                  <a:srgbClr val="0070C0"/>
                </a:solidFill>
              </a:rPr>
              <a:t>      </a:t>
            </a:r>
            <a:r>
              <a:rPr lang="tr-TR" sz="4100" dirty="0">
                <a:solidFill>
                  <a:prstClr val="black"/>
                </a:solidFill>
              </a:rPr>
              <a:t>n3</a:t>
            </a:r>
          </a:p>
        </p:txBody>
      </p:sp>
      <p:sp>
        <p:nvSpPr>
          <p:cNvPr id="4" name="Çentikli Sağ Ok 3"/>
          <p:cNvSpPr/>
          <p:nvPr/>
        </p:nvSpPr>
        <p:spPr>
          <a:xfrm>
            <a:off x="529389" y="3758978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  <p:sp>
        <p:nvSpPr>
          <p:cNvPr id="5" name="Sağ Ayraç 4"/>
          <p:cNvSpPr/>
          <p:nvPr/>
        </p:nvSpPr>
        <p:spPr>
          <a:xfrm>
            <a:off x="2537083" y="3758978"/>
            <a:ext cx="748145" cy="1700657"/>
          </a:xfrm>
          <a:prstGeom prst="rightBrace">
            <a:avLst>
              <a:gd name="adj1" fmla="val 42901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Çentikli Sağ Ok 5"/>
          <p:cNvSpPr/>
          <p:nvPr/>
        </p:nvSpPr>
        <p:spPr>
          <a:xfrm>
            <a:off x="567548" y="4450306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Çentikli Sağ Ok 6"/>
          <p:cNvSpPr/>
          <p:nvPr/>
        </p:nvSpPr>
        <p:spPr>
          <a:xfrm>
            <a:off x="554828" y="513974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26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ÖRNEK-10: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Kullanıcı tarafından girilen 5 sayı dizi elemanları olacak şekilde işleyen ve bu sayıları çift ve tek olanlarını ayırarak ekrana yazdıran programın java kodunu yazınız.</a:t>
            </a: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r>
              <a:rPr lang="tr-TR" dirty="0">
                <a:solidFill>
                  <a:prstClr val="black"/>
                </a:solidFill>
              </a:rPr>
              <a:t>            </a:t>
            </a:r>
            <a:r>
              <a:rPr lang="tr-TR" dirty="0">
                <a:solidFill>
                  <a:srgbClr val="ED7D31"/>
                </a:solidFill>
              </a:rPr>
              <a:t>int  </a:t>
            </a:r>
            <a:r>
              <a:rPr lang="tr-TR" dirty="0">
                <a:solidFill>
                  <a:prstClr val="black"/>
                </a:solidFill>
              </a:rPr>
              <a:t>arr[]=</a:t>
            </a:r>
            <a:r>
              <a:rPr lang="tr-TR" dirty="0">
                <a:solidFill>
                  <a:srgbClr val="ED7D31"/>
                </a:solidFill>
              </a:rPr>
              <a:t>new</a:t>
            </a:r>
            <a:r>
              <a:rPr lang="tr-TR" dirty="0">
                <a:solidFill>
                  <a:prstClr val="black"/>
                </a:solidFill>
              </a:rPr>
              <a:t> </a:t>
            </a:r>
            <a:r>
              <a:rPr lang="tr-TR" dirty="0">
                <a:solidFill>
                  <a:srgbClr val="ED7D31"/>
                </a:solidFill>
              </a:rPr>
              <a:t>int</a:t>
            </a:r>
            <a:r>
              <a:rPr lang="tr-TR" dirty="0">
                <a:solidFill>
                  <a:prstClr val="black"/>
                </a:solidFill>
              </a:rPr>
              <a:t>[</a:t>
            </a:r>
            <a:r>
              <a:rPr lang="tr-TR" dirty="0">
                <a:solidFill>
                  <a:srgbClr val="5B9BD5"/>
                </a:solidFill>
              </a:rPr>
              <a:t>5</a:t>
            </a:r>
            <a:r>
              <a:rPr lang="tr-TR" dirty="0">
                <a:solidFill>
                  <a:prstClr val="black"/>
                </a:solidFill>
              </a:rPr>
              <a:t>]</a:t>
            </a:r>
            <a:r>
              <a:rPr lang="tr-TR" dirty="0">
                <a:solidFill>
                  <a:srgbClr val="ED7D31"/>
                </a:solidFill>
              </a:rPr>
              <a:t>;</a:t>
            </a:r>
          </a:p>
          <a:p>
            <a:endParaRPr lang="tr-TR" dirty="0"/>
          </a:p>
        </p:txBody>
      </p:sp>
      <p:sp>
        <p:nvSpPr>
          <p:cNvPr id="4" name="Çentikli Sağ Ok 3"/>
          <p:cNvSpPr/>
          <p:nvPr/>
        </p:nvSpPr>
        <p:spPr>
          <a:xfrm>
            <a:off x="838200" y="4157576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42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ÖRNEK-1: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Ekrana 5 defa merhaba dünya yazdıran  programın, akış diyagramını çiziniz ve java kodunu yazınız.</a:t>
            </a:r>
          </a:p>
          <a:p>
            <a:pPr lvl="0"/>
            <a:endParaRPr lang="tr-TR" sz="2000" dirty="0">
              <a:solidFill>
                <a:prstClr val="black"/>
              </a:solidFill>
            </a:endParaRPr>
          </a:p>
          <a:p>
            <a:pPr lvl="0"/>
            <a:endParaRPr lang="tr-TR" sz="2000" dirty="0">
              <a:solidFill>
                <a:prstClr val="black"/>
              </a:solidFill>
            </a:endParaRPr>
          </a:p>
          <a:p>
            <a:pPr lvl="0"/>
            <a:r>
              <a:rPr lang="tr-TR" dirty="0">
                <a:solidFill>
                  <a:srgbClr val="00B050"/>
                </a:solidFill>
              </a:rPr>
              <a:t>YARDIM: </a:t>
            </a:r>
            <a:r>
              <a:rPr lang="tr-TR" dirty="0">
                <a:solidFill>
                  <a:srgbClr val="C00000"/>
                </a:solidFill>
              </a:rPr>
              <a:t>Bir indeks ataması yapılmalı ve ardından indeks değerinin istenilen sınır içerisinde mi diye kontrol edilmeli. Eğer indeks istenilen sınır içerisinde ise ekrana «MERHABA DÜNYA:  İNDEKS» şeklinde yazdırılmalı 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571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ÖRNEK-2: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Kullanıcıdan alınan ‘vize’ ve ‘final’ notlarını okuyup iki sınav notunun ortalamasını hesaplayan programın, akış diyagramını çiziniz ve java kodunu yazınız.</a:t>
            </a: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r>
              <a:rPr lang="tr-TR" dirty="0">
                <a:solidFill>
                  <a:srgbClr val="70AD47"/>
                </a:solidFill>
              </a:rPr>
              <a:t>HATIRLATMA: </a:t>
            </a:r>
            <a:r>
              <a:rPr lang="tr-TR" dirty="0">
                <a:solidFill>
                  <a:srgbClr val="C00000"/>
                </a:solidFill>
              </a:rPr>
              <a:t>Not ortalaması vizenin %40’ı ile finalin %60’ının toplamına eşittir.</a:t>
            </a:r>
            <a:endParaRPr lang="tr-TR" dirty="0">
              <a:solidFill>
                <a:srgbClr val="70AD47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236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ÖRNEK-3: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Yarıçapı kullanıcıdan alınan çemberin çevresini hesaplayan programın, akış diyagramını çiziniz ve java kodunu yazınız.</a:t>
            </a: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r>
              <a:rPr lang="tr-TR" dirty="0">
                <a:solidFill>
                  <a:srgbClr val="00B050"/>
                </a:solidFill>
              </a:rPr>
              <a:t>HATIRLATMA:</a:t>
            </a:r>
            <a:r>
              <a:rPr lang="tr-TR" dirty="0">
                <a:solidFill>
                  <a:srgbClr val="FF0000"/>
                </a:solidFill>
              </a:rPr>
              <a:t> Çemberin çevresi yarıçapı ve pi değerinin çarpımının iki katına eşittir. </a:t>
            </a:r>
          </a:p>
          <a:p>
            <a:pPr lvl="0"/>
            <a:r>
              <a:rPr lang="tr-TR" dirty="0">
                <a:solidFill>
                  <a:srgbClr val="FF0000"/>
                </a:solidFill>
              </a:rPr>
              <a:t>Pi=3.14 alınız.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83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ÖRNEK-4: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Fibonacci sayı dizisinin ilk 20 adımını ekrana yazdıran programın, java kodunu yazınız.</a:t>
            </a: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r>
              <a:rPr lang="tr-TR" dirty="0">
                <a:solidFill>
                  <a:srgbClr val="70AD47"/>
                </a:solidFill>
              </a:rPr>
              <a:t>HATIRLATMA: </a:t>
            </a:r>
            <a:r>
              <a:rPr lang="tr-TR" dirty="0">
                <a:solidFill>
                  <a:srgbClr val="FF0000"/>
                </a:solidFill>
              </a:rPr>
              <a:t>Fibonacci sayı dizisinde terimler kendinden önceki iki terimin toplamıdır.</a:t>
            </a:r>
          </a:p>
          <a:p>
            <a:pPr lvl="0"/>
            <a:r>
              <a:rPr lang="tr-TR" dirty="0">
                <a:solidFill>
                  <a:srgbClr val="FF0000"/>
                </a:solidFill>
              </a:rPr>
              <a:t>İlk terim 1’dir.</a:t>
            </a:r>
            <a:endParaRPr lang="tr-TR" dirty="0">
              <a:solidFill>
                <a:srgbClr val="70AD47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203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ÖRNEK-5: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1 ile 500 sayıları arasındaki rakamları toplamı 5 olan bütün sayıları ekrana yazdıran programın java kodunu yazınız.</a:t>
            </a: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r>
              <a:rPr lang="tr-TR" dirty="0">
                <a:solidFill>
                  <a:srgbClr val="70AD47"/>
                </a:solidFill>
              </a:rPr>
              <a:t>HATIRLATMA:</a:t>
            </a:r>
          </a:p>
          <a:p>
            <a:pPr lvl="0"/>
            <a:r>
              <a:rPr lang="tr-TR" dirty="0">
                <a:solidFill>
                  <a:srgbClr val="FF0000"/>
                </a:solidFill>
              </a:rPr>
              <a:t> Bir sayının yüzler basamağındaki rakamın değerini bulmak için sayıyı 100’ e böleriz ve bölümün tam kısmını alırız.</a:t>
            </a:r>
          </a:p>
          <a:p>
            <a:pPr lvl="0"/>
            <a:r>
              <a:rPr lang="tr-TR" dirty="0">
                <a:solidFill>
                  <a:srgbClr val="FF0000"/>
                </a:solidFill>
              </a:rPr>
              <a:t>Onlar basamağındaki rakamın değerini bulmak için sayıyı 10’a bölüp bölümün mod10 değerini buluruz ve sonucun tam kısmını alırız.</a:t>
            </a:r>
          </a:p>
          <a:p>
            <a:pPr lvl="0"/>
            <a:r>
              <a:rPr lang="tr-TR" dirty="0">
                <a:solidFill>
                  <a:srgbClr val="FF0000"/>
                </a:solidFill>
              </a:rPr>
              <a:t>Birler basamağındaki rakamın değerini bulmak için sayının mod10 değerini bulup sonucun tam kısmını alırız.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003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ÖRNEK-6: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Kullanıcı tarafından girilen bir sayıyı basamaklarına ayıran ve hangi basamakta hangi rakam olduğunu yazdıran programın java kodunu yazınız.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7030A0"/>
                </a:solidFill>
              </a:rPr>
              <a:t>!!NOT: </a:t>
            </a:r>
            <a:r>
              <a:rPr lang="tr-TR" dirty="0" smtClean="0">
                <a:solidFill>
                  <a:schemeClr val="accent1"/>
                </a:solidFill>
              </a:rPr>
              <a:t>Girilen sayı maksimum 4 basamaklı olacak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HATIRLATMA: </a:t>
            </a:r>
            <a:r>
              <a:rPr lang="tr-TR" dirty="0" smtClean="0">
                <a:solidFill>
                  <a:srgbClr val="00B050"/>
                </a:solidFill>
              </a:rPr>
              <a:t>Bir sayının binler basamağındaki rakamın değerini bulmak için sayıyı 1000’ e bölüp tam sayı kısmını alırız.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3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ÖRNEK-7: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Bilgisayar tarafından oluşturulan 1 ile 100 arasındaki sayıyı kullanıcıya tahmin ettiren programın java kodunu yazınız.</a:t>
            </a:r>
          </a:p>
          <a:p>
            <a:endParaRPr lang="tr-TR" dirty="0"/>
          </a:p>
        </p:txBody>
      </p:sp>
      <p:sp>
        <p:nvSpPr>
          <p:cNvPr id="4" name="Bulut Belirtme Çizgisi 3"/>
          <p:cNvSpPr/>
          <p:nvPr/>
        </p:nvSpPr>
        <p:spPr>
          <a:xfrm>
            <a:off x="4183749" y="3306617"/>
            <a:ext cx="3408218" cy="22659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Komut Düğmesi: Yardım 4">
            <a:hlinkClick r:id="" action="ppaction://noaction" highlightClick="1"/>
          </p:cNvPr>
          <p:cNvSpPr/>
          <p:nvPr/>
        </p:nvSpPr>
        <p:spPr>
          <a:xfrm>
            <a:off x="5366650" y="3918387"/>
            <a:ext cx="1042416" cy="1042416"/>
          </a:xfrm>
          <a:prstGeom prst="actionButtonHelp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75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ÖRNEK-8: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1’den 100’e kadar olan sayıların toplamını hesaplayan programın, akış diyagramını çiziniz ve java kodunu yazınız.</a:t>
            </a: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lvl="0"/>
            <a:endParaRPr lang="tr-TR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tr-TR" dirty="0">
                <a:solidFill>
                  <a:prstClr val="black"/>
                </a:solidFill>
              </a:rPr>
              <a:t>                             </a:t>
            </a:r>
            <a:r>
              <a:rPr lang="tr-TR" sz="5400" dirty="0">
                <a:solidFill>
                  <a:srgbClr val="FF0000"/>
                </a:solidFill>
              </a:rPr>
              <a:t>n.(n+1)/2</a:t>
            </a:r>
          </a:p>
          <a:p>
            <a:endParaRPr lang="tr-TR" dirty="0"/>
          </a:p>
        </p:txBody>
      </p:sp>
      <p:sp>
        <p:nvSpPr>
          <p:cNvPr id="4" name="Çentikli Sağ Ok 3"/>
          <p:cNvSpPr/>
          <p:nvPr/>
        </p:nvSpPr>
        <p:spPr>
          <a:xfrm>
            <a:off x="2219158" y="4001294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39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405</Words>
  <Application>Microsoft Office PowerPoint</Application>
  <PresentationFormat>Geniş ekran</PresentationFormat>
  <Paragraphs>59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Algerian</vt:lpstr>
      <vt:lpstr>Arial</vt:lpstr>
      <vt:lpstr>Bradley Hand ITC</vt:lpstr>
      <vt:lpstr>Calibri</vt:lpstr>
      <vt:lpstr>Calibri Light</vt:lpstr>
      <vt:lpstr>Office Teması</vt:lpstr>
      <vt:lpstr>TEKNOLOJİ FAKÜLTESİ YAZILIM MÜHENDİSLİĞİ ORYANTASYON DERSİ FİNAL PROJESİ</vt:lpstr>
      <vt:lpstr>ÖRNEK-1:</vt:lpstr>
      <vt:lpstr>ÖRNEK-2:</vt:lpstr>
      <vt:lpstr>ÖRNEK-3:</vt:lpstr>
      <vt:lpstr>ÖRNEK-4:</vt:lpstr>
      <vt:lpstr>ÖRNEK-5:</vt:lpstr>
      <vt:lpstr>ÖRNEK-6:</vt:lpstr>
      <vt:lpstr>ÖRNEK-7:</vt:lpstr>
      <vt:lpstr>ÖRNEK-8:</vt:lpstr>
      <vt:lpstr>ÖRNEK-9:</vt:lpstr>
      <vt:lpstr>ÖRNEK-10: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TEKNOLOJİ FAKÜLTESİ YAZILIM MÜHENDİSLİĞİ ORYANTASYON DERSİ FİNAL PROJESİ</dc:title>
  <dc:creator>Hüseyin TUNGA</dc:creator>
  <cp:lastModifiedBy>Hüseyin TUNGA</cp:lastModifiedBy>
  <cp:revision>3</cp:revision>
  <dcterms:created xsi:type="dcterms:W3CDTF">2022-01-07T16:27:59Z</dcterms:created>
  <dcterms:modified xsi:type="dcterms:W3CDTF">2022-01-08T07:53:46Z</dcterms:modified>
</cp:coreProperties>
</file>