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DACD2-A2FF-4C5F-B829-9CE5AC34E1C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7DA4-1D78-44DD-9FF8-388982A7A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7DA4-1D78-44DD-9FF8-388982A7A7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6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7DA4-1D78-44DD-9FF8-388982A7A7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5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7DA4-1D78-44DD-9FF8-388982A7A7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1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6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4E5-668C-40BC-B97E-E6E567D7CF1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5846-E510-405A-9D97-A0EB6AC5E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3" y="487018"/>
            <a:ext cx="10768974" cy="4412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31" y="5021138"/>
            <a:ext cx="7189304" cy="14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9611" y="124748"/>
            <a:ext cx="9212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 ALGORITHM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52"/>
            <a:ext cx="5633438" cy="22599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31" y="1232452"/>
            <a:ext cx="5530086" cy="2259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9" y="3492424"/>
            <a:ext cx="5161722" cy="3370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38" y="3676798"/>
            <a:ext cx="5768878" cy="29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9108" y="214198"/>
            <a:ext cx="3773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Pre-training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49" y="1624547"/>
            <a:ext cx="10103308" cy="45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545" y="65116"/>
            <a:ext cx="3518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" y="1371601"/>
            <a:ext cx="12191624" cy="44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994" y="214200"/>
            <a:ext cx="6309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Type Inference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5" y="1097774"/>
            <a:ext cx="5936976" cy="56315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1" y="2734082"/>
            <a:ext cx="5436750" cy="30596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93045" y="1526159"/>
            <a:ext cx="489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Profiling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31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96" y="708660"/>
            <a:ext cx="8344329" cy="2121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65" y="3478312"/>
            <a:ext cx="6930888" cy="33796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2366" y="-93910"/>
            <a:ext cx="4567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prediction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8514" y="2659223"/>
            <a:ext cx="7351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Multi-label classification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9052" y="15418"/>
            <a:ext cx="417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Motivation</a:t>
            </a:r>
            <a:endParaRPr lang="zh-CN" alt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0043" y="1128268"/>
            <a:ext cx="100319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diﬀerent links may have diﬀerent semantic meanings</a:t>
            </a:r>
            <a:endParaRPr lang="zh-CN" alt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131" y="2371432"/>
            <a:ext cx="1133836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persons share a common university friend——education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persons are fans of Star Wars——interest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932" y="4179683"/>
            <a:ext cx="1164934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Purpose: Categorize social links according to their semantic meanings </a:t>
            </a:r>
          </a:p>
          <a:p>
            <a:r>
              <a:rPr lang="en-US" altLang="zh-CN" sz="2800" b="1" cap="none" spc="0" dirty="0" smtClean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learn node representations with semantic concepts.</a:t>
            </a:r>
            <a:endParaRPr lang="zh-CN" altLang="en-US" sz="2800" b="1" cap="none" spc="0" dirty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1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35" y="1788499"/>
            <a:ext cx="8191930" cy="42056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443" y="439891"/>
            <a:ext cx="10673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structure-close</a:t>
            </a:r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VS </a:t>
            </a:r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content-close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0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705" y="49469"/>
            <a:ext cx="103925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0"/>
                <a:solidFill>
                  <a:schemeClr val="accent1"/>
                </a:solidFill>
              </a:rPr>
              <a:t>L</a:t>
            </a:r>
            <a:r>
              <a:rPr lang="en-US" altLang="zh-CN" sz="5400" b="1" cap="none" spc="0" dirty="0" smtClean="0">
                <a:ln w="0"/>
                <a:solidFill>
                  <a:schemeClr val="accent1"/>
                </a:solidFill>
                <a:effectLst/>
              </a:rPr>
              <a:t>earn a single representation for</a:t>
            </a:r>
          </a:p>
          <a:p>
            <a:pPr algn="ctr"/>
            <a:r>
              <a:rPr lang="en-US" altLang="zh-CN" sz="5400" b="1" cap="none" spc="0" dirty="0" smtClean="0">
                <a:ln w="0"/>
                <a:solidFill>
                  <a:schemeClr val="accent1"/>
                </a:solidFill>
                <a:effectLst/>
              </a:rPr>
              <a:t>each node?</a:t>
            </a:r>
            <a:endParaRPr lang="zh-CN" altLang="en-US" sz="5400" b="1" cap="none" spc="0" dirty="0">
              <a:ln w="0"/>
              <a:solidFill>
                <a:schemeClr val="accent1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573" y="2645030"/>
            <a:ext cx="5754182" cy="2954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09" y="2645030"/>
            <a:ext cx="6568070" cy="29541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14434" y="1662520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782" y="5700263"/>
            <a:ext cx="54264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similarity in structure-close link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8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5776" y="3772850"/>
            <a:ext cx="11542641" cy="2365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0192" y="1645429"/>
            <a:ext cx="11408225" cy="1783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0192" y="378249"/>
            <a:ext cx="11720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 two representations for each node </a:t>
            </a:r>
            <a:endParaRPr lang="zh-CN" alt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893" y="1645429"/>
            <a:ext cx="104999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Content-close links resulting from sharing similar interests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8012" y="2410742"/>
            <a:ext cx="7075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nterest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epresentation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689" y="4160029"/>
            <a:ext cx="10823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Structure-close links resulting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sharing neighbors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6238" y="4984977"/>
            <a:ext cx="6899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dentity representation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34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" y="109331"/>
            <a:ext cx="6403208" cy="23456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1" y="2713383"/>
            <a:ext cx="7965928" cy="2153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8" y="5125073"/>
            <a:ext cx="10904836" cy="1630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830" y="491854"/>
            <a:ext cx="5556560" cy="18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2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3050" y="224139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IIRL MODEL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370" y="1317441"/>
            <a:ext cx="9469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likelihood estimation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57" y="2390362"/>
            <a:ext cx="7418730" cy="2036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95" y="4900998"/>
            <a:ext cx="8677008" cy="19570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2830" y="4229605"/>
            <a:ext cx="10046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taking negative natural logarithm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9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33" y="904461"/>
            <a:ext cx="11792534" cy="50490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5809046"/>
            <a:ext cx="2915478" cy="10489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99795" y="5968945"/>
            <a:ext cx="87864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user interests should be well represented by the interest representation V through the projection matrix P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68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9609" y="84992"/>
            <a:ext cx="4092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 fu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44" y="1520687"/>
            <a:ext cx="10056512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133</Words>
  <Application>Microsoft Office PowerPoint</Application>
  <PresentationFormat>宽屏</PresentationFormat>
  <Paragraphs>31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song yu</cp:lastModifiedBy>
  <cp:revision>9</cp:revision>
  <dcterms:created xsi:type="dcterms:W3CDTF">2018-09-07T08:25:47Z</dcterms:created>
  <dcterms:modified xsi:type="dcterms:W3CDTF">2018-09-07T09:55:23Z</dcterms:modified>
</cp:coreProperties>
</file>