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4" r:id="rId9"/>
    <p:sldId id="261" r:id="rId10"/>
    <p:sldId id="263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1014095"/>
            <a:ext cx="10278110" cy="4830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77290" y="148590"/>
            <a:ext cx="1013079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ost common GNN models</a:t>
            </a:r>
            <a:endParaRPr lang="zh-CN" altLang="en-US" sz="6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337310"/>
            <a:ext cx="11460480" cy="464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942590"/>
            <a:ext cx="11144250" cy="9721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0508" y="2019300"/>
            <a:ext cx="599757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Neural Networks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" y="3994150"/>
            <a:ext cx="326009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GraphSAGE 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10" y="3994150"/>
            <a:ext cx="8356600" cy="7912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02640" y="5520055"/>
            <a:ext cx="1311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GCN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0" y="5520055"/>
            <a:ext cx="8889365" cy="862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4875" y="187960"/>
            <a:ext cx="1038225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THEORETICAL FRAMEWORK: OVERVIEW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84910"/>
            <a:ext cx="11831955" cy="39001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445" y="5656580"/>
            <a:ext cx="105994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assign each feature vector a unique label in </a:t>
            </a:r>
            <a:r>
              <a:rPr lang="en-US" alt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a; b; c</a:t>
            </a:r>
            <a:r>
              <a:rPr lang="en-US" alt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r>
              <a:rPr lang="en-US" alt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Then, feature vectors of</a:t>
            </a:r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set of neighboring nodes form a multiset</a:t>
            </a:r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414655"/>
            <a:ext cx="11739880" cy="1117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210" y="2014855"/>
            <a:ext cx="113779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</a:t>
            </a:r>
            <a:r>
              <a:rPr lang="en-US" altLang="zh-CN" sz="3200" b="1"/>
              <a:t>A</a:t>
            </a:r>
            <a:r>
              <a:rPr lang="zh-CN" altLang="en-US" sz="3200" b="1"/>
              <a:t> maximally powerful GNN maps two nodes to the same location only if they have identical subtree structures with identical features on the corresponding nodes.</a:t>
            </a:r>
            <a:r>
              <a:rPr lang="zh-CN" altLang="en-US" b="1"/>
              <a:t> </a:t>
            </a:r>
            <a:endParaRPr lang="zh-CN" altLang="en-US" b="1"/>
          </a:p>
          <a:p>
            <a:r>
              <a:rPr lang="en-US" altLang="zh-CN" sz="3200" b="1"/>
              <a:t>2. A maximally powerful GNN would never map two different neighborhoods, i.e., multisets of feature vectors, to the same representation. </a:t>
            </a:r>
            <a:endParaRPr lang="en-US" altLang="zh-CN" sz="3200" b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613410"/>
            <a:ext cx="11548110" cy="1033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249295"/>
            <a:ext cx="10974070" cy="3001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778000"/>
            <a:ext cx="11443335" cy="1210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61390" y="295910"/>
            <a:ext cx="997585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ISOMORPHISM NETWORK (GIN)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165860"/>
            <a:ext cx="9512300" cy="965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2396490"/>
            <a:ext cx="10928350" cy="174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85" y="4897755"/>
            <a:ext cx="7910195" cy="1073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078" y="4443730"/>
            <a:ext cx="126682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</a:t>
            </a:r>
            <a:endParaRPr lang="en-US" altLang="zh-CN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2465" y="873125"/>
            <a:ext cx="1068959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1-LAYER PERCEPTRONS ARE NOT SUFFICIENT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153920"/>
            <a:ext cx="11894820" cy="767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2005" y="3961765"/>
            <a:ext cx="10027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1-layer perceptrons can behave </a:t>
            </a:r>
            <a:r>
              <a:rPr lang="zh-CN" altLang="en-US" sz="2800" b="1">
                <a:solidFill>
                  <a:srgbClr val="FF0000"/>
                </a:solidFill>
              </a:rPr>
              <a:t>much like linear mappings,</a:t>
            </a:r>
            <a:r>
              <a:rPr lang="zh-CN" altLang="en-US" sz="2800" b="1"/>
              <a:t> so the GNN layers degenerate into simply summing over neighborhood features. 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36638" y="384175"/>
            <a:ext cx="101187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STRUCTURES THAT CONFUSE MEAN AND MAX-POOLING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1393190"/>
            <a:ext cx="8845550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4130040"/>
            <a:ext cx="9505950" cy="2120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432560"/>
            <a:ext cx="12035155" cy="4342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26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LA-SY</cp:lastModifiedBy>
  <cp:revision>399</cp:revision>
  <dcterms:created xsi:type="dcterms:W3CDTF">2017-08-03T09:01:00Z</dcterms:created>
  <dcterms:modified xsi:type="dcterms:W3CDTF">2019-03-12T00:42:24Z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