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875" y="114300"/>
            <a:ext cx="9168130" cy="66300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155" y="364490"/>
            <a:ext cx="10093960" cy="4149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50" y="5077460"/>
            <a:ext cx="121793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Pi;j is the probability of a random walk from vertex i being absorbed by vertex j, </a:t>
            </a:r>
            <a:endParaRPr lang="zh-CN" altLang="en-US" sz="2800" b="1"/>
          </a:p>
          <a:p>
            <a:r>
              <a:rPr lang="zh-CN" altLang="en-US" sz="2800" b="1"/>
              <a:t>which represents how likely i and j belong to the same class. 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760" y="316230"/>
            <a:ext cx="10036810" cy="62249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165" y="157480"/>
            <a:ext cx="9552305" cy="6543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805" y="100965"/>
            <a:ext cx="9217025" cy="66560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9400" y="20955"/>
            <a:ext cx="9499600" cy="6816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915" y="49530"/>
            <a:ext cx="11012805" cy="6758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96123" y="125730"/>
            <a:ext cx="80613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Laplacian Smoothing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7505" y="1387475"/>
            <a:ext cx="1163701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How to smooth a curve, which contains a series of discrete points, pi?</a:t>
            </a:r>
            <a:endParaRPr lang="zh-CN" altLang="en-US" sz="3200"/>
          </a:p>
          <a:p>
            <a:r>
              <a:rPr lang="zh-CN" altLang="en-US" sz="3200"/>
              <a:t>move each point to the weighted mean of its neighbors by 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210" y="2651760"/>
            <a:ext cx="4233545" cy="1219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90" y="3966845"/>
            <a:ext cx="7754620" cy="2733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325" y="2651760"/>
            <a:ext cx="3501390" cy="9950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0" y="271780"/>
            <a:ext cx="3124200" cy="768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" y="1776095"/>
            <a:ext cx="7524750" cy="1016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2077720"/>
            <a:ext cx="2089150" cy="412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9000" y="1130935"/>
            <a:ext cx="4986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Laplacian smoothing </a:t>
            </a:r>
            <a:r>
              <a:rPr lang="en-US" altLang="zh-CN"/>
              <a:t>in each channel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77265" y="2792095"/>
            <a:ext cx="70783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W</a:t>
            </a:r>
            <a:r>
              <a:rPr lang="zh-CN" altLang="en-US"/>
              <a:t>rite the Laplacian smoothing in matrix form: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30" y="3284220"/>
            <a:ext cx="6058535" cy="7575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7315" y="3284220"/>
            <a:ext cx="2207260" cy="6673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435" y="4432300"/>
            <a:ext cx="3416300" cy="539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5020" y="4241800"/>
            <a:ext cx="4451350" cy="9207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20420" y="5405120"/>
            <a:ext cx="85159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replace the normalized Laplacian with the symmetrically normalized Laplacian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3555" y="5900420"/>
            <a:ext cx="3384550" cy="7810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7265" y="5773420"/>
            <a:ext cx="1557020" cy="9080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5990" y="5948045"/>
            <a:ext cx="41910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6535" y="121920"/>
            <a:ext cx="8794115" cy="6614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" y="3604895"/>
            <a:ext cx="11936095" cy="29038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15" y="136525"/>
            <a:ext cx="8750935" cy="3743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6370" y="55880"/>
            <a:ext cx="9589135" cy="6577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WPS 演示</Application>
  <PresentationFormat>宽屏</PresentationFormat>
  <Paragraphs>14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</dc:creator>
  <cp:lastModifiedBy>LA-SY</cp:lastModifiedBy>
  <cp:revision>10</cp:revision>
  <dcterms:created xsi:type="dcterms:W3CDTF">2019-04-29T01:34:00Z</dcterms:created>
  <dcterms:modified xsi:type="dcterms:W3CDTF">2019-05-21T00:33:47Z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