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29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4139B-89D5-483F-A5B8-547A9032324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D2E93-548D-422E-BBBA-C2E264919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3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核心节点区分度不高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2E93-548D-422E-BBBA-C2E264919F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7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GraphSAGE</a:t>
            </a:r>
            <a:r>
              <a:rPr lang="en-US" altLang="zh-CN" dirty="0" smtClean="0"/>
              <a:t> is sample-based, where neighbors of a node are sampled to be a fixed number, while GAT considers all neighbors.</a:t>
            </a:r>
          </a:p>
          <a:p>
            <a:r>
              <a:rPr lang="en-US" altLang="zh-CN" dirty="0" smtClean="0"/>
              <a:t> MLP (Multilayer Perceptron).</a:t>
            </a:r>
            <a:r>
              <a:rPr lang="zh-CN" altLang="en-US" dirty="0" smtClean="0"/>
              <a:t>多层感知器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2E93-548D-422E-BBBA-C2E264919F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9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5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7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1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2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8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0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0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8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5493-A2F9-4129-A976-268DC9D7FE56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47C2-464E-4919-A1BF-4CECF11BE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1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Comic Sans MS" panose="030F0702030302020204" pitchFamily="66" charset="0"/>
              </a:rPr>
              <a:t>Representation Learning </a:t>
            </a:r>
            <a:br>
              <a:rPr lang="en-US" altLang="zh-CN" b="1" dirty="0" smtClean="0">
                <a:latin typeface="Comic Sans MS" panose="030F0702030302020204" pitchFamily="66" charset="0"/>
              </a:rPr>
            </a:br>
            <a:r>
              <a:rPr lang="en-US" altLang="zh-CN" b="1" dirty="0" smtClean="0">
                <a:latin typeface="Comic Sans MS" panose="030F0702030302020204" pitchFamily="66" charset="0"/>
              </a:rPr>
              <a:t>on Graphs with </a:t>
            </a:r>
            <a:br>
              <a:rPr lang="en-US" altLang="zh-CN" b="1" dirty="0" smtClean="0">
                <a:latin typeface="Comic Sans MS" panose="030F0702030302020204" pitchFamily="66" charset="0"/>
              </a:rPr>
            </a:br>
            <a:r>
              <a:rPr lang="en-US" altLang="zh-CN" b="1" dirty="0" smtClean="0">
                <a:latin typeface="Comic Sans MS" panose="030F0702030302020204" pitchFamily="66" charset="0"/>
              </a:rPr>
              <a:t>Jumping Knowledge Networks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70" y="4359335"/>
            <a:ext cx="8242857" cy="10142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22299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Machine Learning, 2018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137" y="1826289"/>
            <a:ext cx="9257143" cy="36857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546" y="424547"/>
            <a:ext cx="649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Problem  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38" y="2561807"/>
            <a:ext cx="5066667" cy="11333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88451" y="3835684"/>
            <a:ext cx="61078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input feature and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learned hidden feature of node x ∈ V at the k-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(last) layer of the model,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all-ones vector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546" y="424547"/>
            <a:ext cx="649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Definition 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2399" y="1727200"/>
            <a:ext cx="3186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score: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524" y="1681381"/>
            <a:ext cx="12419047" cy="34952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546" y="424547"/>
            <a:ext cx="649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Model Analysis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7459" y="5725567"/>
            <a:ext cx="5957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distribution of GCN ≈ random walks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2357"/>
          <a:stretch/>
        </p:blipFill>
        <p:spPr>
          <a:xfrm>
            <a:off x="1430628" y="1132433"/>
            <a:ext cx="3725714" cy="54531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6546" y="424547"/>
            <a:ext cx="706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Jumping Knowledge Networks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9455" y="2872510"/>
            <a:ext cx="6142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selects the most informative layer for each feature 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LSTM-attention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identifies the most useful neighborhood ranges for each node v by computing an attention score for each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" y="1757571"/>
            <a:ext cx="12152381" cy="33428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6546" y="424547"/>
            <a:ext cx="706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JK-Net Learns to Adapt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602" y="-83127"/>
            <a:ext cx="12424725" cy="34933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2" y="3493311"/>
            <a:ext cx="1215647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7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546" y="424547"/>
            <a:ext cx="649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Experiments 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52" y="1729335"/>
            <a:ext cx="6123809" cy="18476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2422" y="4173856"/>
            <a:ext cx="5430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Baselines: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Convolutional Networks (GCN)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GraphSAGE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Attention Networks (GAT)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28" y="1076847"/>
            <a:ext cx="6152381" cy="17142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3268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2256" y="1518491"/>
            <a:ext cx="23319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Cora</a:t>
            </a: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79" y="3106562"/>
            <a:ext cx="6171429" cy="1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680" y="4684533"/>
            <a:ext cx="6371429" cy="15428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28783" y="3314872"/>
            <a:ext cx="21788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Reddit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Micro-F1 score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5040462"/>
            <a:ext cx="4236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PPI     </a:t>
            </a:r>
          </a:p>
          <a:p>
            <a:pPr algn="ctr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Micro-F1 scores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8717" y="3106562"/>
            <a:ext cx="967961" cy="14316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6678" y="4764836"/>
            <a:ext cx="1004918" cy="14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165</Words>
  <Application>Microsoft Office PowerPoint</Application>
  <PresentationFormat>宽屏</PresentationFormat>
  <Paragraphs>31</Paragraphs>
  <Slides>9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Bradley Hand ITC</vt:lpstr>
      <vt:lpstr>Comic Sans MS</vt:lpstr>
      <vt:lpstr>Times New Roman</vt:lpstr>
      <vt:lpstr>Office 主题​​</vt:lpstr>
      <vt:lpstr>Representation Learning  on Graphs with  Jumping Knowledge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  on Graphs with  Jumping Knowledge Networks</dc:title>
  <dc:creator>朱 容天</dc:creator>
  <cp:lastModifiedBy>朱 容天</cp:lastModifiedBy>
  <cp:revision>19</cp:revision>
  <dcterms:created xsi:type="dcterms:W3CDTF">2019-02-19T10:09:24Z</dcterms:created>
  <dcterms:modified xsi:type="dcterms:W3CDTF">2019-02-20T02:31:48Z</dcterms:modified>
</cp:coreProperties>
</file>