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2007870"/>
            <a:ext cx="11410315" cy="28422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210050" y="57150"/>
            <a:ext cx="33388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965200"/>
            <a:ext cx="8373110" cy="2180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3411220"/>
            <a:ext cx="6921500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6580" y="120015"/>
            <a:ext cx="6155690" cy="6617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3365" y="936625"/>
            <a:ext cx="116636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Supervised Embedding: Specific task, not general;</a:t>
            </a:r>
            <a:endParaRPr lang="en-US" altLang="zh-CN" sz="4000"/>
          </a:p>
          <a:p>
            <a:r>
              <a:rPr lang="en-US" altLang="zh-CN" sz="4000"/>
              <a:t>Unpervised Embedding: General; fails in specific task;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4000">
                <a:solidFill>
                  <a:srgbClr val="FF0000"/>
                </a:solidFill>
              </a:rPr>
              <a:t>In this paper:</a:t>
            </a:r>
            <a:endParaRPr lang="en-US" altLang="zh-CN" sz="4000"/>
          </a:p>
          <a:p>
            <a:r>
              <a:rPr lang="en-US" altLang="zh-CN" sz="4000"/>
              <a:t>PTE :  adapts the advantages of unsupervised text embeddings but naturally utilizes labeled information in representation learning.</a:t>
            </a:r>
            <a:endParaRPr lang="en-US" altLang="zh-CN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" y="43815"/>
            <a:ext cx="12127230" cy="38487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" y="4156710"/>
            <a:ext cx="5791200" cy="2057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0" y="4215765"/>
            <a:ext cx="5600700" cy="1753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765" y="939800"/>
            <a:ext cx="8154670" cy="30403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52053" y="17780"/>
            <a:ext cx="687260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Information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3980180"/>
            <a:ext cx="8956675" cy="2640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59075" y="185420"/>
            <a:ext cx="64566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Bipartite Network Embedding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963295"/>
            <a:ext cx="6517640" cy="2518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3655" y="3785870"/>
            <a:ext cx="95751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we can make the conditional distribution be close to its empirical distribution</a:t>
            </a:r>
            <a:r>
              <a:rPr lang="en-US" altLang="zh-CN" b="1"/>
              <a:t>: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4651375"/>
            <a:ext cx="591502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40" y="1951355"/>
            <a:ext cx="3392805" cy="678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19120" y="6273800"/>
            <a:ext cx="64458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d </a:t>
            </a:r>
            <a:r>
              <a:rPr lang="zh-CN" altLang="en-US" sz="2400"/>
              <a:t>is the KL-divergence between two distributions,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680" y="4855845"/>
            <a:ext cx="5233670" cy="1271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9860" y="1278255"/>
            <a:ext cx="117551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The heterogeneous text network is composed of three bipartite networks: </a:t>
            </a:r>
            <a:r>
              <a:rPr lang="zh-CN" altLang="en-US" sz="2400" b="1">
                <a:solidFill>
                  <a:srgbClr val="FF0000"/>
                </a:solidFill>
              </a:rPr>
              <a:t>word-word, word-document and word-label networks, </a:t>
            </a:r>
            <a:r>
              <a:rPr lang="zh-CN" altLang="en-US" sz="2400" b="1"/>
              <a:t>where the word vertices are shared across the three networks.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759460" y="283845"/>
            <a:ext cx="105359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Heterogeneous Text Network Embedding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960" y="2477135"/>
            <a:ext cx="7021195" cy="3528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9310" y="174625"/>
            <a:ext cx="110458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J</a:t>
            </a:r>
            <a:r>
              <a:rPr lang="zh-CN" altLang="en-US" sz="3600" b="1">
                <a:solidFill>
                  <a:srgbClr val="FF0000"/>
                </a:solidFill>
              </a:rPr>
              <a:t>oint training</a:t>
            </a:r>
            <a:r>
              <a:rPr lang="en-US" altLang="zh-CN" sz="3600" b="1"/>
              <a:t>:  train the  model with the unlabeled data (the word-word and word-document networks) and the labeled data simultaneously.</a:t>
            </a:r>
            <a:endParaRPr lang="en-US" altLang="zh-CN" sz="3600" b="1"/>
          </a:p>
          <a:p>
            <a:endParaRPr lang="en-US" altLang="zh-CN" sz="3600" b="1"/>
          </a:p>
          <a:p>
            <a:endParaRPr lang="en-US" altLang="zh-CN" sz="3600" b="1"/>
          </a:p>
          <a:p>
            <a:endParaRPr lang="en-US" altLang="zh-CN" sz="3600" b="1"/>
          </a:p>
          <a:p>
            <a:endParaRPr lang="en-US" altLang="zh-CN" sz="36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2108835"/>
            <a:ext cx="827532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3525" y="205105"/>
            <a:ext cx="116179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rgbClr val="FF0000"/>
                </a:solidFill>
                <a:sym typeface="+mn-ea"/>
              </a:rPr>
              <a:t>Pre-training and fine-tuning </a:t>
            </a:r>
            <a:r>
              <a:rPr lang="en-US" altLang="zh-CN" sz="3600" b="1">
                <a:sym typeface="+mn-ea"/>
              </a:rPr>
              <a:t>: learn the embeddings with unlabeled data first,  and then fine-tune the embeddings with the word-label network.</a:t>
            </a:r>
            <a:endParaRPr lang="en-US" altLang="zh-CN" sz="36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9510" y="1958340"/>
            <a:ext cx="7524115" cy="4860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63938" y="165100"/>
            <a:ext cx="470979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Embedding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90" y="1087120"/>
            <a:ext cx="117741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A</a:t>
            </a:r>
            <a:r>
              <a:rPr lang="zh-CN" altLang="en-US" sz="3200"/>
              <a:t>n arbitrary piece of text can be obtained by simply averaging the vectors of the words in that piece of text.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6615" y="3599180"/>
            <a:ext cx="2662555" cy="1160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60" y="2468245"/>
            <a:ext cx="4838700" cy="82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85" y="4833620"/>
            <a:ext cx="7579995" cy="191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演示</Application>
  <PresentationFormat>宽屏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</dc:creator>
  <cp:lastModifiedBy>LA-SY</cp:lastModifiedBy>
  <cp:revision>13</cp:revision>
  <dcterms:created xsi:type="dcterms:W3CDTF">2019-06-01T06:22:00Z</dcterms:created>
  <dcterms:modified xsi:type="dcterms:W3CDTF">2019-06-04T01:03:17Z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