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6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2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7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E0E9-0FE1-470E-B090-323D01277E25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1597-EA8A-4A18-9E95-39B94959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0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Neural-Brane: Neural Bayesian Personalized Ranking for</a:t>
            </a:r>
            <a:br>
              <a:rPr lang="en-US" altLang="zh-CN" sz="3600" b="1" dirty="0"/>
            </a:br>
            <a:r>
              <a:rPr lang="en-US" altLang="zh-CN" sz="3600" b="1" dirty="0"/>
              <a:t>Attributed Network Embedding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48" y="4048125"/>
            <a:ext cx="8801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1" y="1027604"/>
            <a:ext cx="4775858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068290" y="1487978"/>
            <a:ext cx="46966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unified vector representation of a node from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nodal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hidden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nonlinear dimensionality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over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of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and the BPR layer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back-propagation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3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3" y="1268673"/>
            <a:ext cx="4702401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6126480" y="1388225"/>
            <a:ext cx="43143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better convergence speed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1" y="2447579"/>
            <a:ext cx="216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8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712" y="881149"/>
            <a:ext cx="10431087" cy="529581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BPR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BPR layer implements the Bayesian personalized ranking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1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embedding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task,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objective is that the neighboring nodes in the graph should have more similar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in the embedding space than non-neighboring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preserving ranking order 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sigmoid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difference between 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 more likely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preserved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all the ranking orders being preserved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11" y="3182822"/>
            <a:ext cx="3970974" cy="990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39" y="5451851"/>
            <a:ext cx="3425362" cy="6512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05" y="5500688"/>
            <a:ext cx="4114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712" y="806335"/>
            <a:ext cx="10431087" cy="5370628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back propagation algorithm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mini-batch gradient descent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arbitrary node u, we sample one of its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proportional to the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weight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non-neighboring node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proportional to the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degree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graph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1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9" y="321684"/>
            <a:ext cx="5981700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" y="2776857"/>
            <a:ext cx="10058400" cy="37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29" y="208684"/>
            <a:ext cx="7215274" cy="3193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333"/>
            <a:ext cx="6323934" cy="3186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66" y="3473770"/>
            <a:ext cx="5943175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210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Neural-Brane: Neural Bayesian Personalized Ranking for Attributed Network Embedding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Neural-Brane: Neural Bayesian Personalized Ranking for Attributed Network Embedding</dc:title>
  <dc:creator>wluluo@gmail.com</dc:creator>
  <cp:lastModifiedBy>wluluo@gmail.com</cp:lastModifiedBy>
  <cp:revision>8</cp:revision>
  <dcterms:created xsi:type="dcterms:W3CDTF">2019-02-25T11:46:41Z</dcterms:created>
  <dcterms:modified xsi:type="dcterms:W3CDTF">2019-02-25T13:30:52Z</dcterms:modified>
</cp:coreProperties>
</file>