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41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FCF4-7AFB-4611-BC37-B72190076B9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B222D-15B7-4B68-93EE-3B0CD5BB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8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hi and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h′i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the original and projected feature of node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σ denotes the activation function, ∥ denotes the concatenate operation and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node-level attention vector for meta-path Φ.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B222D-15B7-4B68-93EE-3B0CD5BB9A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1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9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6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0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9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6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7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7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003C-4DD6-42A0-956C-7A8455CF00E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C7C3-F4D4-4886-AD0E-E97D5929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4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472"/>
            <a:ext cx="11809524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64" y="279687"/>
            <a:ext cx="9933432" cy="247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" y="2781810"/>
            <a:ext cx="6371429" cy="40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663" y="3336907"/>
            <a:ext cx="5312788" cy="33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2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705" y="307720"/>
            <a:ext cx="9753794" cy="59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9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024" y="623455"/>
            <a:ext cx="10422775" cy="5553508"/>
          </a:xfrm>
        </p:spPr>
        <p:txBody>
          <a:bodyPr/>
          <a:lstStyle/>
          <a:p>
            <a:r>
              <a:rPr lang="en-US" altLang="zh-CN" dirty="0"/>
              <a:t>propose a novel </a:t>
            </a:r>
            <a:r>
              <a:rPr lang="en-US" altLang="zh-CN" dirty="0" smtClean="0"/>
              <a:t>heterogeneous graph </a:t>
            </a:r>
            <a:r>
              <a:rPr lang="en-US" altLang="zh-CN" dirty="0"/>
              <a:t>neural network based on the hierarchical attention, </a:t>
            </a:r>
            <a:r>
              <a:rPr lang="en-US" altLang="zh-CN" dirty="0" smtClean="0"/>
              <a:t>including </a:t>
            </a:r>
            <a:r>
              <a:rPr lang="en-US" altLang="zh-CN" dirty="0" smtClean="0">
                <a:solidFill>
                  <a:srgbClr val="FF0000"/>
                </a:solidFill>
              </a:rPr>
              <a:t>node-level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semantic-level attentions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67" y="2192502"/>
            <a:ext cx="6171429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837" y="387577"/>
            <a:ext cx="10464338" cy="5378941"/>
          </a:xfrm>
        </p:spPr>
        <p:txBody>
          <a:bodyPr/>
          <a:lstStyle/>
          <a:p>
            <a:r>
              <a:rPr lang="en-US" altLang="zh-CN" dirty="0"/>
              <a:t>First, we propose </a:t>
            </a:r>
            <a:r>
              <a:rPr lang="en-US" altLang="zh-CN" dirty="0" smtClean="0"/>
              <a:t>a node-level </a:t>
            </a:r>
            <a:r>
              <a:rPr lang="en-US" altLang="zh-CN" dirty="0"/>
              <a:t>attention to learn the weight of meta-path based </a:t>
            </a:r>
            <a:r>
              <a:rPr lang="en-US" altLang="zh-CN" dirty="0" smtClean="0"/>
              <a:t>neighbors and </a:t>
            </a:r>
            <a:r>
              <a:rPr lang="en-US" altLang="zh-CN" dirty="0"/>
              <a:t>aggregate them to get the semantic-specific node embedding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After that, HAN can tell the difference of meta-paths via </a:t>
            </a:r>
            <a:r>
              <a:rPr lang="en-US" altLang="zh-CN" dirty="0" smtClean="0"/>
              <a:t>semantic-level attention </a:t>
            </a:r>
            <a:r>
              <a:rPr lang="en-US" altLang="zh-CN" dirty="0"/>
              <a:t>and get the optimal weighted combination of </a:t>
            </a:r>
            <a:r>
              <a:rPr lang="en-US" altLang="zh-CN" dirty="0" smtClean="0"/>
              <a:t>the semantic-specific </a:t>
            </a:r>
            <a:r>
              <a:rPr lang="en-US" altLang="zh-CN" dirty="0"/>
              <a:t>node embedding for the specific task.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78" y="3010546"/>
            <a:ext cx="6428571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9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Node-level 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type-specific transformation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project the features of different types of nodes into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feature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meta-path based node pair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node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node j and the importance of node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quite difference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them to get the weight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53" y="2730154"/>
            <a:ext cx="1523810" cy="4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515" y="3678144"/>
            <a:ext cx="2314286" cy="4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229" y="5435710"/>
            <a:ext cx="4942857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112" y="740664"/>
            <a:ext cx="10457688" cy="5436299"/>
          </a:xfrm>
        </p:spPr>
        <p:txBody>
          <a:bodyPr/>
          <a:lstStyle/>
          <a:p>
            <a:r>
              <a:rPr lang="en-US" altLang="zh-CN" dirty="0"/>
              <a:t>the learned embedding of node </a:t>
            </a:r>
            <a:r>
              <a:rPr lang="en-US" altLang="zh-CN" dirty="0" err="1"/>
              <a:t>i</a:t>
            </a:r>
            <a:r>
              <a:rPr lang="en-US" altLang="zh-CN" dirty="0"/>
              <a:t> for the meta-path Φ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42" y="1208584"/>
            <a:ext cx="2085714" cy="8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978" y="2202297"/>
            <a:ext cx="6390476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0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832104"/>
            <a:ext cx="10530840" cy="5344859"/>
          </a:xfrm>
        </p:spPr>
        <p:txBody>
          <a:bodyPr/>
          <a:lstStyle/>
          <a:p>
            <a:r>
              <a:rPr lang="en-US" altLang="zh-CN" dirty="0"/>
              <a:t>heterogeneous graph present the property of scale free, </a:t>
            </a:r>
            <a:r>
              <a:rPr lang="en-US" altLang="zh-CN" dirty="0" smtClean="0"/>
              <a:t>the variance </a:t>
            </a:r>
            <a:r>
              <a:rPr lang="en-US" altLang="zh-CN" dirty="0"/>
              <a:t>of graph data is quite high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r>
              <a:rPr lang="en-US" altLang="zh-CN" dirty="0"/>
              <a:t>repeat the </a:t>
            </a:r>
            <a:r>
              <a:rPr lang="en-US" altLang="zh-CN" dirty="0" smtClean="0"/>
              <a:t>node-level attention </a:t>
            </a:r>
            <a:r>
              <a:rPr lang="en-US" altLang="zh-CN" dirty="0"/>
              <a:t>for K </a:t>
            </a:r>
            <a:r>
              <a:rPr lang="en-US" altLang="zh-CN" dirty="0" smtClean="0"/>
              <a:t>times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/>
              <a:t>feeding node </a:t>
            </a:r>
            <a:r>
              <a:rPr lang="en-US" altLang="zh-CN" dirty="0" smtClean="0"/>
              <a:t>features into </a:t>
            </a:r>
            <a:r>
              <a:rPr lang="en-US" altLang="zh-CN" dirty="0"/>
              <a:t>node-level attention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16" y="2155178"/>
            <a:ext cx="2580952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9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Semantic-level 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Taking P groups of semantic-specific node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learned </a:t>
            </a:r>
            <a:r>
              <a:rPr lang="en-US" altLang="zh-CN" dirty="0"/>
              <a:t>from node-level attention as input, the learned weights </a:t>
            </a:r>
            <a:r>
              <a:rPr lang="en-US" altLang="zh-CN" dirty="0" smtClean="0"/>
              <a:t>of each meta-path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importance </a:t>
            </a:r>
            <a:r>
              <a:rPr lang="en-US" altLang="zh-CN" dirty="0"/>
              <a:t>of each </a:t>
            </a:r>
            <a:r>
              <a:rPr lang="en-US" altLang="zh-CN" dirty="0" smtClean="0"/>
              <a:t>meta-path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/>
              <a:t>W is the weight matrix, b is the bias vector, q is the </a:t>
            </a:r>
            <a:r>
              <a:rPr lang="en-US" altLang="zh-CN" dirty="0" smtClean="0"/>
              <a:t>semantic-level attention </a:t>
            </a:r>
            <a:r>
              <a:rPr lang="en-US" altLang="zh-CN" dirty="0"/>
              <a:t>vector.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98" y="3073932"/>
            <a:ext cx="4609524" cy="3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98" y="4101637"/>
            <a:ext cx="3676190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1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680" y="713232"/>
            <a:ext cx="10485120" cy="546373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Normalize: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meta-path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Then we </a:t>
            </a:r>
            <a:r>
              <a:rPr lang="en-US" altLang="zh-CN" dirty="0" smtClean="0"/>
              <a:t>can apply </a:t>
            </a:r>
            <a:r>
              <a:rPr lang="en-US" altLang="zh-CN" dirty="0"/>
              <a:t>the final embedding to specific tasks and design different </a:t>
            </a:r>
            <a:r>
              <a:rPr lang="en-US" altLang="zh-CN" dirty="0" smtClean="0"/>
              <a:t>loss </a:t>
            </a:r>
            <a:r>
              <a:rPr lang="en-US" altLang="zh-CN" dirty="0" err="1" smtClean="0"/>
              <a:t>fuction</a:t>
            </a:r>
            <a:r>
              <a:rPr lang="en-US" altLang="zh-CN" dirty="0"/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18" y="1215625"/>
            <a:ext cx="2209524" cy="7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79" y="1929911"/>
            <a:ext cx="1885714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568" y="2455206"/>
            <a:ext cx="6890845" cy="41376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59" y="76126"/>
            <a:ext cx="9712065" cy="23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11387</TotalTime>
  <Words>291</Words>
  <Application>Microsoft Office PowerPoint</Application>
  <PresentationFormat>宽屏</PresentationFormat>
  <Paragraphs>34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Node-level Attention</vt:lpstr>
      <vt:lpstr>PowerPoint 演示文稿</vt:lpstr>
      <vt:lpstr>PowerPoint 演示文稿</vt:lpstr>
      <vt:lpstr>Semantic-level Attention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wluluo@gmail.com</dc:creator>
  <cp:lastModifiedBy>wluluo@gmail.com</cp:lastModifiedBy>
  <cp:revision>14</cp:revision>
  <dcterms:created xsi:type="dcterms:W3CDTF">2019-05-20T03:06:53Z</dcterms:created>
  <dcterms:modified xsi:type="dcterms:W3CDTF">2019-05-28T00:54:25Z</dcterms:modified>
</cp:coreProperties>
</file>