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CA5ED-AF7D-4229-89B0-AC8E02C52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D46621-3E4D-4CE7-A4D4-6AE189D5E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E1339-9FD6-4204-A75E-23DF334A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8DD-540E-47D1-88C2-A742AB10FBA0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9D116-1518-4334-9941-5B66FDB7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E65F0-685C-4C1C-ADF0-EEB914A4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904-FA02-4D01-A63F-DCB23966A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6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D93DE-8D61-4945-80E3-8D7B6D1D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07A7FA-F36B-402C-BD77-EC8E53895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579E8-6760-4751-A866-45905571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8DD-540E-47D1-88C2-A742AB10FBA0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4E5F8-7C52-46C6-ABCD-7AF8FFD7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349BE-F4CC-42C7-9FB4-AA098C9F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904-FA02-4D01-A63F-DCB23966A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0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79781-B259-4150-8042-B80A6404E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8655AA-2D69-4603-AE4D-6C32EC609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66EA4-25CE-442B-B3C1-24537CAC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8DD-540E-47D1-88C2-A742AB10FBA0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04C69-82A1-4B19-A56F-A286B8D8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99243-F4BC-41F0-A8C0-6AAB60C0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904-FA02-4D01-A63F-DCB23966A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05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10E3E-4A49-4352-BFF1-9AA015C3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212A2-381F-4F0F-BCDC-38C8EFC1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3A3D0-898B-45D1-9115-1D2B16DA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8DD-540E-47D1-88C2-A742AB10FBA0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90834-7DC7-4D1B-8D71-AAF4FD95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B0130-277A-48C7-A0FC-27604FC9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904-FA02-4D01-A63F-DCB23966A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91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401FA-22B5-4200-80EC-063B3763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BA132-52B2-4C05-B3F4-DEACA7EEC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94E8-779F-43CD-AF42-94A7BA99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8DD-540E-47D1-88C2-A742AB10FBA0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D7383-AC1B-4CDA-8F06-B89A7429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11027-37CA-4F04-A63F-40B8F520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904-FA02-4D01-A63F-DCB23966A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78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61415-39AD-49F4-93D7-65233BE1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58890-5F09-4B77-8AF6-6348CEEA0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88068B-7EF1-40F4-B6AD-F3C1A475A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AFEEF8-170B-4719-8F8F-4EC547D6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8DD-540E-47D1-88C2-A742AB10FBA0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2E0E6-4249-4E8B-855E-57CFB224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3F72EA-5BDE-45B5-90C0-C8B2EF9F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904-FA02-4D01-A63F-DCB23966A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3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F6DA2-DDAE-4BE4-9E15-8ABEE917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1F883-E7A2-4AE1-A8AE-E39332D01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5CBCDA-5CF0-4E88-B64C-9A855DFB0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9EEF06-2F7C-4CDC-9AB1-4BDB55EE3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E374C9-24B8-4B90-A379-BD1B534C4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3AF2AD-FB6C-4C04-BE3E-45400CCC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8DD-540E-47D1-88C2-A742AB10FBA0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E23BB8-3350-4A36-BAEC-BC183DC0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F6DDA-82F3-4BCF-86A8-03CA747E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904-FA02-4D01-A63F-DCB23966A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66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EE2C7-C560-40DF-9FB9-E78B8B1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7BA4F8-6164-4EB6-95CA-652838D0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8DD-540E-47D1-88C2-A742AB10FBA0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807B29-5C77-4A1A-9992-EA5DB39B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1A47F6-2646-4DC7-9F9C-4461A5F1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904-FA02-4D01-A63F-DCB23966A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5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989857-A9A0-4290-9446-0EB0347F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8DD-540E-47D1-88C2-A742AB10FBA0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71E002-1589-439F-A775-7A904F1C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9DAA51-AAC0-4B2F-B3BF-E36175B1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904-FA02-4D01-A63F-DCB23966A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5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F9B58-AC84-4CA4-B275-33D8845A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279B0-A0CB-419E-8531-F8469A331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5A212-79AD-4D1E-A8B9-AEC97FEA6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CF62EF-E803-4815-939F-F1364153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8DD-540E-47D1-88C2-A742AB10FBA0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76D2FF-C54D-4611-B023-2C72E44D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6343B-00D7-42F9-871B-B6D77AED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904-FA02-4D01-A63F-DCB23966A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61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92995-BF04-406A-865D-93352F2A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BFF74-5213-459A-849C-75929AE7E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70C44B-C997-4271-9122-2A6E7A8A5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72671-77C2-4D48-A4AA-1EE1EB6B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8DD-540E-47D1-88C2-A742AB10FBA0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DFC1A-8D0F-441A-BF86-4E83EB22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DA4C6C-D8E9-4F59-A341-18DE4D2F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904-FA02-4D01-A63F-DCB23966A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56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C68DF6-AB4C-4058-98D6-CDC4491D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F23511-FC24-4CC7-AB36-3CBB700E9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C6098-7CB5-4634-9683-47EC7E6EC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968DD-540E-47D1-88C2-A742AB10FBA0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836F7-6789-45E7-8A27-226FEBACE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4D5E9-9B44-4236-903D-AADA8FF5B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65904-FA02-4D01-A63F-DCB23966A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6BBCEC1-41A6-4A41-B6BC-522A8B7F856B}"/>
              </a:ext>
            </a:extLst>
          </p:cNvPr>
          <p:cNvSpPr/>
          <p:nvPr/>
        </p:nvSpPr>
        <p:spPr>
          <a:xfrm>
            <a:off x="0" y="1232648"/>
            <a:ext cx="12192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err="1">
                <a:latin typeface="Comic Sans MS" panose="030F0702030302020204" pitchFamily="66" charset="0"/>
              </a:rPr>
              <a:t>ATRank</a:t>
            </a:r>
            <a:r>
              <a:rPr lang="en-US" altLang="zh-CN" sz="4800" b="1" dirty="0">
                <a:latin typeface="Comic Sans MS" panose="030F0702030302020204" pitchFamily="66" charset="0"/>
              </a:rPr>
              <a:t>:</a:t>
            </a:r>
            <a:r>
              <a:rPr lang="en-US" altLang="zh-CN" sz="4000" b="1" dirty="0">
                <a:latin typeface="Comic Sans MS" panose="030F0702030302020204" pitchFamily="66" charset="0"/>
              </a:rPr>
              <a:t> </a:t>
            </a:r>
          </a:p>
          <a:p>
            <a:pPr algn="ctr"/>
            <a:r>
              <a:rPr lang="en-US" altLang="zh-CN" sz="4000" b="1" dirty="0">
                <a:latin typeface="Comic Sans MS" panose="030F0702030302020204" pitchFamily="66" charset="0"/>
              </a:rPr>
              <a:t>An Attention-Based User Behavior </a:t>
            </a:r>
          </a:p>
          <a:p>
            <a:pPr algn="ctr"/>
            <a:r>
              <a:rPr lang="en-US" altLang="zh-CN" sz="4000" b="1" dirty="0">
                <a:latin typeface="Comic Sans MS" panose="030F0702030302020204" pitchFamily="66" charset="0"/>
              </a:rPr>
              <a:t>Modeling Framework for Recommendation</a:t>
            </a:r>
            <a:endParaRPr lang="zh-CN" altLang="en-US" sz="4000" b="1" dirty="0">
              <a:latin typeface="Comic Sans MS" panose="030F0702030302020204" pitchFamily="66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41B0FB-5EE1-466F-AC07-0FE1FF28D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011" y="3796126"/>
            <a:ext cx="9345978" cy="107908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9F432A3-7A19-41E2-8308-3CA5608457FA}"/>
              </a:ext>
            </a:extLst>
          </p:cNvPr>
          <p:cNvSpPr/>
          <p:nvPr/>
        </p:nvSpPr>
        <p:spPr>
          <a:xfrm>
            <a:off x="0" y="5849035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Thirty-Second AAAI Conference on Artificial Intelligence (AAAI-18)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02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53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40E01FE-5EDA-4320-83CB-0418395E3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76" y="699698"/>
            <a:ext cx="9172226" cy="51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8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58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73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5973C59-215F-4F88-A30A-41AA94F66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" y="1621409"/>
            <a:ext cx="6090432" cy="41608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C8F7C9E-4983-4AB2-B579-D5A24AD41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321" y="2336197"/>
            <a:ext cx="5605758" cy="21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0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C7D324-6988-4965-AFE3-DB3F25E47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40" y="1225375"/>
            <a:ext cx="11430990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0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BB13804-9A41-4F85-83C5-2E9824F24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50" y="2468677"/>
            <a:ext cx="6026418" cy="24599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66574A5-8BBC-4C5E-B7E9-AD6BF97B8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502" y="1087933"/>
            <a:ext cx="5358848" cy="46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4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20</Words>
  <Application>Microsoft Office PowerPoint</Application>
  <PresentationFormat>宽屏</PresentationFormat>
  <Paragraphs>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Comic Sans MS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ZRT</dc:creator>
  <cp:lastModifiedBy>ZRT</cp:lastModifiedBy>
  <cp:revision>4</cp:revision>
  <dcterms:created xsi:type="dcterms:W3CDTF">2019-03-11T00:33:36Z</dcterms:created>
  <dcterms:modified xsi:type="dcterms:W3CDTF">2019-03-11T07:21:58Z</dcterms:modified>
</cp:coreProperties>
</file>