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9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7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7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10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2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30431-EA4B-4372-8FE5-3BC7D9CC6668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D922B-AA7D-4ED7-ABF0-04E326431A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1097424"/>
            <a:ext cx="10603662" cy="2418859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Personalization using </a:t>
            </a:r>
            <a:r>
              <a:rPr lang="en-US" altLang="zh-C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Ranking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Airbnb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3896071"/>
            <a:ext cx="98964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24" y="673331"/>
            <a:ext cx="10489276" cy="550363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Negatives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clicks that only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 guest-side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preferences, bookings reflect host-side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as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as there exists an explicit feedback from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  <a:p>
            <a:pPr lvl="1"/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80" y="1777322"/>
            <a:ext cx="7305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902" y="789709"/>
            <a:ext cx="10372898" cy="538725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two-sided marketplace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rarely consumes the same item twice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one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session is started whenever there is 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gap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more than 30 minutes between two consecutive user clicks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3115469"/>
            <a:ext cx="4457354" cy="800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68" y="3915728"/>
            <a:ext cx="3168969" cy="973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14" y="4867724"/>
            <a:ext cx="5355562" cy="8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774" y="806335"/>
            <a:ext cx="10456025" cy="537062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Booked Listing as Global Context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can be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 the optimization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67" y="1748790"/>
            <a:ext cx="691515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30" y="4720590"/>
            <a:ext cx="7286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087" y="731519"/>
            <a:ext cx="10447712" cy="544544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Training for Congregated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set of random negatives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sampled from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of the central listing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lvl="1"/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listing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98" y="1844515"/>
            <a:ext cx="587692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97" y="4001625"/>
            <a:ext cx="72485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8022" y="581891"/>
            <a:ext cx="10555778" cy="559507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Listing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examine </a:t>
            </a:r>
            <a:r>
              <a:rPr lang="en-US" altLang="zh-CN" dirty="0" smtClean="0"/>
              <a:t>the d </a:t>
            </a:r>
            <a:r>
              <a:rPr lang="en-US" altLang="zh-CN" dirty="0"/>
              <a:t>= 32 dimensional </a:t>
            </a:r>
            <a:r>
              <a:rPr lang="en-US" altLang="zh-CN" dirty="0" err="1"/>
              <a:t>embeddings</a:t>
            </a:r>
            <a:r>
              <a:rPr lang="en-US" altLang="zh-CN" dirty="0"/>
              <a:t> trained using (5) on 800 </a:t>
            </a:r>
            <a:r>
              <a:rPr lang="en-US" altLang="zh-CN" dirty="0" smtClean="0"/>
              <a:t>million click </a:t>
            </a:r>
            <a:r>
              <a:rPr lang="en-US" altLang="zh-CN" dirty="0"/>
              <a:t>sessions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0" y="2078181"/>
            <a:ext cx="3637996" cy="4222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8" y="1945177"/>
            <a:ext cx="5855274" cy="405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462" y="822960"/>
            <a:ext cx="10464338" cy="535400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User-type &amp; Listing-type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sessions data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smaller than click sessions data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booked only a single listing in the past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meaningful embedding for any entity from contextual information at least 5 − 10 occurrences of that entity are needed in the data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time intervals may pass between two consecutive bookings by the user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level of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listing_type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zh-CN"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listing_id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63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8210" y="939338"/>
            <a:ext cx="5925589" cy="497101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same vector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az-Cyrl-AZ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mapping from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listing_id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listing_type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many-to-one mapping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users who made their first booking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calculated based on the first 5 rows from Table 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5" y="897773"/>
            <a:ext cx="5103125" cy="50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776" y="598516"/>
            <a:ext cx="6791497" cy="615321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item which is a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az-Cyrl-AZ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00" y="1159192"/>
            <a:ext cx="509587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54" y="1492567"/>
            <a:ext cx="5564505" cy="32042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20" y="5163185"/>
            <a:ext cx="4970839" cy="590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20" y="6176963"/>
            <a:ext cx="4444452" cy="5747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755774" y="4799814"/>
            <a:ext cx="433924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booking sessions by definition mostly contain listings from different markets, there is no need to sample additional negatives from same market as the booked listing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36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308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Real-time Personalization using Embeddings for Search Ranking at Airbnb</vt:lpstr>
      <vt:lpstr>PowerPoint 演示文稿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Personalization using Embeddings for Search Ranking at Airbnb</dc:title>
  <dc:creator>wluluo@gmail.com</dc:creator>
  <cp:lastModifiedBy>wluluo@gmail.com</cp:lastModifiedBy>
  <cp:revision>13</cp:revision>
  <dcterms:created xsi:type="dcterms:W3CDTF">2018-12-10T09:51:34Z</dcterms:created>
  <dcterms:modified xsi:type="dcterms:W3CDTF">2018-12-11T00:37:38Z</dcterms:modified>
</cp:coreProperties>
</file>