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05" autoAdjust="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66E0D-9901-44E9-9C6C-EA9F054C24C6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5D7DD-FE23-4FE4-AF96-B05E64723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1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选出的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就是我们将要做卷积操作的小矩形的中心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。换句话说，就是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的个数也是我们针对这个图结果做的卷积操作的个数。如下图所示，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w=6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，意味着我们需要从图结果中选择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做卷积操作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算法用来确定一个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的次序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5D7DD-FE23-4FE4-AF96-B05E64723BD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16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选出目标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之后，我们之后就要为目标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确定感受野大小。但是在确定之前，我们先构建一个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 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，然后在从这个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 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中选择感受野的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。这些感受野的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 set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，称为目标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neighborhood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。如下图所示，为每个目标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选择至少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BFS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算法，对每个目标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，寻找离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最近的至少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5D7DD-FE23-4FE4-AF96-B05E64723BD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602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中选择感受野的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，并确定感受野中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的顺序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5D7DD-FE23-4FE4-AF96-B05E64723B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217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这个步骤的目的在于将目标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无序的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映射为一个有序的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对于两个不同的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来自这两个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的子结构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，它们在各自的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中有相似的结构，那么他们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应该相似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这个等式的解在于寻找一个一个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 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 使得从图的集合中任意选取两个图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，它们在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vector space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距离差距和它们在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space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的距离差距最小化。但是这个问题是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NP-hard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的问题，所以作者选择找一个近似解。即它比较了各种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方法，并从其中找出最优解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5D7DD-FE23-4FE4-AF96-B05E64723B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164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只有第一层和传统的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有区别，之后的卷积层和传统的一样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5D7DD-FE23-4FE4-AF96-B05E64723B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8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假设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为顶点特征的个数，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为边特征的个数。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为目标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的个数，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为感受野中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的个数。对于每个输入图结构，运用上面的一系列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normalization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算法，我们可以得到两个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w,k,a_v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）和（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w,k,k,a_e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分别对应于顶点特征和边特征。这两个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tensor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可以被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reshape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a_v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(wk^2,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，其中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可以分别看成是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的个数。现在我们可以对它们做一维度的卷积操作，其中第一个的感受野大小为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，第二个感受野大小为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k^2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。而之后的卷积层的构造和传统的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CNN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5D7DD-FE23-4FE4-AF96-B05E64723B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064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k=10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时，本文的方法（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PSCN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）可以达到非常好的结果，而且速度也非常快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35D7DD-FE23-4FE4-AF96-B05E64723B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26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B62D-30C8-44F3-8A67-705081D92A64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2617-5382-4CA5-9BDF-32CC907C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9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B62D-30C8-44F3-8A67-705081D92A64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2617-5382-4CA5-9BDF-32CC907C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0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B62D-30C8-44F3-8A67-705081D92A64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2617-5382-4CA5-9BDF-32CC907C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8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B62D-30C8-44F3-8A67-705081D92A64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2617-5382-4CA5-9BDF-32CC907C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38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B62D-30C8-44F3-8A67-705081D92A64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2617-5382-4CA5-9BDF-32CC907C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76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B62D-30C8-44F3-8A67-705081D92A64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2617-5382-4CA5-9BDF-32CC907C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14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B62D-30C8-44F3-8A67-705081D92A64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2617-5382-4CA5-9BDF-32CC907C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6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B62D-30C8-44F3-8A67-705081D92A64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2617-5382-4CA5-9BDF-32CC907C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71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B62D-30C8-44F3-8A67-705081D92A64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2617-5382-4CA5-9BDF-32CC907C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0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B62D-30C8-44F3-8A67-705081D92A64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2617-5382-4CA5-9BDF-32CC907C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90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B62D-30C8-44F3-8A67-705081D92A64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02617-5382-4CA5-9BDF-32CC907C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4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DB62D-30C8-44F3-8A67-705081D92A64}" type="datetimeFigureOut">
              <a:rPr lang="zh-CN" altLang="en-US" smtClean="0"/>
              <a:t>2019/1/6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02617-5382-4CA5-9BDF-32CC907CD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Convolutional Neural Networks for Graphs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71" y="4241885"/>
            <a:ext cx="10058400" cy="12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2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1" y="0"/>
            <a:ext cx="10058400" cy="37643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865" y="4029075"/>
            <a:ext cx="62865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3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7650" y="881149"/>
            <a:ext cx="10406149" cy="529581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from traditional CNN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62" y="2005012"/>
            <a:ext cx="61626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462" y="856211"/>
            <a:ext cx="10464338" cy="532075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selection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8" y="1372205"/>
            <a:ext cx="5006255" cy="249011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69" y="3990715"/>
            <a:ext cx="5167365" cy="25264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34" y="1778404"/>
            <a:ext cx="6286500" cy="3600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85658" y="5494713"/>
            <a:ext cx="543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number of nodes is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smaller than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algorithm creates all-zero receptive fields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padding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39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4524" y="856211"/>
            <a:ext cx="10489276" cy="5320752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nodes of the neighborhood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for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receptive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</a:p>
          <a:p>
            <a:pPr lvl="1"/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receptive field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6" y="2498574"/>
            <a:ext cx="5642633" cy="28823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57" y="2503061"/>
            <a:ext cx="62865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8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864524"/>
            <a:ext cx="10530840" cy="5312439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neighborhood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756" y="1532052"/>
            <a:ext cx="72294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45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0438" y="835269"/>
            <a:ext cx="10483362" cy="5341694"/>
          </a:xfrm>
        </p:spPr>
        <p:txBody>
          <a:bodyPr/>
          <a:lstStyle/>
          <a:p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 normalization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nodes of two different graphs to a similar relative position in the respective adjacency matrices if and only if their structural roles within the graph are similar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79" y="2473569"/>
            <a:ext cx="6219825" cy="2438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79" y="5220065"/>
            <a:ext cx="58102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6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9230" y="940777"/>
            <a:ext cx="10474569" cy="523618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different graph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methods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choose the one that performs best relative to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given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03" y="1782641"/>
            <a:ext cx="63722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0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6086" y="822960"/>
            <a:ext cx="10447713" cy="535400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332" y="1359910"/>
            <a:ext cx="76009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0438" y="888023"/>
            <a:ext cx="10483362" cy="5288940"/>
          </a:xfrm>
        </p:spPr>
        <p:txBody>
          <a:bodyPr>
            <a:normAutofit/>
          </a:bodyPr>
          <a:lstStyle/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number of input channels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8" y="1124315"/>
            <a:ext cx="61626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5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594</Words>
  <Application>Microsoft Office PowerPoint</Application>
  <PresentationFormat>宽屏</PresentationFormat>
  <Paragraphs>35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Learning Convolutional Neural Networks for Graphs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Convolutional Neural Networks for Graphs</dc:title>
  <dc:creator>wluluo@gmail.com</dc:creator>
  <cp:lastModifiedBy>wluluo@gmail.com</cp:lastModifiedBy>
  <cp:revision>12</cp:revision>
  <dcterms:created xsi:type="dcterms:W3CDTF">2019-01-06T11:09:21Z</dcterms:created>
  <dcterms:modified xsi:type="dcterms:W3CDTF">2019-01-06T13:42:07Z</dcterms:modified>
</cp:coreProperties>
</file>