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3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7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9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2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5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16AE-16CD-4E29-AF59-B5F61387956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A8D5-252F-4B9E-9CA5-DD620201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Arbitrary-Order Proximity Preserved Network Embedding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3" y="3859835"/>
            <a:ext cx="11133333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1665" y="1626169"/>
            <a:ext cx="7226531" cy="169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existing methods can only preserve fixed-order proximities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given a certain order proximity, it is still an open issue for the existing methods to guarantee accuracy and efficiency simultaneously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1664" y="4228052"/>
            <a:ext cx="7359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has a low marginal cost in shifting the embedding vectors across different orders and weights</a:t>
            </a:r>
          </a:p>
          <a:p>
            <a:pPr marL="400050" indent="-400050">
              <a:buAutoNum type="romanLcParenR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certain order, our method can get the global optimal solutions</a:t>
            </a:r>
          </a:p>
          <a:p>
            <a:pPr marL="400050" indent="-400050">
              <a:buAutoNum type="romanLcParenR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time complexity of our method is linear with respect to network size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432" y="878145"/>
            <a:ext cx="3223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existing methods 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7431" y="3316778"/>
            <a:ext cx="3223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proposed methods 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11" y="1113699"/>
            <a:ext cx="5171429" cy="7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11" y="1695186"/>
            <a:ext cx="2617142" cy="77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09" y="1950579"/>
            <a:ext cx="4504762" cy="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12" y="2899702"/>
            <a:ext cx="6457142" cy="25714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523" y="2550401"/>
            <a:ext cx="3333333" cy="2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544" y="5444694"/>
            <a:ext cx="6594286" cy="77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9321" y="6288595"/>
            <a:ext cx="2640000" cy="48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7032" y="451931"/>
            <a:ext cx="495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Problem Transformation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5818" y="2467766"/>
            <a:ext cx="4502857" cy="5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6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" y="694955"/>
            <a:ext cx="8585714" cy="535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5313"/>
          <a:stretch/>
        </p:blipFill>
        <p:spPr>
          <a:xfrm>
            <a:off x="7719127" y="5077210"/>
            <a:ext cx="3571428" cy="4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1757" y="838245"/>
            <a:ext cx="7236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Special Cases of the Proposed Method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5602" y="1981843"/>
            <a:ext cx="5097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Neighbors and Propagation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25" y="2666879"/>
            <a:ext cx="5957144" cy="5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4029"/>
          <a:stretch/>
        </p:blipFill>
        <p:spPr>
          <a:xfrm>
            <a:off x="3684257" y="3312881"/>
            <a:ext cx="6228572" cy="5895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5602" y="4237197"/>
            <a:ext cx="220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Katz Proximity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812" y="4917790"/>
            <a:ext cx="6042857" cy="11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8" y="1651319"/>
            <a:ext cx="4914286" cy="20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4895" y="818376"/>
            <a:ext cx="4370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Experimental Setting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4894" y="3904598"/>
            <a:ext cx="10633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truncated random walks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the first two order proximities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Node2vec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adopting potentially biased random walks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SDNE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adopts a deep auto-encoder to preserve the first two order proximities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other network embedding vectors by approximating a higher-order proximity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1" y="1509952"/>
            <a:ext cx="11542857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9" y="1571664"/>
            <a:ext cx="115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Arbitrary-Order Proximity Preserved Network Embedding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Arbitrary-Order Proximity Preserved Network Embedding</dc:title>
  <dc:creator>Grantion</dc:creator>
  <cp:lastModifiedBy>Grantion</cp:lastModifiedBy>
  <cp:revision>8</cp:revision>
  <dcterms:created xsi:type="dcterms:W3CDTF">2018-12-03T14:28:04Z</dcterms:created>
  <dcterms:modified xsi:type="dcterms:W3CDTF">2018-12-03T15:29:41Z</dcterms:modified>
</cp:coreProperties>
</file>