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124" autoAdjust="0"/>
  </p:normalViewPr>
  <p:slideViewPr>
    <p:cSldViewPr snapToGrid="0">
      <p:cViewPr varScale="1">
        <p:scale>
          <a:sx n="107" d="100"/>
          <a:sy n="107" d="100"/>
        </p:scale>
        <p:origin x="6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15A1D-DA4F-4B18-A3E4-666B43EBF2D5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E69C6-AC70-412A-A6E8-DAF0013812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786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capture the local semantic dependency among words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E69C6-AC70-412A-A6E8-DAF0013812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794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先经过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卷积后，引入关系矩阵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，相乘激活得到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矩阵，对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矩阵行和列分别采用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mean-pooling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，然后经过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激活得到基于上下文的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权值向量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，在讲向量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相乘得到节点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的基于上下文文本的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，最终再与先前学习得到的基于网络结构学习得到的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进行拼接后，得到最终节点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的目标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E69C6-AC70-412A-A6E8-DAF0013812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887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69CA-3706-43C7-93B2-1FF0E24E2CA2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0D8D-CDF8-463A-A11D-265BAD9D8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5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69CA-3706-43C7-93B2-1FF0E24E2CA2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0D8D-CDF8-463A-A11D-265BAD9D8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03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69CA-3706-43C7-93B2-1FF0E24E2CA2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0D8D-CDF8-463A-A11D-265BAD9D8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80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69CA-3706-43C7-93B2-1FF0E24E2CA2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0D8D-CDF8-463A-A11D-265BAD9D8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91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69CA-3706-43C7-93B2-1FF0E24E2CA2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0D8D-CDF8-463A-A11D-265BAD9D8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535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69CA-3706-43C7-93B2-1FF0E24E2CA2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0D8D-CDF8-463A-A11D-265BAD9D8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59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69CA-3706-43C7-93B2-1FF0E24E2CA2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0D8D-CDF8-463A-A11D-265BAD9D8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35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69CA-3706-43C7-93B2-1FF0E24E2CA2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0D8D-CDF8-463A-A11D-265BAD9D8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580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69CA-3706-43C7-93B2-1FF0E24E2CA2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0D8D-CDF8-463A-A11D-265BAD9D8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06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69CA-3706-43C7-93B2-1FF0E24E2CA2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0D8D-CDF8-463A-A11D-265BAD9D8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01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69CA-3706-43C7-93B2-1FF0E24E2CA2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0D8D-CDF8-463A-A11D-265BAD9D8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27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A69CA-3706-43C7-93B2-1FF0E24E2CA2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40D8D-CDF8-463A-A11D-265BAD9D8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36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CANE: Context-Aware Network Embedding for Relation </a:t>
            </a: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US" altLang="zh-CN" sz="4400" dirty="0" smtClean="0"/>
              <a:t/>
            </a:r>
            <a:br>
              <a:rPr lang="en-US" altLang="zh-CN" sz="4400" dirty="0" smtClean="0"/>
            </a:br>
            <a:endParaRPr lang="zh-CN" altLang="en-US" sz="4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509963"/>
            <a:ext cx="10058400" cy="185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09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864331" cy="3627524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NE models aim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learn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context-free embedding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vertex and neglect the diverse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roles when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interacting with other vertices.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vertex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usually shows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aspects when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interacting with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neighbor vertices,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should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 different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respectively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151" y="1577859"/>
            <a:ext cx="56578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13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Context-free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embedding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a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vertex is fixed and won’t change with respect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its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Context-aware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CANE learns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various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vertex according to its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contexts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Specifically, for an edge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u;v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CANE learns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context-aware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5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Overall Framework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types of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embeddings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 vertex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structure-based embedding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text-based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embedding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altLang="zh-CN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Concatenate</a:t>
                </a:r>
              </a:p>
              <a:p>
                <a:pPr lvl="1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text-based embedding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either context-free or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context-aware</a:t>
                </a:r>
              </a:p>
              <a:p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484" y="3913649"/>
            <a:ext cx="1487458" cy="6946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50" y="4743278"/>
            <a:ext cx="2449398" cy="44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70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7898" y="889462"/>
            <a:ext cx="10505902" cy="5287501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Structure-based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Text-based Objective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two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vertex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the same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space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text-based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obtained either in context-free ways or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context-aware ones</a:t>
            </a: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967" y="1367963"/>
            <a:ext cx="2888241" cy="4683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967" y="1836327"/>
            <a:ext cx="2888241" cy="6715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967" y="2876204"/>
            <a:ext cx="4359593" cy="40088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905" y="3302858"/>
            <a:ext cx="2701983" cy="104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98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4276" y="822960"/>
            <a:ext cx="10389524" cy="5354003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Context-Free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RNN and GRU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</a:p>
          <a:p>
            <a:pPr lvl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Max-pooling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451" y="1855498"/>
            <a:ext cx="5819775" cy="17430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193" y="4044763"/>
            <a:ext cx="2867025" cy="400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193" y="4891003"/>
            <a:ext cx="36957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026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1294" y="842682"/>
            <a:ext cx="5688106" cy="5334281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Context-Aware Text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</a:p>
          <a:p>
            <a:pPr marL="0" indent="0"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mutual 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:enables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pooling layer in CNN to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aware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vertex pair in an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edge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723" y="2103837"/>
            <a:ext cx="4159712" cy="46293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317" y="1010142"/>
            <a:ext cx="5057780" cy="504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845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2328" y="932329"/>
            <a:ext cx="10421471" cy="5244634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of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CANE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aims to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maximize several conditional probabilities between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017" y="1770810"/>
            <a:ext cx="4343400" cy="447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554" y="2385732"/>
            <a:ext cx="48863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25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68" y="140027"/>
            <a:ext cx="4381500" cy="2200275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68" y="3525651"/>
            <a:ext cx="6916663" cy="298272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115" y="249331"/>
            <a:ext cx="4299535" cy="302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558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284</Words>
  <Application>Microsoft Office PowerPoint</Application>
  <PresentationFormat>宽屏</PresentationFormat>
  <Paragraphs>39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Cambria Math</vt:lpstr>
      <vt:lpstr>Times New Roman</vt:lpstr>
      <vt:lpstr>Office 主题​​</vt:lpstr>
      <vt:lpstr>CANE: Context-Aware Network Embedding for Relation Modeling </vt:lpstr>
      <vt:lpstr>PowerPoint 演示文稿</vt:lpstr>
      <vt:lpstr>Problem Formulation</vt:lpstr>
      <vt:lpstr>The Method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CANE: Context-Aware Network Embedding for Relation Modeling</dc:title>
  <dc:creator>wluluo@gmail.com</dc:creator>
  <cp:lastModifiedBy>wluluo@gmail.com</cp:lastModifiedBy>
  <cp:revision>9</cp:revision>
  <dcterms:created xsi:type="dcterms:W3CDTF">2018-12-17T11:50:45Z</dcterms:created>
  <dcterms:modified xsi:type="dcterms:W3CDTF">2018-12-17T13:59:30Z</dcterms:modified>
</cp:coreProperties>
</file>