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4273-B7B7-40DE-8D7D-AD5C2A7942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B006-0071-423E-B8A2-96E81662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27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4273-B7B7-40DE-8D7D-AD5C2A7942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B006-0071-423E-B8A2-96E81662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62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4273-B7B7-40DE-8D7D-AD5C2A7942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B006-0071-423E-B8A2-96E81662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44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4273-B7B7-40DE-8D7D-AD5C2A7942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B006-0071-423E-B8A2-96E81662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78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4273-B7B7-40DE-8D7D-AD5C2A7942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B006-0071-423E-B8A2-96E81662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40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4273-B7B7-40DE-8D7D-AD5C2A7942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B006-0071-423E-B8A2-96E81662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4273-B7B7-40DE-8D7D-AD5C2A7942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B006-0071-423E-B8A2-96E81662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77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4273-B7B7-40DE-8D7D-AD5C2A7942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B006-0071-423E-B8A2-96E81662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91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4273-B7B7-40DE-8D7D-AD5C2A7942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B006-0071-423E-B8A2-96E81662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3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4273-B7B7-40DE-8D7D-AD5C2A7942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B006-0071-423E-B8A2-96E81662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20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24273-B7B7-40DE-8D7D-AD5C2A7942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B006-0071-423E-B8A2-96E81662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37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24273-B7B7-40DE-8D7D-AD5C2A794208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B006-0071-423E-B8A2-96E81662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77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latin typeface="Comic Sans MS" panose="030F0702030302020204" pitchFamily="66" charset="0"/>
              </a:rPr>
              <a:t>Learning and Transferring IDs Representation in E-commerce</a:t>
            </a:r>
            <a:endParaRPr lang="zh-CN" altLang="en-US" sz="4800" b="1" dirty="0">
              <a:latin typeface="Comic Sans MS" panose="030F0702030302020204" pitchFamily="66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62" y="4053880"/>
            <a:ext cx="5990476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0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310" y="870012"/>
            <a:ext cx="4777142" cy="31542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379964" y="4478330"/>
            <a:ext cx="776687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ID and its attribute IDs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ID,product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ID, store ID, brand ID, cate-level1 ID, cate-level2 ID and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cate-level3 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5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56452" y="2467454"/>
            <a:ext cx="74661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the similarity between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Transferring from seen items to unseen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Transferring across different 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Transferring across different tasks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7527" y="840509"/>
            <a:ext cx="658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Contributions </a:t>
            </a:r>
            <a:endParaRPr lang="zh-CN" altLang="en-US" sz="36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340" y="1734787"/>
            <a:ext cx="5485715" cy="43542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97527" y="840509"/>
            <a:ext cx="928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Skip-gram on User’s Interactive Sequences</a:t>
            </a:r>
            <a:endParaRPr lang="zh-CN" altLang="en-US" sz="36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3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20" y="1868443"/>
            <a:ext cx="5234286" cy="33371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445" y="2848123"/>
            <a:ext cx="3828572" cy="25142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410" y="1676760"/>
            <a:ext cx="4285715" cy="1000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695" y="5362408"/>
            <a:ext cx="4857143" cy="10714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7527" y="840509"/>
            <a:ext cx="658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 Jointly Embedding Attribute IDs</a:t>
            </a:r>
            <a:endParaRPr lang="zh-CN" altLang="en-US" sz="36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5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77" y="5067486"/>
            <a:ext cx="2285715" cy="101428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75152" y="4066369"/>
            <a:ext cx="9663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Transferring from Seen Items to Unseen Items</a:t>
            </a:r>
            <a:endParaRPr lang="zh-CN" altLang="en-US" sz="36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5152" y="784986"/>
            <a:ext cx="5732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Measuring Items Similarity</a:t>
            </a:r>
            <a:endParaRPr lang="zh-CN" altLang="en-US" sz="36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9333" y="2457408"/>
            <a:ext cx="92081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item similarities by cosine distances among embedding vectors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190" y="1667579"/>
            <a:ext cx="4948571" cy="58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1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51" y="1893146"/>
            <a:ext cx="6685715" cy="268571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71345" y="910158"/>
            <a:ext cx="77652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Transferring across Different Domains</a:t>
            </a:r>
            <a:endParaRPr lang="zh-CN" altLang="en-US" sz="36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83052" y="4915518"/>
            <a:ext cx="8572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vectors forUs are calculated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Taobao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in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clustered into 1000 groups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new coming user in Us\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assigned to the most similar group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3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13" y="1995054"/>
            <a:ext cx="11245714" cy="27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116</Words>
  <Application>Microsoft Office PowerPoint</Application>
  <PresentationFormat>宽屏</PresentationFormat>
  <Paragraphs>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Bradley Hand ITC</vt:lpstr>
      <vt:lpstr>Comic Sans MS</vt:lpstr>
      <vt:lpstr>Times New Roman</vt:lpstr>
      <vt:lpstr>Office 主题​​</vt:lpstr>
      <vt:lpstr>Learning and Transferring IDs Representation in E-commerce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and Transferring IDs Representation in E-commerce</dc:title>
  <dc:creator>朱 容天</dc:creator>
  <cp:lastModifiedBy>朱 容天</cp:lastModifiedBy>
  <cp:revision>10</cp:revision>
  <dcterms:created xsi:type="dcterms:W3CDTF">2018-11-19T07:46:26Z</dcterms:created>
  <dcterms:modified xsi:type="dcterms:W3CDTF">2018-11-20T06:39:17Z</dcterms:modified>
</cp:coreProperties>
</file>