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939"/>
  </p:normalViewPr>
  <p:slideViewPr>
    <p:cSldViewPr snapToGrid="0" snapToObjects="1">
      <p:cViewPr varScale="1">
        <p:scale>
          <a:sx n="93" d="100"/>
          <a:sy n="93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D0DB0-5569-A94C-9167-5FFF10C9CE3D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106F6-D38A-854A-8E9C-6E87706E0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57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Xc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是节点</a:t>
            </a:r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在所有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上的</a:t>
            </a:r>
            <a:r>
              <a:rPr kumimoji="1" lang="en-US" altLang="zh-CN" dirty="0" smtClean="0"/>
              <a:t>representation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concatenation.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Zk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的特征向量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106F6-D38A-854A-8E9C-6E87706E006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6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1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62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73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6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32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72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7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8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8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2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014F-1B3F-5447-9CE1-8A1BFCE0082E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784-C3E6-E148-9C77-8FEB81AF74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84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964" y="1122363"/>
            <a:ext cx="10432472" cy="23876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Attention-based </a:t>
            </a: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Collaboration Framework for Multi-View Network Representation Learning 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9963"/>
            <a:ext cx="11582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types of proximities between nodes </a:t>
            </a:r>
            <a:endParaRPr lang="en-US" altLang="zh-CN" dirty="0" smtClean="0"/>
          </a:p>
          <a:p>
            <a:r>
              <a:rPr lang="en-US" altLang="zh-CN" dirty="0" smtClean="0"/>
              <a:t>Insufficient </a:t>
            </a:r>
            <a:r>
              <a:rPr lang="en-US" altLang="zh-CN" dirty="0"/>
              <a:t>collaboration of views </a:t>
            </a:r>
            <a:endParaRPr lang="en-US" altLang="zh-CN" dirty="0" smtClean="0"/>
          </a:p>
          <a:p>
            <a:r>
              <a:rPr lang="en-US" altLang="zh-CN" dirty="0"/>
              <a:t>Lack of weight learning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55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overall objective of </a:t>
            </a:r>
            <a:r>
              <a:rPr lang="en-US" altLang="zh-CN" dirty="0" smtClean="0"/>
              <a:t>the </a:t>
            </a:r>
            <a:r>
              <a:rPr lang="en-US" altLang="zh-CN" dirty="0"/>
              <a:t>approach </a:t>
            </a:r>
            <a:r>
              <a:rPr lang="en-US" altLang="zh-CN" dirty="0" smtClean="0"/>
              <a:t>: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1326202"/>
            <a:ext cx="9587345" cy="4044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36" y="5859463"/>
            <a:ext cx="3924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Collaboration Framework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Goal:</a:t>
            </a:r>
            <a:endParaRPr kumimoji="1" lang="zh-CN" altLang="en-US" dirty="0" smtClean="0"/>
          </a:p>
          <a:p>
            <a:pPr lvl="1"/>
            <a:r>
              <a:rPr lang="en-US" altLang="zh-CN" sz="2800" dirty="0"/>
              <a:t>capture the node proximities encoded in individual </a:t>
            </a:r>
            <a:r>
              <a:rPr lang="en-US" altLang="zh-CN" sz="2800" dirty="0" smtClean="0"/>
              <a:t>views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meanwhile </a:t>
            </a:r>
            <a:r>
              <a:rPr lang="en-US" altLang="zh-CN" sz="2800" dirty="0"/>
              <a:t>integrate them to vote for the robust node representations </a:t>
            </a:r>
            <a:endParaRPr lang="zh-CN" altLang="en-US" sz="2800" dirty="0" smtClean="0"/>
          </a:p>
          <a:p>
            <a:pPr lvl="1"/>
            <a:endParaRPr lang="zh-CN" altLang="en-US" sz="2800" dirty="0"/>
          </a:p>
          <a:p>
            <a:pPr marL="457200" lvl="1" indent="0">
              <a:buNone/>
            </a:pPr>
            <a:endParaRPr lang="zh-CN" altLang="en-US" sz="2800" dirty="0"/>
          </a:p>
          <a:p>
            <a:r>
              <a:rPr lang="en-US" altLang="zh-CN" dirty="0"/>
              <a:t>for each view k, </a:t>
            </a:r>
            <a:r>
              <a:rPr lang="en-US" altLang="zh-CN" dirty="0" smtClean="0"/>
              <a:t>try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minimize </a:t>
            </a:r>
            <a:r>
              <a:rPr lang="en-US" altLang="zh-CN" dirty="0"/>
              <a:t>the KL-divergence between the estimated neighbor </a:t>
            </a:r>
            <a:r>
              <a:rPr lang="en-US" altLang="zh-CN" dirty="0" smtClean="0"/>
              <a:t>distribution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and </a:t>
            </a:r>
            <a:r>
              <a:rPr lang="en-US" altLang="zh-CN" dirty="0"/>
              <a:t>the empirical neighbor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endParaRPr lang="en-US" altLang="zh-CN" sz="2800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54" y="3620294"/>
            <a:ext cx="4188691" cy="713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1" y="4934088"/>
            <a:ext cx="922481" cy="3602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95" y="5294295"/>
            <a:ext cx="978478" cy="3669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5791200"/>
            <a:ext cx="4508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Collaboration Framework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negative </a:t>
            </a:r>
            <a:r>
              <a:rPr lang="en-US" altLang="zh-CN" dirty="0" smtClean="0"/>
              <a:t>sampling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/>
              <a:t>regularization term 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6" y="2299855"/>
            <a:ext cx="5589155" cy="9503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73" y="3839971"/>
            <a:ext cx="3121891" cy="9958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55" y="4810469"/>
            <a:ext cx="19685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18" y="5753100"/>
            <a:ext cx="2931391" cy="9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8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Learning the Weights of Views through Attention 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weight of view k for node 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endParaRPr lang="zh-CN" altLang="en-US" baseline="-25000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classification: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3" y="2323342"/>
            <a:ext cx="3394364" cy="9822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72" y="3257421"/>
            <a:ext cx="2881746" cy="869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22" y="4261456"/>
            <a:ext cx="5525077" cy="1092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8" y="5355432"/>
            <a:ext cx="3619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Learning the Weights of Views through Attention 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prediction: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54" y="2244437"/>
            <a:ext cx="3687619" cy="9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7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Optimization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7" y="1260592"/>
            <a:ext cx="6788727" cy="5281245"/>
          </a:xfrm>
        </p:spPr>
      </p:pic>
    </p:spTree>
    <p:extLst>
      <p:ext uri="{BB962C8B-B14F-4D97-AF65-F5344CB8AC3E}">
        <p14:creationId xmlns:p14="http://schemas.microsoft.com/office/powerpoint/2010/main" val="29376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6" y="0"/>
            <a:ext cx="10515600" cy="356701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2" y="3379356"/>
            <a:ext cx="6170467" cy="33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134</Words>
  <Application>Microsoft Macintosh PowerPoint</Application>
  <PresentationFormat>宽屏</PresentationFormat>
  <Paragraphs>40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Times New Roman</vt:lpstr>
      <vt:lpstr>宋体</vt:lpstr>
      <vt:lpstr>Arial</vt:lpstr>
      <vt:lpstr>Office 主题</vt:lpstr>
      <vt:lpstr>An Attention-based Collaboration Framework for Multi-View Network Representation Learning  </vt:lpstr>
      <vt:lpstr>Introduction</vt:lpstr>
      <vt:lpstr>Multi view network embedding</vt:lpstr>
      <vt:lpstr>Collaboration Framework </vt:lpstr>
      <vt:lpstr>Collaboration Framework </vt:lpstr>
      <vt:lpstr>Learning the Weights of Views through Attention </vt:lpstr>
      <vt:lpstr>Learning the Weights of Views through Attention </vt:lpstr>
      <vt:lpstr>Model Optimization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wluluo@gmail.com</dc:creator>
  <cp:lastModifiedBy>wluluo@gmail.com</cp:lastModifiedBy>
  <cp:revision>15</cp:revision>
  <dcterms:created xsi:type="dcterms:W3CDTF">2018-10-22T09:29:09Z</dcterms:created>
  <dcterms:modified xsi:type="dcterms:W3CDTF">2018-11-05T09:55:03Z</dcterms:modified>
</cp:coreProperties>
</file>