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590"/>
  </p:normalViewPr>
  <p:slideViewPr>
    <p:cSldViewPr snapToGrid="0" snapToObjects="1">
      <p:cViewPr varScale="1">
        <p:scale>
          <a:sx n="92" d="100"/>
          <a:sy n="92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315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9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31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59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21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90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5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121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6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85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08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E3768-192C-C44C-8F4E-EBF8DCF5CF8B}" type="datetimeFigureOut">
              <a:rPr kumimoji="1" lang="zh-CN" altLang="en-US" smtClean="0"/>
              <a:t>2018/9/18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F1ECA-1AA3-3A40-8550-EB83054A222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73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Times New Roman" charset="0"/>
                <a:ea typeface="Times New Roman" charset="0"/>
                <a:cs typeface="Times New Roman" charset="0"/>
              </a:rPr>
              <a:t>CARL: Content-Aware Representation Learning for Heterogeneous Networks </a:t>
            </a:r>
            <a:endParaRPr kumimoji="1" lang="zh-CN" altLang="en-US" sz="4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4206875"/>
            <a:ext cx="114681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Challenges</a:t>
            </a:r>
            <a:r>
              <a:rPr lang="en-US" altLang="zh-CN" dirty="0" smtClean="0"/>
              <a:t>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heterogeneous structural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information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of the network consisting of multiple types of nodes and relations 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 unstructured semantic content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associated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with nodes 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online updates due to incoming new nodes in growing network 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4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CARL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F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ramework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Structural: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heterogeneous 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SkipGram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model 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kumimoji="1" lang="en-US" altLang="zh-CN" dirty="0" err="1" smtClean="0">
                <a:latin typeface="Times New Roman" charset="0"/>
                <a:ea typeface="Times New Roman" charset="0"/>
                <a:cs typeface="Times New Roman" charset="0"/>
              </a:rPr>
              <a:t>Unstructural</a:t>
            </a:r>
            <a:r>
              <a:rPr kumimoji="1"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deep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semantic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encoding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06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Heterogeneous Network Embedding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5200"/>
            <a:ext cx="5575300" cy="825500"/>
          </a:xfrm>
        </p:spPr>
      </p:pic>
      <p:sp>
        <p:nvSpPr>
          <p:cNvPr id="5" name="文本框 4"/>
          <p:cNvSpPr txBox="1"/>
          <p:nvPr/>
        </p:nvSpPr>
        <p:spPr>
          <a:xfrm>
            <a:off x="838200" y="1894724"/>
            <a:ext cx="9691255" cy="94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maximize the likelihood of each type of context node given the input node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73" y="2854255"/>
            <a:ext cx="3159991" cy="3363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838201" y="4274432"/>
                <a:ext cx="57704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m:t>𝜃</m:t>
                    </m:r>
                    <m:r>
                      <a:rPr lang="zh-CN" altLang="en-US" sz="2400" b="0" i="1" smtClean="0">
                        <a:latin typeface="Times New Roman" charset="0"/>
                        <a:ea typeface="Times New Roman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en-US" altLang="zh-CN" sz="2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contains </a:t>
                </a:r>
                <a:r>
                  <a:rPr lang="en-US" altLang="zh-CN" sz="2400" dirty="0">
                    <a:latin typeface="Times New Roman" charset="0"/>
                    <a:ea typeface="Times New Roman" charset="0"/>
                    <a:cs typeface="Times New Roman" charset="0"/>
                  </a:rPr>
                  <a:t>the representations of all nodes 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274432"/>
                <a:ext cx="577041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17" t="-101316" b="-1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85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Incorporating Deep Semantic Encoder 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HSG with Unstructured Semantic Regularization (HSG-SR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3200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tightly join HSG with the conditional probability of semantic constraint ,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leading to unstructured semantic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regularization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onto objective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04" y="3250189"/>
            <a:ext cx="6606028" cy="8185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77" y="4136231"/>
            <a:ext cx="3202132" cy="6883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77" y="4847922"/>
            <a:ext cx="3380072" cy="423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77" y="5442804"/>
            <a:ext cx="2010641" cy="4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Incorporating Deep Semantic Encoder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Unstructured Semantic Enhanced HSG (SE-HSG</a:t>
            </a: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zh-CN" altLang="en-US" sz="3200" dirty="0" smtClean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concatenate the output of deep semantic encoder with the input of HSG, leading to unstructured semantic enhancement onto objective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zh-CN" baseline="-25000" dirty="0" smtClean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altLang="zh-CN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109" y="3315854"/>
            <a:ext cx="5486400" cy="850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00" y="4514199"/>
            <a:ext cx="2565400" cy="46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17349"/>
            <a:ext cx="2247900" cy="863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5379351"/>
            <a:ext cx="6845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Incorporating Deep Semantic Encoder 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8" y="1825625"/>
            <a:ext cx="6194144" cy="4351338"/>
          </a:xfrm>
        </p:spPr>
      </p:pic>
    </p:spTree>
    <p:extLst>
      <p:ext uri="{BB962C8B-B14F-4D97-AF65-F5344CB8AC3E}">
        <p14:creationId xmlns:p14="http://schemas.microsoft.com/office/powerpoint/2010/main" val="26774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Online Update for New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Nodes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58" y="1825625"/>
            <a:ext cx="8243454" cy="38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18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Online Update for New Nodes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Representation of New Node with Unstructured Semantic Content :</a:t>
                </a:r>
                <a:endParaRPr kumimoji="1" lang="zh-CN" altLang="en-US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kumimoji="1"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optimized</a:t>
                </a:r>
                <a:r>
                  <a:rPr kumimoji="1"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parameters</a:t>
                </a:r>
                <a:r>
                  <a:rPr kumimoji="1"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l-GR" altLang="zh-CN" sz="280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Φ</m:t>
                        </m:r>
                      </m:e>
                      <m:sup>
                        <m:r>
                          <a:rPr kumimoji="1" lang="zh-CN" altLang="en-US" sz="2800" b="0" i="1" smtClean="0"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can</a:t>
                </a:r>
                <a:r>
                  <a:rPr kumimoji="1"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be</a:t>
                </a:r>
                <a:r>
                  <a:rPr kumimoji="1"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directly</a:t>
                </a:r>
                <a:r>
                  <a:rPr kumimoji="1" lang="zh-CN" altLang="en-US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applied</a:t>
                </a:r>
                <a:endParaRPr kumimoji="1" lang="zh-CN" altLang="en-US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457200" lvl="1" indent="0">
                  <a:buNone/>
                </a:pPr>
                <a:endParaRPr kumimoji="1" lang="zh-CN" altLang="en-US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Representation of New Node without Unstructured Semantic </a:t>
                </a:r>
                <a:r>
                  <a:rPr lang="en-US" altLang="zh-CN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Content:</a:t>
                </a:r>
                <a:endParaRPr lang="zh-CN" altLang="en-US" dirty="0" smtClean="0">
                  <a:solidFill>
                    <a:srgbClr val="C0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 smtClean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leverage objective </a:t>
                </a:r>
                <a:r>
                  <a:rPr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o</a:t>
                </a:r>
                <a:r>
                  <a:rPr lang="en-US" altLang="zh-CN" sz="28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3</a:t>
                </a:r>
                <a:r>
                  <a:rPr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2800" dirty="0">
                    <a:latin typeface="Times New Roman" charset="0"/>
                    <a:ea typeface="Times New Roman" charset="0"/>
                    <a:cs typeface="Times New Roman" charset="0"/>
                  </a:rPr>
                  <a:t>to formulate the following objective </a:t>
                </a:r>
                <a:r>
                  <a:rPr lang="en-US" altLang="zh-CN" sz="28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pPr marL="0" indent="0">
                  <a:buNone/>
                </a:pPr>
                <a:endParaRPr kumimoji="1" lang="zh-CN" altLang="en-US" sz="2800" dirty="0" smtClean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46" y="4287982"/>
            <a:ext cx="6438900" cy="9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9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168</Words>
  <Application>Microsoft Macintosh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Times New Roman</vt:lpstr>
      <vt:lpstr>宋体</vt:lpstr>
      <vt:lpstr>Arial</vt:lpstr>
      <vt:lpstr>Office 主题</vt:lpstr>
      <vt:lpstr>CARL: Content-Aware Representation Learning for Heterogeneous Networks </vt:lpstr>
      <vt:lpstr>Challenges </vt:lpstr>
      <vt:lpstr>CARL Framework </vt:lpstr>
      <vt:lpstr>Heterogeneous Network Embedding </vt:lpstr>
      <vt:lpstr>Incorporating Deep Semantic Encoder </vt:lpstr>
      <vt:lpstr>Incorporating Deep Semantic Encoder </vt:lpstr>
      <vt:lpstr>Incorporating Deep Semantic Encoder </vt:lpstr>
      <vt:lpstr>Online Update for New Nodes</vt:lpstr>
      <vt:lpstr>Online Update for New Nodes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CARL: Content-Aware Representation Learning for Heterogeneous Networks </dc:title>
  <dc:creator>wluluo@gmail.com</dc:creator>
  <cp:lastModifiedBy>wluluo@gmail.com</cp:lastModifiedBy>
  <cp:revision>16</cp:revision>
  <dcterms:created xsi:type="dcterms:W3CDTF">2018-09-18T07:55:57Z</dcterms:created>
  <dcterms:modified xsi:type="dcterms:W3CDTF">2018-09-19T01:28:25Z</dcterms:modified>
</cp:coreProperties>
</file>