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7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33E-BF4B-4ACB-915C-5EA1EF29E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D0D01B-EE5A-492C-BE55-7A94C982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70065-51AC-469B-B0A0-FD169B70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2483-63E8-42FB-8931-30F8FDCB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C2AA6-E77D-4C73-A750-D0BAB102D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6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77F2C-11C6-4D76-829C-3B4A6B72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EBA23F-59BF-4374-8040-AE11E651A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6B91D-4F9A-41E8-9B5D-4892089B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49B0F-E9AD-4238-A407-B966F792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1B583-8246-4C2A-A6B4-014BA312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3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B939A1-E7ED-45AA-A973-A06B9F189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B44239-8C6D-4DE0-8370-6903B258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8968F-A081-470E-86EC-32AD5A8A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2625C-B382-470B-B5EF-5CB53049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79FE2-D970-4727-A785-1E0AC89A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79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81293-B7AF-4619-AA59-4433EDF2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D6890-CDDB-4AF6-AC60-12A111C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ABD68-4052-40FF-87C2-67788659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FCCC65-B469-45FB-A909-2FD713F0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11A8B-4A53-4136-98C1-812F604C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0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25EBF-1FC1-42E8-A11B-DBF29B75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8DE791-715E-4B6B-A5FE-EA80C2070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2C55-5E1F-4FEC-B8EE-7816BB10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F2774-533F-4DE8-B722-E420920C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3F15C-467F-48B2-A95E-79B629D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7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0C02C-6EE8-406A-9D17-708CD2EB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2C020-07DC-480C-A3D1-E436F0204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1FFF2-C3F1-4859-90FF-B959484D7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A62A55-0A73-4264-9D41-5577D71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DB8F3-E3CC-40D7-A5C5-821BFD94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F1B45-6049-46AF-99B3-CBF5E80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3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303A9-55BC-4730-A38E-85D6DB2F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A59F2-C5FB-429B-B3B2-17A411287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35289C-BB40-4821-BCFE-0FF162D6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50F662-90F1-4183-9B4E-67D18E2F9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60E7A-C87E-4A2C-B4CB-EBFA5C5C3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3B16A4-E644-4D00-86AE-A25DED7F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9CAEE-E255-4E32-B8E8-5C37D919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64A111-052C-44B2-9AA8-5F798D22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F408E-71DA-46E2-8359-87729B68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73430-5B2E-4785-8D67-03217BFF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8E8D4B-DA49-40AA-A5B0-15CA19DD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665E86-48CC-43FC-A21D-0D16EFB7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72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585604-E95C-467C-90D7-544C3703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C4ADD-EFCB-4EBB-92E2-46A205CA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9E804-9C2A-424E-BF06-D2AD6067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3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FA14E-B0B1-4DA5-AF05-7C08F1B1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5F37A-EC8F-4E1D-8E3D-5C5D1296C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90660-1AE8-4662-9300-2F4497BB6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47BE1-B0AD-42A9-87FC-8A194727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33E8A-33A6-400A-9207-55790986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C9DE9-C126-4E15-880A-D30D4040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3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84A95-0553-46EB-80D7-69F6456D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433F76-70D8-49DD-9D83-8E3DE888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0E863-333D-4C04-A7B7-2B04F731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BC8075-813F-4B70-8E40-50FA4588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FABA5-F7E3-4E0C-975D-99C27200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58FBF5-5411-431A-81B7-F7D16738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3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7527E-A1DD-44CE-80A5-8AA244F4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16CE02-9696-4BCC-988D-BFE68ECF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33F65-E451-4318-8262-33824253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90ECB-48C6-410C-8155-0BCA8D3C14F7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AF09AC-63D8-40E2-AF65-27483D43F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342E0-E40D-4C5F-8DF4-C9D10D28A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68A5-4153-4810-8CC5-78EEEE134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1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C00E62A-D6AB-4E2A-A882-406C70DEBC5C}"/>
              </a:ext>
            </a:extLst>
          </p:cNvPr>
          <p:cNvSpPr/>
          <p:nvPr/>
        </p:nvSpPr>
        <p:spPr>
          <a:xfrm>
            <a:off x="0" y="1455776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Comic Sans MS" panose="030F0702030302020204" pitchFamily="66" charset="0"/>
              </a:rPr>
              <a:t>Network Structure and Transfer Behaviors Embedding </a:t>
            </a:r>
          </a:p>
          <a:p>
            <a:pPr algn="ctr"/>
            <a:r>
              <a:rPr lang="en-US" altLang="zh-CN" sz="4800" b="1" dirty="0">
                <a:latin typeface="Comic Sans MS" panose="030F0702030302020204" pitchFamily="66" charset="0"/>
              </a:rPr>
              <a:t>via Deep Prediction Model</a:t>
            </a:r>
            <a:endParaRPr lang="zh-CN" altLang="en-US" sz="4000" b="1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275F08-46EB-4A42-BE76-0A06476D7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7" y="4327708"/>
            <a:ext cx="8788146" cy="13168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AB2CE71-6523-4A78-B5AE-788D4C9E80B8}"/>
              </a:ext>
            </a:extLst>
          </p:cNvPr>
          <p:cNvSpPr/>
          <p:nvPr/>
        </p:nvSpPr>
        <p:spPr>
          <a:xfrm>
            <a:off x="1" y="610096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AAAI-19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1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1D5402-5514-475A-B51A-4EE10BAFD362}"/>
              </a:ext>
            </a:extLst>
          </p:cNvPr>
          <p:cNvSpPr/>
          <p:nvPr/>
        </p:nvSpPr>
        <p:spPr>
          <a:xfrm>
            <a:off x="1731524" y="1025710"/>
            <a:ext cx="9396919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networks encountered in the real world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sparse and have many undiscovered and noisy links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hard to get a full view of the authentic relationship between any two nodes from the network itself.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networks from the real world exhibit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dynamic evolution behavior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impossible to catch the network evolution process from the structured data itself.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work did not systematically consider local and global structure with its dynamical behaviors.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capture the network structure and neighborhood context information from the network structured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embed the complex and non-linear network structural data into low-dimensional vector representations, while preserving the transfer possibilities among the nodes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07CF68-7301-4174-88E2-AFCCC6FE9072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Motivation 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0544C-E116-4362-8E7C-3AECE9F509D7}"/>
              </a:ext>
            </a:extLst>
          </p:cNvPr>
          <p:cNvSpPr txBox="1"/>
          <p:nvPr/>
        </p:nvSpPr>
        <p:spPr>
          <a:xfrm>
            <a:off x="525294" y="4165031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Challenge 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7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DC20938-E4A7-4332-A7CB-6B28174C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4" y="1872682"/>
            <a:ext cx="11120068" cy="375850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5F4FA4-F3C7-41B5-8735-67228117D517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Deep Network Embedding(DNE) framework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34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EF0025D-C1EE-4C74-B454-EAFF32357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44" y="2644854"/>
            <a:ext cx="3787468" cy="10135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C0C3FC-D42F-4BB6-9602-83B0C4BDB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08" y="4917781"/>
            <a:ext cx="5250635" cy="51058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880990E-B84F-49F3-A0D5-668BDF4CF943}"/>
              </a:ext>
            </a:extLst>
          </p:cNvPr>
          <p:cNvSpPr/>
          <p:nvPr/>
        </p:nvSpPr>
        <p:spPr>
          <a:xfrm>
            <a:off x="923269" y="1632444"/>
            <a:ext cx="54969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degree-weight biased proximity has the ability to capture the social role information among nodes.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741533-19E2-4314-A960-DEC2F127D16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3047" y="2356425"/>
            <a:ext cx="6767147" cy="27160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F5757B2-63A6-4C10-B01F-DE3C14DB41F1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Degree-Weight biased Random Walk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92C57A-4A18-4E6E-8E3A-681FB12D0514}"/>
              </a:ext>
            </a:extLst>
          </p:cNvPr>
          <p:cNvSpPr/>
          <p:nvPr/>
        </p:nvSpPr>
        <p:spPr>
          <a:xfrm>
            <a:off x="1001008" y="4517671"/>
            <a:ext cx="2400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probability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3E8292-EC25-43BF-83B1-902D974E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551" y="1875828"/>
            <a:ext cx="1783235" cy="4724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A15CE66-6182-42AB-94FB-59EC5082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81" y="3613688"/>
            <a:ext cx="3147333" cy="5944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07AE5C-005A-4BB8-A3F4-7EE04CC30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00" y="4341161"/>
            <a:ext cx="2476715" cy="64013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8D282D-9813-497B-9918-E3180BF596FF}"/>
              </a:ext>
            </a:extLst>
          </p:cNvPr>
          <p:cNvSpPr/>
          <p:nvPr/>
        </p:nvSpPr>
        <p:spPr>
          <a:xfrm>
            <a:off x="7040802" y="5225207"/>
            <a:ext cx="4564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is the predicted target node, and O is the output of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A6ADC7-C57E-46CE-B2EF-2441DCBB8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965" y="2208431"/>
            <a:ext cx="5560034" cy="18765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2C91A5-C42E-44BA-8215-C7B936249E8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30" r="38580"/>
          <a:stretch/>
        </p:blipFill>
        <p:spPr>
          <a:xfrm>
            <a:off x="2265682" y="1580640"/>
            <a:ext cx="3928188" cy="31320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521E34A-DA91-4D04-98E6-8CCCF39C896B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The Embedding Model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46F1EE0-2986-4E79-B941-77EA15D58235}"/>
              </a:ext>
            </a:extLst>
          </p:cNvPr>
          <p:cNvSpPr/>
          <p:nvPr/>
        </p:nvSpPr>
        <p:spPr>
          <a:xfrm>
            <a:off x="6751859" y="135093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the likelihood of predicting the next node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CD13F6D5-6DFC-4141-A1BF-35389683C0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1544" y="2353122"/>
            <a:ext cx="4282811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8338D04-FA76-4405-B573-37C7519F1026}"/>
              </a:ext>
            </a:extLst>
          </p:cNvPr>
          <p:cNvSpPr/>
          <p:nvPr/>
        </p:nvSpPr>
        <p:spPr>
          <a:xfrm>
            <a:off x="1880546" y="4041759"/>
            <a:ext cx="86511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Laplacian supervised Embedding space Optimization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LapEO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preserve the local network structure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F13A07-773C-4507-A90E-9810F16D7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331" y="4733106"/>
            <a:ext cx="5624047" cy="8992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D51CA6-6DD8-4DDC-823F-5430EE93DDCA}"/>
              </a:ext>
            </a:extLst>
          </p:cNvPr>
          <p:cNvSpPr/>
          <p:nvPr/>
        </p:nvSpPr>
        <p:spPr>
          <a:xfrm>
            <a:off x="4889475" y="5423786"/>
            <a:ext cx="67058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∈ R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 |×d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the node representation, A is the adjacency matrix, L = D - A, D ∈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n×n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diagonal matrix,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Di,i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=∑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Ai,j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C22A1A-5179-4B94-B3F8-4032EBC81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68" t="9634" b="8700"/>
          <a:stretch/>
        </p:blipFill>
        <p:spPr>
          <a:xfrm>
            <a:off x="2438821" y="1354223"/>
            <a:ext cx="7314357" cy="2557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65519F1-75B9-447B-876E-8E6485A1F761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Embedding Space Optimization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6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8AC9E1-C62E-4D97-8803-4B6A76FBE0BA}"/>
              </a:ext>
            </a:extLst>
          </p:cNvPr>
          <p:cNvSpPr/>
          <p:nvPr/>
        </p:nvSpPr>
        <p:spPr>
          <a:xfrm>
            <a:off x="1713689" y="1351508"/>
            <a:ext cx="890891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(Tang and Liu 2009) social network dataset about blogger authors, commonly used as the ground-truth for multi-label classification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PubMed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 et al. 2008) collections of scientific publications from different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20-Newsgroups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(Lang 1995) a collection of 20,000 newsgroup documents, partitioned into 20 different categories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642725-8D5F-4A14-AF91-F4F5C2187DB5}"/>
              </a:ext>
            </a:extLst>
          </p:cNvPr>
          <p:cNvSpPr txBox="1"/>
          <p:nvPr/>
        </p:nvSpPr>
        <p:spPr>
          <a:xfrm>
            <a:off x="525294" y="379379"/>
            <a:ext cx="9017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Experiments </a:t>
            </a:r>
            <a:endParaRPr lang="zh-CN" altLang="en-US" sz="36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43F0C0-208A-42A5-93E8-CEBC3880F4DA}"/>
              </a:ext>
            </a:extLst>
          </p:cNvPr>
          <p:cNvSpPr/>
          <p:nvPr/>
        </p:nvSpPr>
        <p:spPr>
          <a:xfrm>
            <a:off x="1713689" y="4053565"/>
            <a:ext cx="89089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Methods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DeepWalk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Perozzi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Rfou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Skiena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(Tang et al. 2015)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(Wang, Cui, and Zhu 2016)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Struc2Vec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(Ribeiro,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Saverese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Figueiredo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2017)</a:t>
            </a: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GraphGAN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(Wang et al. 2017)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6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8E7592-95EC-4914-90B0-6A60CC7AE636}"/>
              </a:ext>
            </a:extLst>
          </p:cNvPr>
          <p:cNvSpPr/>
          <p:nvPr/>
        </p:nvSpPr>
        <p:spPr>
          <a:xfrm>
            <a:off x="4378240" y="6240391"/>
            <a:ext cx="7085859" cy="3449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84DA3D4-4716-4A28-98AD-DB74C17B2B6B}"/>
              </a:ext>
            </a:extLst>
          </p:cNvPr>
          <p:cNvSpPr/>
          <p:nvPr/>
        </p:nvSpPr>
        <p:spPr>
          <a:xfrm>
            <a:off x="4378240" y="3754877"/>
            <a:ext cx="7085859" cy="3449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34870B7-574E-40B1-B245-1BC027B06580}"/>
              </a:ext>
            </a:extLst>
          </p:cNvPr>
          <p:cNvSpPr/>
          <p:nvPr/>
        </p:nvSpPr>
        <p:spPr>
          <a:xfrm>
            <a:off x="4378240" y="2206999"/>
            <a:ext cx="7085859" cy="34497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9A8A4C-4080-4DD0-B726-35E255840E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995" y="4663276"/>
            <a:ext cx="10745132" cy="19318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101EB18-250A-4BCE-ADFE-3719A7A8239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995" y="659122"/>
            <a:ext cx="10848011" cy="344072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7DBA9AC-98EC-43DE-A7EB-42839681FC10}"/>
              </a:ext>
            </a:extLst>
          </p:cNvPr>
          <p:cNvSpPr/>
          <p:nvPr/>
        </p:nvSpPr>
        <p:spPr>
          <a:xfrm>
            <a:off x="4080632" y="4159721"/>
            <a:ext cx="4278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Classification on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Citeseer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B112F-2B5E-45C9-B884-755AE8B2B7B1}"/>
              </a:ext>
            </a:extLst>
          </p:cNvPr>
          <p:cNvSpPr/>
          <p:nvPr/>
        </p:nvSpPr>
        <p:spPr>
          <a:xfrm>
            <a:off x="3806139" y="262886"/>
            <a:ext cx="5421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Multilabel classification on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BlogCatalog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96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DA7D8E0-BCAB-4C04-B251-3F1362459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95" y="406575"/>
            <a:ext cx="7613040" cy="32082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DB86C4-E598-4F88-912E-E5ADCFED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6" y="3731606"/>
            <a:ext cx="7376799" cy="289585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15F3C8-90B0-4539-9607-AF20362065C9}"/>
              </a:ext>
            </a:extLst>
          </p:cNvPr>
          <p:cNvSpPr/>
          <p:nvPr/>
        </p:nvSpPr>
        <p:spPr>
          <a:xfrm>
            <a:off x="8145892" y="1921372"/>
            <a:ext cx="4046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3-NG dataset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BEA1BB-4A40-4B5A-B387-E4038AEFFBCC}"/>
              </a:ext>
            </a:extLst>
          </p:cNvPr>
          <p:cNvSpPr/>
          <p:nvPr/>
        </p:nvSpPr>
        <p:spPr>
          <a:xfrm>
            <a:off x="8179135" y="3307461"/>
            <a:ext cx="38247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comp.graphics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rec.sport.baseball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talk.politics.guns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2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389</Words>
  <Application>Microsoft Office PowerPoint</Application>
  <PresentationFormat>宽屏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ZRT</dc:creator>
  <cp:lastModifiedBy>ZRT</cp:lastModifiedBy>
  <cp:revision>21</cp:revision>
  <dcterms:created xsi:type="dcterms:W3CDTF">2019-03-18T00:40:04Z</dcterms:created>
  <dcterms:modified xsi:type="dcterms:W3CDTF">2019-03-25T07:29:14Z</dcterms:modified>
</cp:coreProperties>
</file>