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0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5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3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7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8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5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4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5D51-FE22-4425-A69E-D887384CF7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1302-B9E7-4B61-BC3F-4630359E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826527"/>
            <a:ext cx="12192000" cy="23876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High-order Proximity Preserving Information Network Hashing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3509963"/>
            <a:ext cx="9466667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9117" y="1230383"/>
            <a:ext cx="743027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Existing methods</a:t>
            </a:r>
            <a:r>
              <a:rPr lang="zh-CN" altLang="en-US" sz="3600" dirty="0" smtClean="0">
                <a:solidFill>
                  <a:srgbClr val="FF000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：</a:t>
            </a:r>
            <a:endParaRPr lang="en-US" altLang="zh-CN" sz="3600" dirty="0">
              <a:solidFill>
                <a:srgbClr val="FF0000"/>
              </a:solidFill>
              <a:latin typeface="Bradley Hand ITC" panose="03070402050302030203" pitchFamily="66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challenges in problems such as link prediction and node recommendation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99117" y="3395083"/>
            <a:ext cx="918443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MF-based Information Network Hashing (INH-MF):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dramatically accelerating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(k-nearest neighbor)-dependent network analytics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sparsity challenge and preserve high-order proximity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parameter learning algorithm based on alternating optimization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882" y="475129"/>
            <a:ext cx="560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DEFINITION</a:t>
            </a:r>
            <a:endParaRPr lang="zh-CN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8976"/>
          <a:stretch/>
        </p:blipFill>
        <p:spPr>
          <a:xfrm>
            <a:off x="2677835" y="1414812"/>
            <a:ext cx="1157144" cy="3472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5329" y="1388380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information network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07" y="1920239"/>
            <a:ext cx="1800000" cy="45714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60643" y="1772962"/>
            <a:ext cx="5373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each node v ∈ V into a low-dimensional Hamming space {±1}</a:t>
            </a:r>
            <a:r>
              <a:rPr lang="en-US" altLang="zh-C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835" y="2530127"/>
            <a:ext cx="1228572" cy="4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97" y="2977830"/>
            <a:ext cx="857144" cy="400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671" y="2999419"/>
            <a:ext cx="2014286" cy="414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671" y="2587269"/>
            <a:ext cx="1971429" cy="400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2671" y="3896402"/>
            <a:ext cx="4400000" cy="61428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39834" y="4003490"/>
            <a:ext cx="4595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proximity between node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j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834" y="4636841"/>
            <a:ext cx="5274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function for information network hashing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9941" y="4964418"/>
            <a:ext cx="5542857" cy="13285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76800" y="629573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balance and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uncorrelation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5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110" y="1426663"/>
            <a:ext cx="5805714" cy="4205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26" y="2537021"/>
            <a:ext cx="5600000" cy="1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270" y="3805676"/>
            <a:ext cx="4614285" cy="7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983" y="4385942"/>
            <a:ext cx="4728572" cy="6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82" y="475129"/>
            <a:ext cx="560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INH-MF</a:t>
            </a:r>
            <a:endParaRPr lang="zh-CN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252" y="1029800"/>
            <a:ext cx="4971429" cy="72857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831100" y="1644443"/>
            <a:ext cx="4733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P and Q corresponds to the role of node itself and “context” of other nodes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029" y="5861305"/>
            <a:ext cx="6900000" cy="7714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984" y="5623891"/>
            <a:ext cx="2628571" cy="2971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824" y="5101034"/>
            <a:ext cx="5500001" cy="6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386" y="1402243"/>
            <a:ext cx="5805714" cy="4205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23" y="2541159"/>
            <a:ext cx="6742857" cy="8714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9285" y="3581810"/>
            <a:ext cx="5758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 is the number of selected bits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score 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by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and select l bits with smallest scores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582" y="4738405"/>
            <a:ext cx="1642857" cy="4428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81324" y="1587105"/>
            <a:ext cx="52052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Hamming Subspace Learning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scaling up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network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partial binary codes each 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85" y="3487771"/>
            <a:ext cx="971429" cy="3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5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43" y="1483405"/>
            <a:ext cx="6871428" cy="24714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7882" y="475129"/>
            <a:ext cx="560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EXPERIMENTS</a:t>
            </a:r>
            <a:endParaRPr lang="zh-CN" alt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5922" y="4316780"/>
            <a:ext cx="10523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			Spectral Hashing (SH)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Hashing with Graphs (AGH-1,  AGH-2)</a:t>
            </a: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NetMF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Hashing on Manifold with LE manifold learning (IMH-LE)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Iterative Quantization (ITQ)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Discrete Collaborative Filtering (DCF)</a:t>
            </a:r>
          </a:p>
        </p:txBody>
      </p:sp>
    </p:spTree>
    <p:extLst>
      <p:ext uri="{BB962C8B-B14F-4D97-AF65-F5344CB8AC3E}">
        <p14:creationId xmlns:p14="http://schemas.microsoft.com/office/powerpoint/2010/main" val="341775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452809"/>
            <a:ext cx="9333333" cy="5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01" y="1704073"/>
            <a:ext cx="9866667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4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46" y="1475536"/>
            <a:ext cx="3442857" cy="32571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31976" y="536384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with a larger size will gain more speedup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4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136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High-order Proximity Preserving Information Network Hashing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High-order Proximity Preserving Information Network Hashing</dc:title>
  <dc:creator>Grantion</dc:creator>
  <cp:lastModifiedBy>朱 容天</cp:lastModifiedBy>
  <cp:revision>11</cp:revision>
  <dcterms:created xsi:type="dcterms:W3CDTF">2018-12-10T14:27:50Z</dcterms:created>
  <dcterms:modified xsi:type="dcterms:W3CDTF">2018-12-11T00:39:15Z</dcterms:modified>
</cp:coreProperties>
</file>